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iper JM, Marjon" initials="KJM" lastIdx="5" clrIdx="0">
    <p:extLst>
      <p:ext uri="{19B8F6BF-5375-455C-9EA6-DF929625EA0E}">
        <p15:presenceInfo xmlns:p15="http://schemas.microsoft.com/office/powerpoint/2012/main" userId="S-1-5-21-1292428093-1767777339-682003330-953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92"/>
  </p:normalViewPr>
  <p:slideViewPr>
    <p:cSldViewPr>
      <p:cViewPr varScale="1">
        <p:scale>
          <a:sx n="80" d="100"/>
          <a:sy n="80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14C3-F267-6B47-AA47-55043D296BD4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0F094-ACD5-5244-A57E-2AF3CF99B15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0F094-ACD5-5244-A57E-2AF3CF99B1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499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5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25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217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18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59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2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71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55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99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060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0E78E-3D93-44DE-AED8-91C5E5EF3A8D}" type="datetimeFigureOut">
              <a:rPr lang="nl-NL" smtClean="0"/>
              <a:t>3-9-2018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F03E1-4950-430D-848A-58748536858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6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73974"/>
              </p:ext>
            </p:extLst>
          </p:nvPr>
        </p:nvGraphicFramePr>
        <p:xfrm>
          <a:off x="179512" y="692696"/>
          <a:ext cx="8858310" cy="55534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5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Theorie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Opdrachten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Week 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Atoombouw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Denniston</a:t>
                      </a:r>
                      <a:endParaRPr kumimoji="0" lang="nl-NL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 2.1, 2.2, 2.3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Hoofdstuk 2: 24, 27, 30, 31, 32, 35, 36, 38, 50, 57, 58, 61, 62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Week 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Periodiek systeem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Electronen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configuraties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Mol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&amp;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molaire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massa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 2.4, 2.5, 4.1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Hoofdstuk</a:t>
                      </a: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2: 67 t/m 72, 74, 77 t/m 82, 84, 86, 88, 91, 93, 94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Oefeningen H1 studiewijzer (de mol)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Week 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Octetregel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Atoomgrootte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en-GB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Bindingen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 2.6, 2.7, 3.1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Hoofdstuk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2: 102, 107, 108, 110, 111, 112, 120, 121, 123,  125, 126, Challenge problems  4 &amp;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Hoofdstuk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3: 21, 22, 24ab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Oefeningen H2 studiewijzer (van gram naar mol)</a:t>
                      </a:r>
                      <a:endParaRPr kumimoji="0" lang="en-GB" sz="1400" b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Week 4: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Naamgeving</a:t>
                      </a:r>
                      <a:endParaRPr kumimoji="0" lang="en-GB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Lewisstructuren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	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 3.2, 3.3, 3.4</a:t>
                      </a:r>
                      <a:endParaRPr kumimoji="0" lang="fr-F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Hoofdstuk 3: 32, 39,</a:t>
                      </a:r>
                      <a:r>
                        <a:rPr lang="nl-NL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40</a:t>
                      </a:r>
                      <a:r>
                        <a:rPr lang="nl-NL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44, 45, 48, 50, 52, 53, 54, 79, 80, 82, 83, 84, 85,</a:t>
                      </a:r>
                      <a:r>
                        <a:rPr lang="nl-NL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86, </a:t>
                      </a:r>
                      <a:r>
                        <a:rPr lang="nl-NL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89, 90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Oefeningen H3 studiewijzer (rekenen met reactievergelijkingen)</a:t>
                      </a:r>
                      <a:endParaRPr lang="nl-NL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Week 5: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en-GB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Geometrie</a:t>
                      </a: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(VSEPR)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Polariteit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nl-NL" sz="1400" dirty="0" smtClean="0">
                          <a:latin typeface="+mn-lt"/>
                        </a:rPr>
                        <a:t>H 3.4, 3.5</a:t>
                      </a:r>
                      <a:endParaRPr lang="nl-NL" sz="1400" dirty="0"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Hoofdstuk 3: 62, 97, 98, 99, 100, 101, 106, 109, 110, 111,</a:t>
                      </a:r>
                      <a:r>
                        <a:rPr lang="nl-NL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112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CTP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Oefeningen H4 studiewijzer (molariteit)</a:t>
                      </a:r>
                      <a:endParaRPr lang="nl-NL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en-GB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Week 6: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  <a:defRPr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Structuur</a:t>
                      </a: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van </a:t>
                      </a: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eiwitten</a:t>
                      </a:r>
                      <a:endParaRPr kumimoji="0" lang="en-GB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 18.1 t/m 18.7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 18.10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Hoofdstuk 18: 2, 3 4, 23, 24, 28, 31, 32, 37, 38, 46, 48, 55, 58, 68, 89, 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Oefeningen H4 studiewijzer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Week 7: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r"/>
                        </a:tabLst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Herhaling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oud tentamen maken en bespreken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Vragenuur (inclusief studiewijzer)</a:t>
                      </a:r>
                      <a:endParaRPr kumimoji="0" lang="nl-NL" sz="14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>
            <a:normAutofit/>
          </a:bodyPr>
          <a:lstStyle/>
          <a:p>
            <a:r>
              <a:rPr lang="nl-NL" sz="3600" b="1" dirty="0" smtClean="0"/>
              <a:t>Planning Chemie 1 (Denniston 9e editie)</a:t>
            </a:r>
            <a:endParaRPr lang="nl-NL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2500" y="6381328"/>
            <a:ext cx="907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De oefeningen uit de studiewijzer (vetgedrukt) zijn vooral voor de studenten die weinig achtergrond in de chemie hebben.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21932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345</Words>
  <Application>Microsoft Office PowerPoint</Application>
  <PresentationFormat>Diavoorstelling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Planning Chemie 1 (Denniston 9e editie)</vt:lpstr>
    </vt:vector>
  </TitlesOfParts>
  <Company>Hanzehogeschool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zwje</dc:creator>
  <cp:lastModifiedBy>Kuiper JM, Marjon</cp:lastModifiedBy>
  <cp:revision>40</cp:revision>
  <cp:lastPrinted>2016-09-16T12:34:04Z</cp:lastPrinted>
  <dcterms:created xsi:type="dcterms:W3CDTF">2013-08-27T07:56:00Z</dcterms:created>
  <dcterms:modified xsi:type="dcterms:W3CDTF">2018-09-03T12:20:40Z</dcterms:modified>
</cp:coreProperties>
</file>