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93" r:id="rId2"/>
    <p:sldId id="400" r:id="rId3"/>
    <p:sldId id="395" r:id="rId4"/>
    <p:sldId id="396" r:id="rId5"/>
    <p:sldId id="397" r:id="rId6"/>
    <p:sldId id="370" r:id="rId7"/>
    <p:sldId id="313" r:id="rId8"/>
    <p:sldId id="401" r:id="rId9"/>
    <p:sldId id="268" r:id="rId10"/>
    <p:sldId id="269" r:id="rId11"/>
    <p:sldId id="270" r:id="rId12"/>
    <p:sldId id="398" r:id="rId13"/>
    <p:sldId id="358" r:id="rId14"/>
    <p:sldId id="287" r:id="rId15"/>
    <p:sldId id="359" r:id="rId16"/>
    <p:sldId id="290" r:id="rId17"/>
    <p:sldId id="360" r:id="rId18"/>
    <p:sldId id="291" r:id="rId19"/>
    <p:sldId id="292" r:id="rId20"/>
    <p:sldId id="297" r:id="rId21"/>
    <p:sldId id="296" r:id="rId22"/>
    <p:sldId id="298" r:id="rId23"/>
    <p:sldId id="295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9982C-9411-8547-8D9F-D8A410C0956E}" v="2" dt="2020-10-06T08:59:22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7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man J, Jasper" userId="4ad351b0-d5b9-458a-91c7-19ff210fa306" providerId="ADAL" clId="{E8D9982C-9411-8547-8D9F-D8A410C0956E}"/>
    <pc:docChg chg="undo custSel addSld delSld modSld">
      <pc:chgData name="Bosman J, Jasper" userId="4ad351b0-d5b9-458a-91c7-19ff210fa306" providerId="ADAL" clId="{E8D9982C-9411-8547-8D9F-D8A410C0956E}" dt="2020-10-06T09:05:18.470" v="52" actId="1076"/>
      <pc:docMkLst>
        <pc:docMk/>
      </pc:docMkLst>
      <pc:sldChg chg="addSp modSp mod">
        <pc:chgData name="Bosman J, Jasper" userId="4ad351b0-d5b9-458a-91c7-19ff210fa306" providerId="ADAL" clId="{E8D9982C-9411-8547-8D9F-D8A410C0956E}" dt="2020-10-06T08:59:45.552" v="46" actId="20577"/>
        <pc:sldMkLst>
          <pc:docMk/>
          <pc:sldMk cId="328977444" sldId="268"/>
        </pc:sldMkLst>
        <pc:spChg chg="mod">
          <ac:chgData name="Bosman J, Jasper" userId="4ad351b0-d5b9-458a-91c7-19ff210fa306" providerId="ADAL" clId="{E8D9982C-9411-8547-8D9F-D8A410C0956E}" dt="2020-10-06T08:39:33.059" v="7" actId="113"/>
          <ac:spMkLst>
            <pc:docMk/>
            <pc:sldMk cId="328977444" sldId="268"/>
            <ac:spMk id="2" creationId="{00000000-0000-0000-0000-000000000000}"/>
          </ac:spMkLst>
        </pc:spChg>
        <pc:spChg chg="add mod">
          <ac:chgData name="Bosman J, Jasper" userId="4ad351b0-d5b9-458a-91c7-19ff210fa306" providerId="ADAL" clId="{E8D9982C-9411-8547-8D9F-D8A410C0956E}" dt="2020-10-06T08:59:45.552" v="46" actId="20577"/>
          <ac:spMkLst>
            <pc:docMk/>
            <pc:sldMk cId="328977444" sldId="268"/>
            <ac:spMk id="3" creationId="{76CCEA09-DC9D-9C48-9E7B-41640D750C48}"/>
          </ac:spMkLst>
        </pc:spChg>
        <pc:spChg chg="mod">
          <ac:chgData name="Bosman J, Jasper" userId="4ad351b0-d5b9-458a-91c7-19ff210fa306" providerId="ADAL" clId="{E8D9982C-9411-8547-8D9F-D8A410C0956E}" dt="2020-10-06T08:39:49.277" v="8" actId="113"/>
          <ac:spMkLst>
            <pc:docMk/>
            <pc:sldMk cId="328977444" sldId="268"/>
            <ac:spMk id="6" creationId="{00000000-0000-0000-0000-000000000000}"/>
          </ac:spMkLst>
        </pc:spChg>
        <pc:spChg chg="mod">
          <ac:chgData name="Bosman J, Jasper" userId="4ad351b0-d5b9-458a-91c7-19ff210fa306" providerId="ADAL" clId="{E8D9982C-9411-8547-8D9F-D8A410C0956E}" dt="2020-10-06T08:39:55.535" v="10" actId="14100"/>
          <ac:spMkLst>
            <pc:docMk/>
            <pc:sldMk cId="328977444" sldId="268"/>
            <ac:spMk id="8" creationId="{00000000-0000-0000-0000-000000000000}"/>
          </ac:spMkLst>
        </pc:spChg>
        <pc:picChg chg="mod">
          <ac:chgData name="Bosman J, Jasper" userId="4ad351b0-d5b9-458a-91c7-19ff210fa306" providerId="ADAL" clId="{E8D9982C-9411-8547-8D9F-D8A410C0956E}" dt="2020-10-06T08:43:39.828" v="12" actId="1076"/>
          <ac:picMkLst>
            <pc:docMk/>
            <pc:sldMk cId="328977444" sldId="268"/>
            <ac:picMk id="10245" creationId="{00000000-0000-0000-0000-000000000000}"/>
          </ac:picMkLst>
        </pc:picChg>
      </pc:sldChg>
      <pc:sldChg chg="modSp mod">
        <pc:chgData name="Bosman J, Jasper" userId="4ad351b0-d5b9-458a-91c7-19ff210fa306" providerId="ADAL" clId="{E8D9982C-9411-8547-8D9F-D8A410C0956E}" dt="2020-10-06T08:49:18.739" v="16" actId="113"/>
        <pc:sldMkLst>
          <pc:docMk/>
          <pc:sldMk cId="1171178937" sldId="269"/>
        </pc:sldMkLst>
        <pc:spChg chg="mod">
          <ac:chgData name="Bosman J, Jasper" userId="4ad351b0-d5b9-458a-91c7-19ff210fa306" providerId="ADAL" clId="{E8D9982C-9411-8547-8D9F-D8A410C0956E}" dt="2020-10-06T08:20:39.048" v="2" actId="113"/>
          <ac:spMkLst>
            <pc:docMk/>
            <pc:sldMk cId="1171178937" sldId="269"/>
            <ac:spMk id="2" creationId="{00000000-0000-0000-0000-000000000000}"/>
          </ac:spMkLst>
        </pc:spChg>
        <pc:spChg chg="mod">
          <ac:chgData name="Bosman J, Jasper" userId="4ad351b0-d5b9-458a-91c7-19ff210fa306" providerId="ADAL" clId="{E8D9982C-9411-8547-8D9F-D8A410C0956E}" dt="2020-10-06T08:49:14.538" v="15" actId="113"/>
          <ac:spMkLst>
            <pc:docMk/>
            <pc:sldMk cId="1171178937" sldId="269"/>
            <ac:spMk id="4" creationId="{00000000-0000-0000-0000-000000000000}"/>
          </ac:spMkLst>
        </pc:spChg>
        <pc:spChg chg="mod">
          <ac:chgData name="Bosman J, Jasper" userId="4ad351b0-d5b9-458a-91c7-19ff210fa306" providerId="ADAL" clId="{E8D9982C-9411-8547-8D9F-D8A410C0956E}" dt="2020-10-06T08:49:18.739" v="16" actId="113"/>
          <ac:spMkLst>
            <pc:docMk/>
            <pc:sldMk cId="1171178937" sldId="269"/>
            <ac:spMk id="5" creationId="{00000000-0000-0000-0000-000000000000}"/>
          </ac:spMkLst>
        </pc:spChg>
      </pc:sldChg>
      <pc:sldChg chg="modSp mod">
        <pc:chgData name="Bosman J, Jasper" userId="4ad351b0-d5b9-458a-91c7-19ff210fa306" providerId="ADAL" clId="{E8D9982C-9411-8547-8D9F-D8A410C0956E}" dt="2020-10-06T08:20:57.577" v="3" actId="113"/>
        <pc:sldMkLst>
          <pc:docMk/>
          <pc:sldMk cId="4135365723" sldId="270"/>
        </pc:sldMkLst>
        <pc:spChg chg="mod">
          <ac:chgData name="Bosman J, Jasper" userId="4ad351b0-d5b9-458a-91c7-19ff210fa306" providerId="ADAL" clId="{E8D9982C-9411-8547-8D9F-D8A410C0956E}" dt="2020-10-06T08:20:57.577" v="3" actId="113"/>
          <ac:spMkLst>
            <pc:docMk/>
            <pc:sldMk cId="4135365723" sldId="270"/>
            <ac:spMk id="2" creationId="{00000000-0000-0000-0000-000000000000}"/>
          </ac:spMkLst>
        </pc:spChg>
      </pc:sldChg>
      <pc:sldChg chg="modSp mod">
        <pc:chgData name="Bosman J, Jasper" userId="4ad351b0-d5b9-458a-91c7-19ff210fa306" providerId="ADAL" clId="{E8D9982C-9411-8547-8D9F-D8A410C0956E}" dt="2020-10-06T09:05:18.470" v="52" actId="1076"/>
        <pc:sldMkLst>
          <pc:docMk/>
          <pc:sldMk cId="1832984044" sldId="295"/>
        </pc:sldMkLst>
        <pc:spChg chg="mod">
          <ac:chgData name="Bosman J, Jasper" userId="4ad351b0-d5b9-458a-91c7-19ff210fa306" providerId="ADAL" clId="{E8D9982C-9411-8547-8D9F-D8A410C0956E}" dt="2020-10-06T09:05:18.470" v="52" actId="1076"/>
          <ac:spMkLst>
            <pc:docMk/>
            <pc:sldMk cId="1832984044" sldId="295"/>
            <ac:spMk id="7" creationId="{00000000-0000-0000-0000-000000000000}"/>
          </ac:spMkLst>
        </pc:spChg>
        <pc:spChg chg="mod">
          <ac:chgData name="Bosman J, Jasper" userId="4ad351b0-d5b9-458a-91c7-19ff210fa306" providerId="ADAL" clId="{E8D9982C-9411-8547-8D9F-D8A410C0956E}" dt="2020-10-06T09:04:47.128" v="50" actId="1076"/>
          <ac:spMkLst>
            <pc:docMk/>
            <pc:sldMk cId="1832984044" sldId="295"/>
            <ac:spMk id="8" creationId="{00000000-0000-0000-0000-000000000000}"/>
          </ac:spMkLst>
        </pc:spChg>
      </pc:sldChg>
      <pc:sldChg chg="modSp mod">
        <pc:chgData name="Bosman J, Jasper" userId="4ad351b0-d5b9-458a-91c7-19ff210fa306" providerId="ADAL" clId="{E8D9982C-9411-8547-8D9F-D8A410C0956E}" dt="2020-10-06T09:02:35.803" v="48" actId="20577"/>
        <pc:sldMkLst>
          <pc:docMk/>
          <pc:sldMk cId="1992990023" sldId="297"/>
        </pc:sldMkLst>
        <pc:spChg chg="mod">
          <ac:chgData name="Bosman J, Jasper" userId="4ad351b0-d5b9-458a-91c7-19ff210fa306" providerId="ADAL" clId="{E8D9982C-9411-8547-8D9F-D8A410C0956E}" dt="2020-10-06T09:02:35.803" v="48" actId="20577"/>
          <ac:spMkLst>
            <pc:docMk/>
            <pc:sldMk cId="1992990023" sldId="297"/>
            <ac:spMk id="6" creationId="{00000000-0000-0000-0000-000000000000}"/>
          </ac:spMkLst>
        </pc:spChg>
      </pc:sldChg>
      <pc:sldChg chg="modSp mod">
        <pc:chgData name="Bosman J, Jasper" userId="4ad351b0-d5b9-458a-91c7-19ff210fa306" providerId="ADAL" clId="{E8D9982C-9411-8547-8D9F-D8A410C0956E}" dt="2020-10-06T08:37:36.488" v="6" actId="114"/>
        <pc:sldMkLst>
          <pc:docMk/>
          <pc:sldMk cId="1496635292" sldId="313"/>
        </pc:sldMkLst>
        <pc:spChg chg="mod">
          <ac:chgData name="Bosman J, Jasper" userId="4ad351b0-d5b9-458a-91c7-19ff210fa306" providerId="ADAL" clId="{E8D9982C-9411-8547-8D9F-D8A410C0956E}" dt="2020-10-06T08:37:36.488" v="6" actId="114"/>
          <ac:spMkLst>
            <pc:docMk/>
            <pc:sldMk cId="1496635292" sldId="313"/>
            <ac:spMk id="3" creationId="{00000000-0000-0000-0000-000000000000}"/>
          </ac:spMkLst>
        </pc:spChg>
      </pc:sldChg>
      <pc:sldChg chg="modSp mod">
        <pc:chgData name="Bosman J, Jasper" userId="4ad351b0-d5b9-458a-91c7-19ff210fa306" providerId="ADAL" clId="{E8D9982C-9411-8547-8D9F-D8A410C0956E}" dt="2020-10-06T08:58:11.621" v="17" actId="113"/>
        <pc:sldMkLst>
          <pc:docMk/>
          <pc:sldMk cId="2181206862" sldId="360"/>
        </pc:sldMkLst>
        <pc:spChg chg="mod">
          <ac:chgData name="Bosman J, Jasper" userId="4ad351b0-d5b9-458a-91c7-19ff210fa306" providerId="ADAL" clId="{E8D9982C-9411-8547-8D9F-D8A410C0956E}" dt="2020-10-06T08:58:11.621" v="17" actId="113"/>
          <ac:spMkLst>
            <pc:docMk/>
            <pc:sldMk cId="2181206862" sldId="360"/>
            <ac:spMk id="4" creationId="{00000000-0000-0000-0000-000000000000}"/>
          </ac:spMkLst>
        </pc:spChg>
      </pc:sldChg>
      <pc:sldChg chg="del">
        <pc:chgData name="Bosman J, Jasper" userId="4ad351b0-d5b9-458a-91c7-19ff210fa306" providerId="ADAL" clId="{E8D9982C-9411-8547-8D9F-D8A410C0956E}" dt="2020-10-06T08:15:02.137" v="1" actId="2696"/>
        <pc:sldMkLst>
          <pc:docMk/>
          <pc:sldMk cId="1934160543" sldId="394"/>
        </pc:sldMkLst>
      </pc:sldChg>
      <pc:sldChg chg="modSp add mod">
        <pc:chgData name="Bosman J, Jasper" userId="4ad351b0-d5b9-458a-91c7-19ff210fa306" providerId="ADAL" clId="{E8D9982C-9411-8547-8D9F-D8A410C0956E}" dt="2020-10-06T08:32:45.757" v="5" actId="1076"/>
        <pc:sldMkLst>
          <pc:docMk/>
          <pc:sldMk cId="1806582540" sldId="400"/>
        </pc:sldMkLst>
        <pc:spChg chg="mod">
          <ac:chgData name="Bosman J, Jasper" userId="4ad351b0-d5b9-458a-91c7-19ff210fa306" providerId="ADAL" clId="{E8D9982C-9411-8547-8D9F-D8A410C0956E}" dt="2020-10-06T08:32:45.757" v="5" actId="1076"/>
          <ac:spMkLst>
            <pc:docMk/>
            <pc:sldMk cId="1806582540" sldId="400"/>
            <ac:spMk id="6" creationId="{FF2E023B-8DB8-F74E-AE44-61E1B862E187}"/>
          </ac:spMkLst>
        </pc:spChg>
        <pc:graphicFrameChg chg="mod">
          <ac:chgData name="Bosman J, Jasper" userId="4ad351b0-d5b9-458a-91c7-19ff210fa306" providerId="ADAL" clId="{E8D9982C-9411-8547-8D9F-D8A410C0956E}" dt="2020-10-06T08:32:41.705" v="4" actId="1076"/>
          <ac:graphicFrameMkLst>
            <pc:docMk/>
            <pc:sldMk cId="1806582540" sldId="400"/>
            <ac:graphicFrameMk id="4" creationId="{35505F1B-A794-5B48-9D06-2A816D273CB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89C4F-B810-44D2-9B47-A335B094A1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40F0126-2A10-4285-BC3D-A30470226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Chapter 9</a:t>
          </a:r>
          <a:r>
            <a:rPr lang="en-US" dirty="0"/>
            <a:t>: pg. 395-398</a:t>
          </a:r>
        </a:p>
      </dgm:t>
    </dgm:pt>
    <dgm:pt modelId="{EAF63E58-D605-4EC5-A350-8C9F9CE4BD2D}" type="parTrans" cxnId="{795EB693-C39F-4FB9-809A-3034FAD9B1C6}">
      <dgm:prSet/>
      <dgm:spPr/>
      <dgm:t>
        <a:bodyPr/>
        <a:lstStyle/>
        <a:p>
          <a:endParaRPr lang="en-US"/>
        </a:p>
      </dgm:t>
    </dgm:pt>
    <dgm:pt modelId="{BC1EB1F9-9852-4147-B872-74656F72EAC1}" type="sibTrans" cxnId="{795EB693-C39F-4FB9-809A-3034FAD9B1C6}">
      <dgm:prSet/>
      <dgm:spPr/>
      <dgm:t>
        <a:bodyPr/>
        <a:lstStyle/>
        <a:p>
          <a:endParaRPr lang="en-US"/>
        </a:p>
      </dgm:t>
    </dgm:pt>
    <dgm:pt modelId="{6006B572-1AC5-A94F-9E47-85FAAD1A85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Chapter 15</a:t>
          </a:r>
          <a:r>
            <a:rPr lang="en-GB" dirty="0"/>
            <a:t>: pg. 730-736</a:t>
          </a:r>
        </a:p>
      </dgm:t>
    </dgm:pt>
    <dgm:pt modelId="{5425A52B-1F62-F54F-BE3D-BF280FBEC26A}" type="parTrans" cxnId="{9B41C249-0674-0048-8C72-ABEC5D1B0FCC}">
      <dgm:prSet/>
      <dgm:spPr/>
      <dgm:t>
        <a:bodyPr/>
        <a:lstStyle/>
        <a:p>
          <a:endParaRPr lang="en-GB"/>
        </a:p>
      </dgm:t>
    </dgm:pt>
    <dgm:pt modelId="{A4B7134A-01AC-F74D-8D90-9AB1C37926DC}" type="sibTrans" cxnId="{9B41C249-0674-0048-8C72-ABEC5D1B0FCC}">
      <dgm:prSet/>
      <dgm:spPr/>
      <dgm:t>
        <a:bodyPr/>
        <a:lstStyle/>
        <a:p>
          <a:endParaRPr lang="en-GB"/>
        </a:p>
      </dgm:t>
    </dgm:pt>
    <dgm:pt modelId="{54F4F996-3646-4DC4-B4C7-04B2EB195B09}" type="pres">
      <dgm:prSet presAssocID="{9E189C4F-B810-44D2-9B47-A335B094A1D5}" presName="root" presStyleCnt="0">
        <dgm:presLayoutVars>
          <dgm:dir/>
          <dgm:resizeHandles val="exact"/>
        </dgm:presLayoutVars>
      </dgm:prSet>
      <dgm:spPr/>
    </dgm:pt>
    <dgm:pt modelId="{8C7170A5-8F6E-45D2-8FFF-7BFE1724C504}" type="pres">
      <dgm:prSet presAssocID="{640F0126-2A10-4285-BC3D-A304702262C5}" presName="compNode" presStyleCnt="0"/>
      <dgm:spPr/>
    </dgm:pt>
    <dgm:pt modelId="{DB0A7DF8-67D0-4275-A501-D41FC2579C31}" type="pres">
      <dgm:prSet presAssocID="{640F0126-2A10-4285-BC3D-A304702262C5}" presName="bgRect" presStyleLbl="bgShp" presStyleIdx="0" presStyleCnt="2" custLinFactNeighborX="-5523" custLinFactNeighborY="1893"/>
      <dgm:spPr/>
    </dgm:pt>
    <dgm:pt modelId="{D9250103-A131-4C4F-8895-F7ECCB493FF4}" type="pres">
      <dgm:prSet presAssocID="{640F0126-2A10-4285-BC3D-A304702262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C37490-C752-4256-AD5F-8DE00E41BFFE}" type="pres">
      <dgm:prSet presAssocID="{640F0126-2A10-4285-BC3D-A304702262C5}" presName="spaceRect" presStyleCnt="0"/>
      <dgm:spPr/>
    </dgm:pt>
    <dgm:pt modelId="{A7C26799-A786-424E-81BB-A30690A3E7B1}" type="pres">
      <dgm:prSet presAssocID="{640F0126-2A10-4285-BC3D-A304702262C5}" presName="parTx" presStyleLbl="revTx" presStyleIdx="0" presStyleCnt="2">
        <dgm:presLayoutVars>
          <dgm:chMax val="0"/>
          <dgm:chPref val="0"/>
        </dgm:presLayoutVars>
      </dgm:prSet>
      <dgm:spPr/>
    </dgm:pt>
    <dgm:pt modelId="{191ECEAC-64B9-E040-8E17-CD553DEA8946}" type="pres">
      <dgm:prSet presAssocID="{BC1EB1F9-9852-4147-B872-74656F72EAC1}" presName="sibTrans" presStyleCnt="0"/>
      <dgm:spPr/>
    </dgm:pt>
    <dgm:pt modelId="{41C344E6-FB0A-8B45-8FB4-6BA4038824A2}" type="pres">
      <dgm:prSet presAssocID="{6006B572-1AC5-A94F-9E47-85FAAD1A8525}" presName="compNode" presStyleCnt="0"/>
      <dgm:spPr/>
    </dgm:pt>
    <dgm:pt modelId="{A7797781-AE18-0742-9941-8B82E23D817A}" type="pres">
      <dgm:prSet presAssocID="{6006B572-1AC5-A94F-9E47-85FAAD1A8525}" presName="bgRect" presStyleLbl="bgShp" presStyleIdx="1" presStyleCnt="2"/>
      <dgm:spPr/>
    </dgm:pt>
    <dgm:pt modelId="{A50C3A04-5AA9-9D4F-9280-E47F62C11D4C}" type="pres">
      <dgm:prSet presAssocID="{6006B572-1AC5-A94F-9E47-85FAAD1A8525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F7B5110-D692-734A-9652-8E81E92AB800}" type="pres">
      <dgm:prSet presAssocID="{6006B572-1AC5-A94F-9E47-85FAAD1A8525}" presName="spaceRect" presStyleCnt="0"/>
      <dgm:spPr/>
    </dgm:pt>
    <dgm:pt modelId="{E25FCB0B-E5FB-8D49-9B01-B8EF15CD2E20}" type="pres">
      <dgm:prSet presAssocID="{6006B572-1AC5-A94F-9E47-85FAAD1A85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41C249-0674-0048-8C72-ABEC5D1B0FCC}" srcId="{9E189C4F-B810-44D2-9B47-A335B094A1D5}" destId="{6006B572-1AC5-A94F-9E47-85FAAD1A8525}" srcOrd="1" destOrd="0" parTransId="{5425A52B-1F62-F54F-BE3D-BF280FBEC26A}" sibTransId="{A4B7134A-01AC-F74D-8D90-9AB1C37926DC}"/>
    <dgm:cxn modelId="{2231C85C-922D-4B4C-B99F-5E17C0BDDC65}" type="presOf" srcId="{640F0126-2A10-4285-BC3D-A304702262C5}" destId="{A7C26799-A786-424E-81BB-A30690A3E7B1}" srcOrd="0" destOrd="0" presId="urn:microsoft.com/office/officeart/2018/2/layout/IconVerticalSolidList"/>
    <dgm:cxn modelId="{C0DB6082-616D-4BDC-BAC4-F3F72306F1D7}" type="presOf" srcId="{9E189C4F-B810-44D2-9B47-A335B094A1D5}" destId="{54F4F996-3646-4DC4-B4C7-04B2EB195B09}" srcOrd="0" destOrd="0" presId="urn:microsoft.com/office/officeart/2018/2/layout/IconVerticalSolidList"/>
    <dgm:cxn modelId="{795EB693-C39F-4FB9-809A-3034FAD9B1C6}" srcId="{9E189C4F-B810-44D2-9B47-A335B094A1D5}" destId="{640F0126-2A10-4285-BC3D-A304702262C5}" srcOrd="0" destOrd="0" parTransId="{EAF63E58-D605-4EC5-A350-8C9F9CE4BD2D}" sibTransId="{BC1EB1F9-9852-4147-B872-74656F72EAC1}"/>
    <dgm:cxn modelId="{05768EF0-740E-1D41-92CD-94CFEC75534E}" type="presOf" srcId="{6006B572-1AC5-A94F-9E47-85FAAD1A8525}" destId="{E25FCB0B-E5FB-8D49-9B01-B8EF15CD2E20}" srcOrd="0" destOrd="0" presId="urn:microsoft.com/office/officeart/2018/2/layout/IconVerticalSolidList"/>
    <dgm:cxn modelId="{C78D2345-F46A-4518-88CF-60173F1C0C63}" type="presParOf" srcId="{54F4F996-3646-4DC4-B4C7-04B2EB195B09}" destId="{8C7170A5-8F6E-45D2-8FFF-7BFE1724C504}" srcOrd="0" destOrd="0" presId="urn:microsoft.com/office/officeart/2018/2/layout/IconVerticalSolidList"/>
    <dgm:cxn modelId="{65E491D5-841D-4268-B79A-42F305B175C4}" type="presParOf" srcId="{8C7170A5-8F6E-45D2-8FFF-7BFE1724C504}" destId="{DB0A7DF8-67D0-4275-A501-D41FC2579C31}" srcOrd="0" destOrd="0" presId="urn:microsoft.com/office/officeart/2018/2/layout/IconVerticalSolidList"/>
    <dgm:cxn modelId="{2160067F-57DC-4B99-891F-1FC4FCFD7BF4}" type="presParOf" srcId="{8C7170A5-8F6E-45D2-8FFF-7BFE1724C504}" destId="{D9250103-A131-4C4F-8895-F7ECCB493FF4}" srcOrd="1" destOrd="0" presId="urn:microsoft.com/office/officeart/2018/2/layout/IconVerticalSolidList"/>
    <dgm:cxn modelId="{7CBE8DCE-6430-447B-B34E-85B391E13684}" type="presParOf" srcId="{8C7170A5-8F6E-45D2-8FFF-7BFE1724C504}" destId="{F7C37490-C752-4256-AD5F-8DE00E41BFFE}" srcOrd="2" destOrd="0" presId="urn:microsoft.com/office/officeart/2018/2/layout/IconVerticalSolidList"/>
    <dgm:cxn modelId="{1700A2EC-BE36-4188-A28D-62B566AC1D6F}" type="presParOf" srcId="{8C7170A5-8F6E-45D2-8FFF-7BFE1724C504}" destId="{A7C26799-A786-424E-81BB-A30690A3E7B1}" srcOrd="3" destOrd="0" presId="urn:microsoft.com/office/officeart/2018/2/layout/IconVerticalSolidList"/>
    <dgm:cxn modelId="{62D9AE5D-8455-254A-9FEA-9DE2203C6254}" type="presParOf" srcId="{54F4F996-3646-4DC4-B4C7-04B2EB195B09}" destId="{191ECEAC-64B9-E040-8E17-CD553DEA8946}" srcOrd="1" destOrd="0" presId="urn:microsoft.com/office/officeart/2018/2/layout/IconVerticalSolidList"/>
    <dgm:cxn modelId="{C2A5ECF9-FB40-F34D-BA13-C1E3BE4C5670}" type="presParOf" srcId="{54F4F996-3646-4DC4-B4C7-04B2EB195B09}" destId="{41C344E6-FB0A-8B45-8FB4-6BA4038824A2}" srcOrd="2" destOrd="0" presId="urn:microsoft.com/office/officeart/2018/2/layout/IconVerticalSolidList"/>
    <dgm:cxn modelId="{FB6E8DF2-72E3-8747-ADAA-9085ACFE2735}" type="presParOf" srcId="{41C344E6-FB0A-8B45-8FB4-6BA4038824A2}" destId="{A7797781-AE18-0742-9941-8B82E23D817A}" srcOrd="0" destOrd="0" presId="urn:microsoft.com/office/officeart/2018/2/layout/IconVerticalSolidList"/>
    <dgm:cxn modelId="{53A3044C-3A30-1048-B4C3-C3532FA732BE}" type="presParOf" srcId="{41C344E6-FB0A-8B45-8FB4-6BA4038824A2}" destId="{A50C3A04-5AA9-9D4F-9280-E47F62C11D4C}" srcOrd="1" destOrd="0" presId="urn:microsoft.com/office/officeart/2018/2/layout/IconVerticalSolidList"/>
    <dgm:cxn modelId="{E2CBAB06-FC33-4A4F-BEA3-3A6E9B67E6F1}" type="presParOf" srcId="{41C344E6-FB0A-8B45-8FB4-6BA4038824A2}" destId="{2F7B5110-D692-734A-9652-8E81E92AB800}" srcOrd="2" destOrd="0" presId="urn:microsoft.com/office/officeart/2018/2/layout/IconVerticalSolidList"/>
    <dgm:cxn modelId="{DC8014F3-1293-EE4A-8BB4-CE788489195F}" type="presParOf" srcId="{41C344E6-FB0A-8B45-8FB4-6BA4038824A2}" destId="{E25FCB0B-E5FB-8D49-9B01-B8EF15CD2E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0C03F-1508-4DD3-9CBF-44583D2F1F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55071-9807-4C1A-B9D1-5BAC5463C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[1] Hierarchical assembly (or clone-based assembly) relies on mapping large-insert clones such as bacterial artificial chromosomes (BACs) or </a:t>
          </a:r>
          <a:r>
            <a:rPr lang="en-US" dirty="0" err="1"/>
            <a:t>fosmids</a:t>
          </a:r>
          <a:endParaRPr lang="en-US" dirty="0"/>
        </a:p>
      </dgm:t>
    </dgm:pt>
    <dgm:pt modelId="{29E0B1E7-72B2-41F5-940E-DA29EAA9DC31}" type="parTrans" cxnId="{7C8EFC9C-3E45-4029-AAEF-00A72168A5EC}">
      <dgm:prSet/>
      <dgm:spPr/>
      <dgm:t>
        <a:bodyPr/>
        <a:lstStyle/>
        <a:p>
          <a:endParaRPr lang="en-US"/>
        </a:p>
      </dgm:t>
    </dgm:pt>
    <dgm:pt modelId="{028F293F-6FEE-409F-A34F-3BE4EBF690A3}" type="sibTrans" cxnId="{7C8EFC9C-3E45-4029-AAEF-00A72168A5EC}">
      <dgm:prSet/>
      <dgm:spPr/>
      <dgm:t>
        <a:bodyPr/>
        <a:lstStyle/>
        <a:p>
          <a:endParaRPr lang="en-US"/>
        </a:p>
      </dgm:t>
    </dgm:pt>
    <dgm:pt modelId="{46D78472-42DD-4F97-8DB9-C6F2CD08C4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[2] Whole-genome assembly (most common)</a:t>
          </a:r>
        </a:p>
      </dgm:t>
    </dgm:pt>
    <dgm:pt modelId="{864E7C8B-2EA4-40ED-9DF7-B03696C9A165}" type="parTrans" cxnId="{93E1A578-3570-4527-AB49-A6D42193ED87}">
      <dgm:prSet/>
      <dgm:spPr/>
      <dgm:t>
        <a:bodyPr/>
        <a:lstStyle/>
        <a:p>
          <a:endParaRPr lang="en-US"/>
        </a:p>
      </dgm:t>
    </dgm:pt>
    <dgm:pt modelId="{DA5507F5-9A03-4335-B928-BC88FF2A367D}" type="sibTrans" cxnId="{93E1A578-3570-4527-AB49-A6D42193ED87}">
      <dgm:prSet/>
      <dgm:spPr/>
      <dgm:t>
        <a:bodyPr/>
        <a:lstStyle/>
        <a:p>
          <a:endParaRPr lang="en-US"/>
        </a:p>
      </dgm:t>
    </dgm:pt>
    <dgm:pt modelId="{EFA1E93D-B319-42D5-A1BC-44825047C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[3] Hybrid methods</a:t>
          </a:r>
        </a:p>
      </dgm:t>
    </dgm:pt>
    <dgm:pt modelId="{1C8D17A8-7102-4131-A11D-58F800F92A3A}" type="parTrans" cxnId="{8D60F7D1-5A18-4B1E-AF9A-BF5E9A25A610}">
      <dgm:prSet/>
      <dgm:spPr/>
      <dgm:t>
        <a:bodyPr/>
        <a:lstStyle/>
        <a:p>
          <a:endParaRPr lang="en-US"/>
        </a:p>
      </dgm:t>
    </dgm:pt>
    <dgm:pt modelId="{9F33ED66-8E7D-48FA-85D3-72A05E58CB3A}" type="sibTrans" cxnId="{8D60F7D1-5A18-4B1E-AF9A-BF5E9A25A610}">
      <dgm:prSet/>
      <dgm:spPr/>
      <dgm:t>
        <a:bodyPr/>
        <a:lstStyle/>
        <a:p>
          <a:endParaRPr lang="en-US"/>
        </a:p>
      </dgm:t>
    </dgm:pt>
    <dgm:pt modelId="{AD7759BF-DB0E-4223-9CE7-425611A38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[4] Comparative assembly</a:t>
          </a:r>
        </a:p>
      </dgm:t>
    </dgm:pt>
    <dgm:pt modelId="{A22B4078-90F9-446E-A474-809DCD532FD6}" type="parTrans" cxnId="{12230695-D0D6-4D74-A5D1-C59F4EDAC95A}">
      <dgm:prSet/>
      <dgm:spPr/>
      <dgm:t>
        <a:bodyPr/>
        <a:lstStyle/>
        <a:p>
          <a:endParaRPr lang="en-US"/>
        </a:p>
      </dgm:t>
    </dgm:pt>
    <dgm:pt modelId="{7689CDA4-3C76-4CA2-8C23-5E3082F62226}" type="sibTrans" cxnId="{12230695-D0D6-4D74-A5D1-C59F4EDAC95A}">
      <dgm:prSet/>
      <dgm:spPr/>
      <dgm:t>
        <a:bodyPr/>
        <a:lstStyle/>
        <a:p>
          <a:endParaRPr lang="en-US"/>
        </a:p>
      </dgm:t>
    </dgm:pt>
    <dgm:pt modelId="{D847E404-B861-450D-AF57-C02796C15CE9}" type="pres">
      <dgm:prSet presAssocID="{DD50C03F-1508-4DD3-9CBF-44583D2F1FDD}" presName="root" presStyleCnt="0">
        <dgm:presLayoutVars>
          <dgm:dir/>
          <dgm:resizeHandles val="exact"/>
        </dgm:presLayoutVars>
      </dgm:prSet>
      <dgm:spPr/>
    </dgm:pt>
    <dgm:pt modelId="{6A685B3A-B61F-4123-BA3B-E641AC5D5C5B}" type="pres">
      <dgm:prSet presAssocID="{BCC55071-9807-4C1A-B9D1-5BAC5463C3DC}" presName="compNode" presStyleCnt="0"/>
      <dgm:spPr/>
    </dgm:pt>
    <dgm:pt modelId="{947C5CA3-2509-4869-A932-306EFAEE0C77}" type="pres">
      <dgm:prSet presAssocID="{BCC55071-9807-4C1A-B9D1-5BAC5463C3DC}" presName="bgRect" presStyleLbl="bgShp" presStyleIdx="0" presStyleCnt="4"/>
      <dgm:spPr/>
    </dgm:pt>
    <dgm:pt modelId="{E9A8B8BE-F7A9-40FD-9033-B61370553C6F}" type="pres">
      <dgm:prSet presAssocID="{BCC55071-9807-4C1A-B9D1-5BAC5463C3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9E3A8C1-172C-4844-8221-3235704D276F}" type="pres">
      <dgm:prSet presAssocID="{BCC55071-9807-4C1A-B9D1-5BAC5463C3DC}" presName="spaceRect" presStyleCnt="0"/>
      <dgm:spPr/>
    </dgm:pt>
    <dgm:pt modelId="{62226D0A-6BEF-4769-B648-6313DBFF3616}" type="pres">
      <dgm:prSet presAssocID="{BCC55071-9807-4C1A-B9D1-5BAC5463C3DC}" presName="parTx" presStyleLbl="revTx" presStyleIdx="0" presStyleCnt="4">
        <dgm:presLayoutVars>
          <dgm:chMax val="0"/>
          <dgm:chPref val="0"/>
        </dgm:presLayoutVars>
      </dgm:prSet>
      <dgm:spPr/>
    </dgm:pt>
    <dgm:pt modelId="{B9155013-8AAC-4853-9EBB-D41C3D73D3DC}" type="pres">
      <dgm:prSet presAssocID="{028F293F-6FEE-409F-A34F-3BE4EBF690A3}" presName="sibTrans" presStyleCnt="0"/>
      <dgm:spPr/>
    </dgm:pt>
    <dgm:pt modelId="{C53A5103-04D2-4A69-A379-0E8798FA7ACA}" type="pres">
      <dgm:prSet presAssocID="{46D78472-42DD-4F97-8DB9-C6F2CD08C477}" presName="compNode" presStyleCnt="0"/>
      <dgm:spPr/>
    </dgm:pt>
    <dgm:pt modelId="{F96A8DAD-DC93-46A2-8701-C73208E2A969}" type="pres">
      <dgm:prSet presAssocID="{46D78472-42DD-4F97-8DB9-C6F2CD08C477}" presName="bgRect" presStyleLbl="bgShp" presStyleIdx="1" presStyleCnt="4"/>
      <dgm:spPr/>
    </dgm:pt>
    <dgm:pt modelId="{634EFD77-EE4A-4FED-9AC7-D2C9332D0D7D}" type="pres">
      <dgm:prSet presAssocID="{46D78472-42DD-4F97-8DB9-C6F2CD08C4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1B297FDA-0386-4CAA-B121-EC747AC7BC9A}" type="pres">
      <dgm:prSet presAssocID="{46D78472-42DD-4F97-8DB9-C6F2CD08C477}" presName="spaceRect" presStyleCnt="0"/>
      <dgm:spPr/>
    </dgm:pt>
    <dgm:pt modelId="{8C9F1947-85D0-415C-A80F-98610BDF589C}" type="pres">
      <dgm:prSet presAssocID="{46D78472-42DD-4F97-8DB9-C6F2CD08C477}" presName="parTx" presStyleLbl="revTx" presStyleIdx="1" presStyleCnt="4">
        <dgm:presLayoutVars>
          <dgm:chMax val="0"/>
          <dgm:chPref val="0"/>
        </dgm:presLayoutVars>
      </dgm:prSet>
      <dgm:spPr/>
    </dgm:pt>
    <dgm:pt modelId="{8DB1FD8E-D2EB-49B5-BE64-42CA72D9471F}" type="pres">
      <dgm:prSet presAssocID="{DA5507F5-9A03-4335-B928-BC88FF2A367D}" presName="sibTrans" presStyleCnt="0"/>
      <dgm:spPr/>
    </dgm:pt>
    <dgm:pt modelId="{B43E9672-BB01-4E00-A051-7DE82174ABB2}" type="pres">
      <dgm:prSet presAssocID="{EFA1E93D-B319-42D5-A1BC-44825047C05A}" presName="compNode" presStyleCnt="0"/>
      <dgm:spPr/>
    </dgm:pt>
    <dgm:pt modelId="{08EEA407-5EC9-4366-95AF-8B9217EABF42}" type="pres">
      <dgm:prSet presAssocID="{EFA1E93D-B319-42D5-A1BC-44825047C05A}" presName="bgRect" presStyleLbl="bgShp" presStyleIdx="2" presStyleCnt="4"/>
      <dgm:spPr/>
    </dgm:pt>
    <dgm:pt modelId="{F467B54B-0ADE-4C12-8EFA-0FC537D9F373}" type="pres">
      <dgm:prSet presAssocID="{EFA1E93D-B319-42D5-A1BC-44825047C0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99F32A4E-26FA-4CC6-A7A2-847F7E1ADA40}" type="pres">
      <dgm:prSet presAssocID="{EFA1E93D-B319-42D5-A1BC-44825047C05A}" presName="spaceRect" presStyleCnt="0"/>
      <dgm:spPr/>
    </dgm:pt>
    <dgm:pt modelId="{B244E22C-DDB2-4421-B070-365E9EBEBDF6}" type="pres">
      <dgm:prSet presAssocID="{EFA1E93D-B319-42D5-A1BC-44825047C05A}" presName="parTx" presStyleLbl="revTx" presStyleIdx="2" presStyleCnt="4">
        <dgm:presLayoutVars>
          <dgm:chMax val="0"/>
          <dgm:chPref val="0"/>
        </dgm:presLayoutVars>
      </dgm:prSet>
      <dgm:spPr/>
    </dgm:pt>
    <dgm:pt modelId="{B347E2C2-5A1C-4EF3-BF94-4D50E49206E9}" type="pres">
      <dgm:prSet presAssocID="{9F33ED66-8E7D-48FA-85D3-72A05E58CB3A}" presName="sibTrans" presStyleCnt="0"/>
      <dgm:spPr/>
    </dgm:pt>
    <dgm:pt modelId="{48869307-93C3-4766-B060-98317220EA2B}" type="pres">
      <dgm:prSet presAssocID="{AD7759BF-DB0E-4223-9CE7-425611A3828F}" presName="compNode" presStyleCnt="0"/>
      <dgm:spPr/>
    </dgm:pt>
    <dgm:pt modelId="{9A905EDA-25A9-4884-99BC-55152A74C268}" type="pres">
      <dgm:prSet presAssocID="{AD7759BF-DB0E-4223-9CE7-425611A3828F}" presName="bgRect" presStyleLbl="bgShp" presStyleIdx="3" presStyleCnt="4"/>
      <dgm:spPr/>
    </dgm:pt>
    <dgm:pt modelId="{2919389E-BB5F-4268-9527-027ED10EDDA4}" type="pres">
      <dgm:prSet presAssocID="{AD7759BF-DB0E-4223-9CE7-425611A382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"/>
        </a:ext>
      </dgm:extLst>
    </dgm:pt>
    <dgm:pt modelId="{E99854B3-2EC0-466B-AF9A-4C5D753B92B0}" type="pres">
      <dgm:prSet presAssocID="{AD7759BF-DB0E-4223-9CE7-425611A3828F}" presName="spaceRect" presStyleCnt="0"/>
      <dgm:spPr/>
    </dgm:pt>
    <dgm:pt modelId="{43F377C6-0AFA-42EB-9B5E-4DBF955C549D}" type="pres">
      <dgm:prSet presAssocID="{AD7759BF-DB0E-4223-9CE7-425611A382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62FC00-A184-4051-8A13-0C3126C11DE8}" type="presOf" srcId="{46D78472-42DD-4F97-8DB9-C6F2CD08C477}" destId="{8C9F1947-85D0-415C-A80F-98610BDF589C}" srcOrd="0" destOrd="0" presId="urn:microsoft.com/office/officeart/2018/2/layout/IconVerticalSolidList"/>
    <dgm:cxn modelId="{3139E96E-F04E-4688-841F-D558BAA33B84}" type="presOf" srcId="{AD7759BF-DB0E-4223-9CE7-425611A3828F}" destId="{43F377C6-0AFA-42EB-9B5E-4DBF955C549D}" srcOrd="0" destOrd="0" presId="urn:microsoft.com/office/officeart/2018/2/layout/IconVerticalSolidList"/>
    <dgm:cxn modelId="{93E1A578-3570-4527-AB49-A6D42193ED87}" srcId="{DD50C03F-1508-4DD3-9CBF-44583D2F1FDD}" destId="{46D78472-42DD-4F97-8DB9-C6F2CD08C477}" srcOrd="1" destOrd="0" parTransId="{864E7C8B-2EA4-40ED-9DF7-B03696C9A165}" sibTransId="{DA5507F5-9A03-4335-B928-BC88FF2A367D}"/>
    <dgm:cxn modelId="{12230695-D0D6-4D74-A5D1-C59F4EDAC95A}" srcId="{DD50C03F-1508-4DD3-9CBF-44583D2F1FDD}" destId="{AD7759BF-DB0E-4223-9CE7-425611A3828F}" srcOrd="3" destOrd="0" parTransId="{A22B4078-90F9-446E-A474-809DCD532FD6}" sibTransId="{7689CDA4-3C76-4CA2-8C23-5E3082F62226}"/>
    <dgm:cxn modelId="{D7FD849C-12B3-40E1-9680-A78C67AD6D10}" type="presOf" srcId="{DD50C03F-1508-4DD3-9CBF-44583D2F1FDD}" destId="{D847E404-B861-450D-AF57-C02796C15CE9}" srcOrd="0" destOrd="0" presId="urn:microsoft.com/office/officeart/2018/2/layout/IconVerticalSolidList"/>
    <dgm:cxn modelId="{7C8EFC9C-3E45-4029-AAEF-00A72168A5EC}" srcId="{DD50C03F-1508-4DD3-9CBF-44583D2F1FDD}" destId="{BCC55071-9807-4C1A-B9D1-5BAC5463C3DC}" srcOrd="0" destOrd="0" parTransId="{29E0B1E7-72B2-41F5-940E-DA29EAA9DC31}" sibTransId="{028F293F-6FEE-409F-A34F-3BE4EBF690A3}"/>
    <dgm:cxn modelId="{1A46A6B6-4F8D-46D0-9B62-D05F954D3F6C}" type="presOf" srcId="{BCC55071-9807-4C1A-B9D1-5BAC5463C3DC}" destId="{62226D0A-6BEF-4769-B648-6313DBFF3616}" srcOrd="0" destOrd="0" presId="urn:microsoft.com/office/officeart/2018/2/layout/IconVerticalSolidList"/>
    <dgm:cxn modelId="{8D60F7D1-5A18-4B1E-AF9A-BF5E9A25A610}" srcId="{DD50C03F-1508-4DD3-9CBF-44583D2F1FDD}" destId="{EFA1E93D-B319-42D5-A1BC-44825047C05A}" srcOrd="2" destOrd="0" parTransId="{1C8D17A8-7102-4131-A11D-58F800F92A3A}" sibTransId="{9F33ED66-8E7D-48FA-85D3-72A05E58CB3A}"/>
    <dgm:cxn modelId="{897764F6-7199-4722-AAB3-8117271966A7}" type="presOf" srcId="{EFA1E93D-B319-42D5-A1BC-44825047C05A}" destId="{B244E22C-DDB2-4421-B070-365E9EBEBDF6}" srcOrd="0" destOrd="0" presId="urn:microsoft.com/office/officeart/2018/2/layout/IconVerticalSolidList"/>
    <dgm:cxn modelId="{781379C6-0FB0-4F69-AED9-4956492AFAEE}" type="presParOf" srcId="{D847E404-B861-450D-AF57-C02796C15CE9}" destId="{6A685B3A-B61F-4123-BA3B-E641AC5D5C5B}" srcOrd="0" destOrd="0" presId="urn:microsoft.com/office/officeart/2018/2/layout/IconVerticalSolidList"/>
    <dgm:cxn modelId="{40A5B35F-73BA-4398-9885-A02D5446AE9C}" type="presParOf" srcId="{6A685B3A-B61F-4123-BA3B-E641AC5D5C5B}" destId="{947C5CA3-2509-4869-A932-306EFAEE0C77}" srcOrd="0" destOrd="0" presId="urn:microsoft.com/office/officeart/2018/2/layout/IconVerticalSolidList"/>
    <dgm:cxn modelId="{18CCE9F6-337E-48AA-B4E3-0342557F9E07}" type="presParOf" srcId="{6A685B3A-B61F-4123-BA3B-E641AC5D5C5B}" destId="{E9A8B8BE-F7A9-40FD-9033-B61370553C6F}" srcOrd="1" destOrd="0" presId="urn:microsoft.com/office/officeart/2018/2/layout/IconVerticalSolidList"/>
    <dgm:cxn modelId="{0B0A105D-15A7-4079-A9D8-655D64A8EF11}" type="presParOf" srcId="{6A685B3A-B61F-4123-BA3B-E641AC5D5C5B}" destId="{29E3A8C1-172C-4844-8221-3235704D276F}" srcOrd="2" destOrd="0" presId="urn:microsoft.com/office/officeart/2018/2/layout/IconVerticalSolidList"/>
    <dgm:cxn modelId="{751D3759-FD69-4619-B1EA-3C95EBABCA99}" type="presParOf" srcId="{6A685B3A-B61F-4123-BA3B-E641AC5D5C5B}" destId="{62226D0A-6BEF-4769-B648-6313DBFF3616}" srcOrd="3" destOrd="0" presId="urn:microsoft.com/office/officeart/2018/2/layout/IconVerticalSolidList"/>
    <dgm:cxn modelId="{A162D2EE-9306-4A03-9162-752E9537F22D}" type="presParOf" srcId="{D847E404-B861-450D-AF57-C02796C15CE9}" destId="{B9155013-8AAC-4853-9EBB-D41C3D73D3DC}" srcOrd="1" destOrd="0" presId="urn:microsoft.com/office/officeart/2018/2/layout/IconVerticalSolidList"/>
    <dgm:cxn modelId="{FC014EF0-B7DE-41E2-9EF8-8B9F30674988}" type="presParOf" srcId="{D847E404-B861-450D-AF57-C02796C15CE9}" destId="{C53A5103-04D2-4A69-A379-0E8798FA7ACA}" srcOrd="2" destOrd="0" presId="urn:microsoft.com/office/officeart/2018/2/layout/IconVerticalSolidList"/>
    <dgm:cxn modelId="{26A70FCD-0DFD-4072-8EAE-E0E296BE1F50}" type="presParOf" srcId="{C53A5103-04D2-4A69-A379-0E8798FA7ACA}" destId="{F96A8DAD-DC93-46A2-8701-C73208E2A969}" srcOrd="0" destOrd="0" presId="urn:microsoft.com/office/officeart/2018/2/layout/IconVerticalSolidList"/>
    <dgm:cxn modelId="{ED15A56C-94C9-422A-991E-1EECFB679A57}" type="presParOf" srcId="{C53A5103-04D2-4A69-A379-0E8798FA7ACA}" destId="{634EFD77-EE4A-4FED-9AC7-D2C9332D0D7D}" srcOrd="1" destOrd="0" presId="urn:microsoft.com/office/officeart/2018/2/layout/IconVerticalSolidList"/>
    <dgm:cxn modelId="{1A397471-2795-4314-8A31-29D99EC6B51D}" type="presParOf" srcId="{C53A5103-04D2-4A69-A379-0E8798FA7ACA}" destId="{1B297FDA-0386-4CAA-B121-EC747AC7BC9A}" srcOrd="2" destOrd="0" presId="urn:microsoft.com/office/officeart/2018/2/layout/IconVerticalSolidList"/>
    <dgm:cxn modelId="{A6DC7493-ADF8-4E2F-BBC4-7F1E175BF51B}" type="presParOf" srcId="{C53A5103-04D2-4A69-A379-0E8798FA7ACA}" destId="{8C9F1947-85D0-415C-A80F-98610BDF589C}" srcOrd="3" destOrd="0" presId="urn:microsoft.com/office/officeart/2018/2/layout/IconVerticalSolidList"/>
    <dgm:cxn modelId="{B74B07BB-D70C-4C6A-A3AE-98B2A56572D3}" type="presParOf" srcId="{D847E404-B861-450D-AF57-C02796C15CE9}" destId="{8DB1FD8E-D2EB-49B5-BE64-42CA72D9471F}" srcOrd="3" destOrd="0" presId="urn:microsoft.com/office/officeart/2018/2/layout/IconVerticalSolidList"/>
    <dgm:cxn modelId="{33DE5158-0FFE-4DE2-AD01-6C623133096D}" type="presParOf" srcId="{D847E404-B861-450D-AF57-C02796C15CE9}" destId="{B43E9672-BB01-4E00-A051-7DE82174ABB2}" srcOrd="4" destOrd="0" presId="urn:microsoft.com/office/officeart/2018/2/layout/IconVerticalSolidList"/>
    <dgm:cxn modelId="{FE8CA975-1877-4527-8941-A2BF86D223D6}" type="presParOf" srcId="{B43E9672-BB01-4E00-A051-7DE82174ABB2}" destId="{08EEA407-5EC9-4366-95AF-8B9217EABF42}" srcOrd="0" destOrd="0" presId="urn:microsoft.com/office/officeart/2018/2/layout/IconVerticalSolidList"/>
    <dgm:cxn modelId="{79971551-D35D-48DC-A0EB-C13D85954457}" type="presParOf" srcId="{B43E9672-BB01-4E00-A051-7DE82174ABB2}" destId="{F467B54B-0ADE-4C12-8EFA-0FC537D9F373}" srcOrd="1" destOrd="0" presId="urn:microsoft.com/office/officeart/2018/2/layout/IconVerticalSolidList"/>
    <dgm:cxn modelId="{3AEABC13-6112-42BE-8C90-677C4315BDE7}" type="presParOf" srcId="{B43E9672-BB01-4E00-A051-7DE82174ABB2}" destId="{99F32A4E-26FA-4CC6-A7A2-847F7E1ADA40}" srcOrd="2" destOrd="0" presId="urn:microsoft.com/office/officeart/2018/2/layout/IconVerticalSolidList"/>
    <dgm:cxn modelId="{4287ECE4-B6C4-4E88-BD98-87A49B3FFCB3}" type="presParOf" srcId="{B43E9672-BB01-4E00-A051-7DE82174ABB2}" destId="{B244E22C-DDB2-4421-B070-365E9EBEBDF6}" srcOrd="3" destOrd="0" presId="urn:microsoft.com/office/officeart/2018/2/layout/IconVerticalSolidList"/>
    <dgm:cxn modelId="{76CDED46-1309-4717-B8FE-821F6B1877F3}" type="presParOf" srcId="{D847E404-B861-450D-AF57-C02796C15CE9}" destId="{B347E2C2-5A1C-4EF3-BF94-4D50E49206E9}" srcOrd="5" destOrd="0" presId="urn:microsoft.com/office/officeart/2018/2/layout/IconVerticalSolidList"/>
    <dgm:cxn modelId="{F8E3FCEE-7A16-4808-80F9-A895FF8C6931}" type="presParOf" srcId="{D847E404-B861-450D-AF57-C02796C15CE9}" destId="{48869307-93C3-4766-B060-98317220EA2B}" srcOrd="6" destOrd="0" presId="urn:microsoft.com/office/officeart/2018/2/layout/IconVerticalSolidList"/>
    <dgm:cxn modelId="{FFB16884-7A19-4C71-A288-7D34384A7971}" type="presParOf" srcId="{48869307-93C3-4766-B060-98317220EA2B}" destId="{9A905EDA-25A9-4884-99BC-55152A74C268}" srcOrd="0" destOrd="0" presId="urn:microsoft.com/office/officeart/2018/2/layout/IconVerticalSolidList"/>
    <dgm:cxn modelId="{87F6D03B-B80D-4A61-A4AF-7AEFAF7D1940}" type="presParOf" srcId="{48869307-93C3-4766-B060-98317220EA2B}" destId="{2919389E-BB5F-4268-9527-027ED10EDDA4}" srcOrd="1" destOrd="0" presId="urn:microsoft.com/office/officeart/2018/2/layout/IconVerticalSolidList"/>
    <dgm:cxn modelId="{7809FA12-2C9B-4CDE-908D-33DDDC125274}" type="presParOf" srcId="{48869307-93C3-4766-B060-98317220EA2B}" destId="{E99854B3-2EC0-466B-AF9A-4C5D753B92B0}" srcOrd="2" destOrd="0" presId="urn:microsoft.com/office/officeart/2018/2/layout/IconVerticalSolidList"/>
    <dgm:cxn modelId="{06E72AD1-17D4-43CC-AC3D-FDFF0E5BD49F}" type="presParOf" srcId="{48869307-93C3-4766-B060-98317220EA2B}" destId="{43F377C6-0AFA-42EB-9B5E-4DBF955C54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A7DF8-67D0-4275-A501-D41FC2579C31}">
      <dsp:nvSpPr>
        <dsp:cNvPr id="0" name=""/>
        <dsp:cNvSpPr/>
      </dsp:nvSpPr>
      <dsp:spPr>
        <a:xfrm>
          <a:off x="0" y="731803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0103-A131-4C4F-8895-F7ECCB493FF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6799-A786-424E-81BB-A30690A3E7B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Chapter 9</a:t>
          </a:r>
          <a:r>
            <a:rPr lang="en-US" sz="2500" kern="1200" dirty="0"/>
            <a:t>: pg. 395-398</a:t>
          </a:r>
        </a:p>
      </dsp:txBody>
      <dsp:txXfrm>
        <a:off x="1507738" y="707092"/>
        <a:ext cx="9007861" cy="1305401"/>
      </dsp:txXfrm>
    </dsp:sp>
    <dsp:sp modelId="{A7797781-AE18-0742-9941-8B82E23D817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C3A04-5AA9-9D4F-9280-E47F62C11D4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CB0B-E5FB-8D49-9B01-B8EF15CD2E2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Chapter 15</a:t>
          </a:r>
          <a:r>
            <a:rPr lang="en-GB" sz="2500" kern="1200" dirty="0"/>
            <a:t>: pg. 730-736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C5CA3-2509-4869-A932-306EFAEE0C77}">
      <dsp:nvSpPr>
        <dsp:cNvPr id="0" name=""/>
        <dsp:cNvSpPr/>
      </dsp:nvSpPr>
      <dsp:spPr>
        <a:xfrm>
          <a:off x="0" y="2129"/>
          <a:ext cx="5647871" cy="10794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8B8BE-F7A9-40FD-9033-B61370553C6F}">
      <dsp:nvSpPr>
        <dsp:cNvPr id="0" name=""/>
        <dsp:cNvSpPr/>
      </dsp:nvSpPr>
      <dsp:spPr>
        <a:xfrm>
          <a:off x="326529" y="245003"/>
          <a:ext cx="593690" cy="593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26D0A-6BEF-4769-B648-6313DBFF3616}">
      <dsp:nvSpPr>
        <dsp:cNvPr id="0" name=""/>
        <dsp:cNvSpPr/>
      </dsp:nvSpPr>
      <dsp:spPr>
        <a:xfrm>
          <a:off x="1246750" y="2129"/>
          <a:ext cx="4401120" cy="107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41" tIns="114241" rIns="114241" bIns="1142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[1] Hierarchical assembly (or clone-based assembly) relies on mapping large-insert clones such as bacterial artificial chromosomes (BACs) or </a:t>
          </a:r>
          <a:r>
            <a:rPr lang="en-US" sz="1500" kern="1200" dirty="0" err="1"/>
            <a:t>fosmids</a:t>
          </a:r>
          <a:endParaRPr lang="en-US" sz="1500" kern="1200" dirty="0"/>
        </a:p>
      </dsp:txBody>
      <dsp:txXfrm>
        <a:off x="1246750" y="2129"/>
        <a:ext cx="4401120" cy="1079437"/>
      </dsp:txXfrm>
    </dsp:sp>
    <dsp:sp modelId="{F96A8DAD-DC93-46A2-8701-C73208E2A969}">
      <dsp:nvSpPr>
        <dsp:cNvPr id="0" name=""/>
        <dsp:cNvSpPr/>
      </dsp:nvSpPr>
      <dsp:spPr>
        <a:xfrm>
          <a:off x="0" y="1351427"/>
          <a:ext cx="5647871" cy="107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EFD77-EE4A-4FED-9AC7-D2C9332D0D7D}">
      <dsp:nvSpPr>
        <dsp:cNvPr id="0" name=""/>
        <dsp:cNvSpPr/>
      </dsp:nvSpPr>
      <dsp:spPr>
        <a:xfrm>
          <a:off x="326529" y="1594300"/>
          <a:ext cx="593690" cy="593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F1947-85D0-415C-A80F-98610BDF589C}">
      <dsp:nvSpPr>
        <dsp:cNvPr id="0" name=""/>
        <dsp:cNvSpPr/>
      </dsp:nvSpPr>
      <dsp:spPr>
        <a:xfrm>
          <a:off x="1246750" y="1351427"/>
          <a:ext cx="4401120" cy="107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41" tIns="114241" rIns="114241" bIns="1142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[2] Whole-genome assembly (most common)</a:t>
          </a:r>
        </a:p>
      </dsp:txBody>
      <dsp:txXfrm>
        <a:off x="1246750" y="1351427"/>
        <a:ext cx="4401120" cy="1079437"/>
      </dsp:txXfrm>
    </dsp:sp>
    <dsp:sp modelId="{08EEA407-5EC9-4366-95AF-8B9217EABF42}">
      <dsp:nvSpPr>
        <dsp:cNvPr id="0" name=""/>
        <dsp:cNvSpPr/>
      </dsp:nvSpPr>
      <dsp:spPr>
        <a:xfrm>
          <a:off x="0" y="2700724"/>
          <a:ext cx="5647871" cy="10794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7B54B-0ADE-4C12-8EFA-0FC537D9F373}">
      <dsp:nvSpPr>
        <dsp:cNvPr id="0" name=""/>
        <dsp:cNvSpPr/>
      </dsp:nvSpPr>
      <dsp:spPr>
        <a:xfrm>
          <a:off x="326529" y="2943598"/>
          <a:ext cx="593690" cy="593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E22C-DDB2-4421-B070-365E9EBEBDF6}">
      <dsp:nvSpPr>
        <dsp:cNvPr id="0" name=""/>
        <dsp:cNvSpPr/>
      </dsp:nvSpPr>
      <dsp:spPr>
        <a:xfrm>
          <a:off x="1246750" y="2700724"/>
          <a:ext cx="4401120" cy="107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41" tIns="114241" rIns="114241" bIns="1142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[3] Hybrid methods</a:t>
          </a:r>
        </a:p>
      </dsp:txBody>
      <dsp:txXfrm>
        <a:off x="1246750" y="2700724"/>
        <a:ext cx="4401120" cy="1079437"/>
      </dsp:txXfrm>
    </dsp:sp>
    <dsp:sp modelId="{9A905EDA-25A9-4884-99BC-55152A74C268}">
      <dsp:nvSpPr>
        <dsp:cNvPr id="0" name=""/>
        <dsp:cNvSpPr/>
      </dsp:nvSpPr>
      <dsp:spPr>
        <a:xfrm>
          <a:off x="0" y="4050022"/>
          <a:ext cx="5647871" cy="10794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9389E-BB5F-4268-9527-027ED10EDDA4}">
      <dsp:nvSpPr>
        <dsp:cNvPr id="0" name=""/>
        <dsp:cNvSpPr/>
      </dsp:nvSpPr>
      <dsp:spPr>
        <a:xfrm>
          <a:off x="326529" y="4292895"/>
          <a:ext cx="593690" cy="593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377C6-0AFA-42EB-9B5E-4DBF955C549D}">
      <dsp:nvSpPr>
        <dsp:cNvPr id="0" name=""/>
        <dsp:cNvSpPr/>
      </dsp:nvSpPr>
      <dsp:spPr>
        <a:xfrm>
          <a:off x="1246750" y="4050022"/>
          <a:ext cx="4401120" cy="1079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41" tIns="114241" rIns="114241" bIns="1142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[4] Comparative assembly</a:t>
          </a:r>
        </a:p>
      </dsp:txBody>
      <dsp:txXfrm>
        <a:off x="1246750" y="4050022"/>
        <a:ext cx="4401120" cy="1079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C0F4-D936-8F4B-82B3-25DD6C78673E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8BE68-7B40-5946-B1F2-A60E75A0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F7B7-DC8B-A94C-B2DC-E1117302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358A-0977-6045-9474-AA716A1D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A373-5DE7-5E41-B734-F9CB8F7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A756-80CB-7A46-9834-ED22DC2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B815-58F0-7641-87B4-90A0255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FA64-67EC-9140-B14C-7A5F20BB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E096-F103-4F4A-80F2-07BD4EC7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8308-7103-FB43-B7F0-6EEDC1C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3693-7D90-2A4E-A045-531772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5B5C-4F29-ED4B-8698-3447360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C611D-247F-984A-97D8-F0A83155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0257-87F5-724A-819B-1538FFBD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8E8-D179-BA42-98CC-D42810C3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0F11-86C4-EF4F-83A9-BBA15155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8B99-EFA1-D74D-AA53-4E260601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3BC8-AAD8-2A4F-82FC-A14CDD2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A842-7328-FC44-AAC7-9177A8F8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F264-D4BE-7643-898A-C3A548C7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549E-19B9-1743-A586-52CEFF7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7258-E507-AA4F-99AC-39FE3440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CE3-8CC1-494E-A1D9-A98162AC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8EF0-DC8E-4D4F-A42F-B7EBDCAE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1E24-8656-1244-9F31-6A741521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764D-6F51-4044-85CA-CF3A094F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838A-25EB-FE48-9300-D5FAFCC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0925-EDEC-144D-A5BE-388DA23A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915C-DE93-B340-BA91-AECB95D5B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94A6-877D-9343-8F55-62877B22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4789-F136-6B44-BDDC-2272743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5BCB1-C7CC-0E45-864B-9F11A30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E11E6-E462-184A-A8C6-D979F67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756-D225-154A-8654-43EC0AD9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5B9C-838C-5349-936B-C04F471E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0385-7E0D-9C42-9AB2-AB36FEE4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54B68-77E0-0846-B6EE-EE2411B4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333A-D7CC-4740-BE03-D300BDB11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ACFCA-2528-9046-9486-AF4182A9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7C799-DFCA-7344-A508-7F32858A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1EBE4-74F0-E942-8B10-43EA70F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A275-C141-5549-8D03-5F3DD629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1834-73A7-EA41-A538-52135D7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F7F6-7451-F748-90A0-8078C4A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FC088-A529-F441-A6B5-0B8B2E3F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9C0A-978F-8940-89B5-78EDFE2D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94F18-8BE9-E14B-BB76-9131252F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E44A-F042-7A45-BC33-49544051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37A2-9091-DE4F-8CCD-543E6AAB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8581-DBF2-5443-9876-257EE95F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C4F9-4CAB-2443-AFF8-1B1E362A4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46B2-1242-7C44-8FF6-4D75D7E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E985-7D80-DA45-B0BC-B2A0962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8997-A19B-AD44-AC99-38166C0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381-A7C3-E943-828C-3C816AAB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0D10-199B-4A49-8C26-7601D78DA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DECD-BA02-794F-AEB4-DFFE7687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89F6-CFC7-AE46-89A8-E872F67D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4C94-4056-9B45-B9A2-37548B82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9AAA-4891-6D43-B55E-884F15FC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988E-AB38-C84B-B7E3-E1EF1EBD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A97C8-4A72-F74A-B52B-4C20D09C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7C83-0194-F14A-B1AE-D7B8A9246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A960-CBCB-E84B-BED6-9C662093B705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E281-AA0E-884E-B809-63DCD5B1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E540-B513-4C49-92CA-74DC2E25D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E802-49F0-0546-A909-99ECD30D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hyperlink" Target="https://www.youtube.com/watch?v=ZYW2AeDE6wU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Y9Q_rUCGDw" TargetMode="External"/><Relationship Id="rId3" Type="http://schemas.openxmlformats.org/officeDocument/2006/relationships/image" Target="../media/image8.emf"/><Relationship Id="rId7" Type="http://schemas.openxmlformats.org/officeDocument/2006/relationships/image" Target="../media/image11.tif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TNYZZKrjCSk" TargetMode="Externa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4C6-38B5-0845-91C0-B91A526D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7818" y="3656667"/>
            <a:ext cx="7087706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Bioinformatica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9ED6-B81C-174A-817A-B15BF7B4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768" y="42459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Faster, better, stronger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A4B1-D33B-2A4D-BB22-3EDB383C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" r="-1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9EFE5-DE0D-E74E-B354-C5AB7861D079}"/>
              </a:ext>
            </a:extLst>
          </p:cNvPr>
          <p:cNvSpPr txBox="1"/>
          <p:nvPr/>
        </p:nvSpPr>
        <p:spPr>
          <a:xfrm>
            <a:off x="109421" y="6359478"/>
            <a:ext cx="794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Bioinformatics and functional  genomics  (3e) – Jonathan Pevsner (Wiley Blackwell)</a:t>
            </a:r>
          </a:p>
        </p:txBody>
      </p:sp>
    </p:spTree>
    <p:extLst>
      <p:ext uri="{BB962C8B-B14F-4D97-AF65-F5344CB8AC3E}">
        <p14:creationId xmlns:p14="http://schemas.microsoft.com/office/powerpoint/2010/main" val="120630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7964" y="76201"/>
            <a:ext cx="794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Genome assembly with overlap graph </a:t>
            </a:r>
          </a:p>
          <a:p>
            <a:pPr algn="ctr"/>
            <a:r>
              <a:rPr lang="en-US" sz="2800" dirty="0"/>
              <a:t>and de </a:t>
            </a:r>
            <a:r>
              <a:rPr lang="en-US" sz="2800" b="1" dirty="0" err="1"/>
              <a:t>Bruijn</a:t>
            </a:r>
            <a:r>
              <a:rPr lang="en-US" sz="2800" b="1" dirty="0"/>
              <a:t>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121920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DNA sequence with a triple repeat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1" y="2967336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Layout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1" y="4819597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Construction of </a:t>
            </a:r>
            <a:r>
              <a:rPr lang="en-US" sz="2400" b="1" dirty="0"/>
              <a:t>de </a:t>
            </a:r>
            <a:r>
              <a:rPr lang="en-US" sz="2400" b="1" dirty="0" err="1"/>
              <a:t>Bruijn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graph</a:t>
            </a:r>
            <a:r>
              <a:rPr lang="en-US" sz="2400" dirty="0"/>
              <a:t> by gluing repeats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481959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 </a:t>
            </a:r>
            <a:r>
              <a:rPr lang="en-US" sz="2400" dirty="0" err="1"/>
              <a:t>Bruijn</a:t>
            </a:r>
            <a:r>
              <a:rPr lang="en-US" sz="2400" dirty="0"/>
              <a:t> graph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5665107"/>
            <a:ext cx="267811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08" y="5645150"/>
            <a:ext cx="267811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676400"/>
            <a:ext cx="7481887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2665412"/>
            <a:ext cx="5861050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17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76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 </a:t>
            </a:r>
            <a:r>
              <a:rPr lang="en-US" sz="2800" dirty="0" err="1"/>
              <a:t>Bruijn</a:t>
            </a:r>
            <a:r>
              <a:rPr lang="en-US" sz="2800" dirty="0"/>
              <a:t> graphs resolve assembly with higher </a:t>
            </a:r>
            <a:r>
              <a:rPr lang="en-US" sz="2800" b="1" i="1" dirty="0"/>
              <a:t>k</a:t>
            </a:r>
            <a:r>
              <a:rPr lang="en-US" sz="2800" dirty="0"/>
              <a:t>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207" y="4343401"/>
            <a:ext cx="271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E. coli </a:t>
            </a:r>
            <a:r>
              <a:rPr lang="en-US" sz="2400" dirty="0"/>
              <a:t>K12 (k=5,000)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6" y="4676776"/>
            <a:ext cx="27527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52" y="4953001"/>
            <a:ext cx="457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401006" cy="277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1443336"/>
            <a:ext cx="23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E. coli </a:t>
            </a:r>
            <a:r>
              <a:rPr lang="en-US" sz="2400" dirty="0"/>
              <a:t>K12 (k=50)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4343401"/>
            <a:ext cx="2717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E. coli </a:t>
            </a:r>
            <a:r>
              <a:rPr lang="en-US" sz="2400" dirty="0"/>
              <a:t>K12 (k=1,000)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0986" y="6488668"/>
            <a:ext cx="295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PMID 24034426</a:t>
            </a:r>
          </a:p>
        </p:txBody>
      </p:sp>
    </p:spTree>
    <p:extLst>
      <p:ext uri="{BB962C8B-B14F-4D97-AF65-F5344CB8AC3E}">
        <p14:creationId xmlns:p14="http://schemas.microsoft.com/office/powerpoint/2010/main" val="413536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AA111-6F97-4B4D-9AB8-DAE7FA8D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Chapter 15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pg. 730-736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3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Genome assembly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96EFDB2A-BA4C-4584-B32E-33D91316A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501652"/>
              </p:ext>
            </p:extLst>
          </p:nvPr>
        </p:nvGraphicFramePr>
        <p:xfrm>
          <a:off x="5244038" y="1231439"/>
          <a:ext cx="5647871" cy="513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6A60B-9C52-B344-9921-F0B15430A43B}"/>
              </a:ext>
            </a:extLst>
          </p:cNvPr>
          <p:cNvGrpSpPr/>
          <p:nvPr/>
        </p:nvGrpSpPr>
        <p:grpSpPr>
          <a:xfrm>
            <a:off x="4865105" y="61662"/>
            <a:ext cx="7140179" cy="979371"/>
            <a:chOff x="1131174" y="4597"/>
            <a:chExt cx="5382429" cy="9793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576B4E-A7C0-F044-964C-ABE87FD220F6}"/>
                </a:ext>
              </a:extLst>
            </p:cNvPr>
            <p:cNvSpPr/>
            <p:nvPr/>
          </p:nvSpPr>
          <p:spPr>
            <a:xfrm>
              <a:off x="1131174" y="4597"/>
              <a:ext cx="5382429" cy="97937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6909CB-C9DA-5B4A-BB7B-5FB5E105BB01}"/>
                </a:ext>
              </a:extLst>
            </p:cNvPr>
            <p:cNvSpPr txBox="1"/>
            <p:nvPr/>
          </p:nvSpPr>
          <p:spPr>
            <a:xfrm>
              <a:off x="1131174" y="4597"/>
              <a:ext cx="5382429" cy="9793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650" tIns="103650" rIns="103650" bIns="10365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tx1"/>
                  </a:solidFill>
                </a:rPr>
                <a:t>There are four main approaches to genome assembly.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85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776" y="40861"/>
            <a:ext cx="644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Terminology used in genome assembly</a:t>
            </a:r>
          </a:p>
        </p:txBody>
      </p:sp>
      <p:pic>
        <p:nvPicPr>
          <p:cNvPr id="2" name="Picture 1" descr="Screen Shot 2017-03-25 at 11.26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22" y="502710"/>
            <a:ext cx="7816542" cy="63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4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776" y="40861"/>
            <a:ext cx="644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Terminology used in genome assembly</a:t>
            </a:r>
          </a:p>
        </p:txBody>
      </p:sp>
      <p:pic>
        <p:nvPicPr>
          <p:cNvPr id="4" name="Picture 3" descr="Screen Shot 2017-03-25 at 11.2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8" y="936418"/>
            <a:ext cx="10401821" cy="56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0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30 at 10.0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54" y="725646"/>
            <a:ext cx="5317758" cy="6132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7172" y="202426"/>
            <a:ext cx="7137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Assembly: </a:t>
            </a:r>
            <a:r>
              <a:rPr lang="en-US" sz="2800" dirty="0"/>
              <a:t>hierarchical shotgun sequencing</a:t>
            </a:r>
            <a:endParaRPr lang="en-US" sz="28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1013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013845-6089-AD46-9E0E-76A409852739}"/>
              </a:ext>
            </a:extLst>
          </p:cNvPr>
          <p:cNvSpPr/>
          <p:nvPr/>
        </p:nvSpPr>
        <p:spPr>
          <a:xfrm>
            <a:off x="0" y="0"/>
            <a:ext cx="12192000" cy="100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37895" y="23913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/>
                <a:cs typeface="Gill Sans MT"/>
              </a:rPr>
              <a:t>Illustration of assembly using </a:t>
            </a:r>
            <a:r>
              <a:rPr lang="en-US" sz="2800" b="1" dirty="0">
                <a:solidFill>
                  <a:schemeClr val="bg1"/>
                </a:solidFill>
                <a:latin typeface="Gill Sans MT"/>
                <a:cs typeface="Gill Sans MT"/>
              </a:rPr>
              <a:t>Velvet</a:t>
            </a:r>
            <a:r>
              <a:rPr lang="en-US" sz="2800" dirty="0">
                <a:solidFill>
                  <a:schemeClr val="bg1"/>
                </a:solidFill>
                <a:latin typeface="Gill Sans MT"/>
                <a:cs typeface="Gill Sans MT"/>
              </a:rPr>
              <a:t>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0180" y="1516061"/>
            <a:ext cx="7503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Analyze sequence data from a pathogenic </a:t>
            </a:r>
            <a:r>
              <a:rPr lang="en-US" sz="2400" i="1" dirty="0"/>
              <a:t>E. coli </a:t>
            </a:r>
            <a:r>
              <a:rPr lang="en-US" sz="2400" dirty="0"/>
              <a:t>strain.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follow an excellent tutorial by Edwards and Holt (2013).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First obtain </a:t>
            </a:r>
            <a:r>
              <a:rPr lang="en-US" sz="2400" i="1" dirty="0"/>
              <a:t>E. coli </a:t>
            </a:r>
            <a:r>
              <a:rPr lang="en-US" sz="2400" dirty="0"/>
              <a:t>sequences for assembly.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6124" y="5119767"/>
            <a:ext cx="6703745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Edwards, D.J., Holt, K.E. 2013. Beginner’s guide to comparative bacterial genome analysis using next-generation sequence data. </a:t>
            </a:r>
            <a:r>
              <a:rPr lang="en-US" sz="2400" i="1" dirty="0"/>
              <a:t>Microbial Informatics and Experimentation </a:t>
            </a:r>
            <a:r>
              <a:rPr lang="en-US" sz="2400" b="1" dirty="0"/>
              <a:t>3</a:t>
            </a:r>
            <a:r>
              <a:rPr lang="en-US" sz="2400" dirty="0"/>
              <a:t>(1), 2. PMID: 23575213. 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7ED665DD-D6C7-1249-AF07-D3C786AD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4" y="1173730"/>
            <a:ext cx="2481262" cy="13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30 at 10.0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17" y="2908335"/>
            <a:ext cx="7796613" cy="2551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7924" y="14561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Assembly: download FASTQ files from 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0180" y="1516062"/>
            <a:ext cx="750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/>
                <a:cs typeface="Gill Sans MT"/>
              </a:rPr>
              <a:t>Query the European Nucleotide Archive (ENA) for </a:t>
            </a:r>
            <a:r>
              <a:rPr lang="en-US" sz="2400" dirty="0"/>
              <a:t>SRR292770</a:t>
            </a:r>
            <a:r>
              <a:rPr lang="en-US" sz="2400" dirty="0">
                <a:latin typeface="Gill Sans MT"/>
                <a:cs typeface="Gill Sans MT"/>
              </a:rPr>
              <a:t>, and download the FASTQ files to your laptop.</a:t>
            </a:r>
          </a:p>
        </p:txBody>
      </p:sp>
    </p:spTree>
    <p:extLst>
      <p:ext uri="{BB962C8B-B14F-4D97-AF65-F5344CB8AC3E}">
        <p14:creationId xmlns:p14="http://schemas.microsoft.com/office/powerpoint/2010/main" val="165324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30 at 10.0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53" y="2260600"/>
            <a:ext cx="7653747" cy="231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7924" y="14561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Assembly: count number of FASTQ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0180" y="1503104"/>
            <a:ext cx="7503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/>
                <a:cs typeface="Gill Sans MT"/>
              </a:rPr>
              <a:t>Each FASTQ file has 20.4 million lines (rows), and the two files have exactly the same number of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0031" y="4576922"/>
            <a:ext cx="7503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/>
                <a:cs typeface="Gill Sans MT"/>
              </a:rPr>
              <a:t>The </a:t>
            </a:r>
            <a:r>
              <a:rPr lang="en-US" sz="2400" dirty="0" err="1">
                <a:latin typeface="Courier New"/>
                <a:cs typeface="Courier New"/>
              </a:rPr>
              <a:t>grep</a:t>
            </a:r>
            <a:r>
              <a:rPr lang="en-US" sz="2400" dirty="0">
                <a:latin typeface="Gill Sans MT"/>
                <a:cs typeface="Gill Sans MT"/>
              </a:rPr>
              <a:t> utility allows you to search for a string (such as “</a:t>
            </a:r>
            <a:r>
              <a:rPr lang="en-US" sz="2400" dirty="0">
                <a:latin typeface="Courier New"/>
                <a:cs typeface="Courier New"/>
              </a:rPr>
              <a:t>@SRR</a:t>
            </a:r>
            <a:r>
              <a:rPr lang="en-US" sz="2400" dirty="0">
                <a:latin typeface="Gill Sans MT"/>
                <a:cs typeface="Gill Sans MT"/>
              </a:rPr>
              <a:t>”) to count (</a:t>
            </a:r>
            <a:r>
              <a:rPr lang="en-US" sz="2400" dirty="0">
                <a:latin typeface="Courier New"/>
                <a:cs typeface="Courier New"/>
              </a:rPr>
              <a:t>-c</a:t>
            </a:r>
            <a:r>
              <a:rPr lang="en-US" sz="2400" dirty="0">
                <a:latin typeface="Gill Sans MT"/>
                <a:cs typeface="Gill Sans MT"/>
              </a:rPr>
              <a:t>) the number of entries (~5 million).</a:t>
            </a:r>
          </a:p>
          <a:p>
            <a:endParaRPr lang="en-US" sz="2400" dirty="0">
              <a:latin typeface="Gill Sans MT"/>
              <a:cs typeface="Gill Sans MT"/>
            </a:endParaRPr>
          </a:p>
          <a:p>
            <a:r>
              <a:rPr lang="en-US" sz="2400" dirty="0">
                <a:latin typeface="Gill Sans MT"/>
                <a:cs typeface="Gill Sans MT"/>
              </a:rPr>
              <a:t>Be careful not to </a:t>
            </a:r>
            <a:r>
              <a:rPr lang="en-US" sz="2400" dirty="0" err="1">
                <a:latin typeface="Courier New"/>
                <a:cs typeface="Courier New"/>
              </a:rPr>
              <a:t>grep</a:t>
            </a:r>
            <a:r>
              <a:rPr lang="en-US" sz="2400" dirty="0">
                <a:latin typeface="Gill Sans MT"/>
                <a:cs typeface="Gill Sans MT"/>
              </a:rPr>
              <a:t> a symbol such as </a:t>
            </a:r>
            <a:r>
              <a:rPr lang="en-US" sz="2400" dirty="0">
                <a:latin typeface="Courier New"/>
                <a:cs typeface="Courier New"/>
              </a:rPr>
              <a:t>@</a:t>
            </a:r>
            <a:r>
              <a:rPr lang="en-US" sz="2400" dirty="0">
                <a:latin typeface="Gill Sans MT"/>
                <a:cs typeface="Gill Sans MT"/>
              </a:rPr>
              <a:t> alone which is present in both the header and as a quality score symbol.</a:t>
            </a:r>
          </a:p>
        </p:txBody>
      </p:sp>
    </p:spTree>
    <p:extLst>
      <p:ext uri="{BB962C8B-B14F-4D97-AF65-F5344CB8AC3E}">
        <p14:creationId xmlns:p14="http://schemas.microsoft.com/office/powerpoint/2010/main" val="19288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05F1B-A794-5B48-9D06-2A816D273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4139"/>
              </p:ext>
            </p:extLst>
          </p:nvPr>
        </p:nvGraphicFramePr>
        <p:xfrm>
          <a:off x="1923555" y="1821940"/>
          <a:ext cx="8626590" cy="4532537"/>
        </p:xfrm>
        <a:graphic>
          <a:graphicData uri="http://schemas.openxmlformats.org/drawingml/2006/table">
            <a:tbl>
              <a:tblPr/>
              <a:tblGrid>
                <a:gridCol w="1725318">
                  <a:extLst>
                    <a:ext uri="{9D8B030D-6E8A-4147-A177-3AD203B41FA5}">
                      <a16:colId xmlns:a16="http://schemas.microsoft.com/office/drawing/2014/main" val="3883262728"/>
                    </a:ext>
                  </a:extLst>
                </a:gridCol>
                <a:gridCol w="1725318">
                  <a:extLst>
                    <a:ext uri="{9D8B030D-6E8A-4147-A177-3AD203B41FA5}">
                      <a16:colId xmlns:a16="http://schemas.microsoft.com/office/drawing/2014/main" val="559988272"/>
                    </a:ext>
                  </a:extLst>
                </a:gridCol>
                <a:gridCol w="1725318">
                  <a:extLst>
                    <a:ext uri="{9D8B030D-6E8A-4147-A177-3AD203B41FA5}">
                      <a16:colId xmlns:a16="http://schemas.microsoft.com/office/drawing/2014/main" val="472469560"/>
                    </a:ext>
                  </a:extLst>
                </a:gridCol>
                <a:gridCol w="1447926">
                  <a:extLst>
                    <a:ext uri="{9D8B030D-6E8A-4147-A177-3AD203B41FA5}">
                      <a16:colId xmlns:a16="http://schemas.microsoft.com/office/drawing/2014/main" val="854057054"/>
                    </a:ext>
                  </a:extLst>
                </a:gridCol>
                <a:gridCol w="2002710">
                  <a:extLst>
                    <a:ext uri="{9D8B030D-6E8A-4147-A177-3AD203B41FA5}">
                      <a16:colId xmlns:a16="http://schemas.microsoft.com/office/drawing/2014/main" val="3954494091"/>
                    </a:ext>
                  </a:extLst>
                </a:gridCol>
              </a:tblGrid>
              <a:tr h="268179"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College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Onderwerp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 Hoofdstuk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Pagina's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b="1" noProof="0" dirty="0">
                          <a:effectLst/>
                          <a:latin typeface="inherit"/>
                        </a:rPr>
                        <a:t>Opmerkingen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38149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Recap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Bioinf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 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3-4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Zie Bioinf1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Deze stof word t bekend verondersteld!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8950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Next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Generation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Sequencing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9 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 377-423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 de source code in je hoofd stampen!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201993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RNASeq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479-515,519-528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de letterlijke R code, niet 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fig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11.17, 11.18, 11.19, 11.20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071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Multiple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Sequence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Alignment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205-217, 221-223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Box 6.3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829"/>
                  </a:ext>
                </a:extLst>
              </a:tr>
              <a:tr h="480282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8/9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Assembly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9/15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395-398,730-736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Bestudeer ook de 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Powerpoint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extra!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26473"/>
                  </a:ext>
                </a:extLst>
              </a:tr>
              <a:tr h="692387"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The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Burrough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-Wheeler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transform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for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mapping</a:t>
                      </a:r>
                      <a:r>
                        <a:rPr lang="nl-NL" sz="1500" noProof="0" dirty="0">
                          <a:effectLst/>
                          <a:latin typeface="inherit"/>
                        </a:rPr>
                        <a:t> </a:t>
                      </a:r>
                      <a:r>
                        <a:rPr lang="nl-NL" sz="1500" noProof="0" dirty="0" err="1">
                          <a:effectLst/>
                          <a:latin typeface="inherit"/>
                        </a:rPr>
                        <a:t>reads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500" noProof="0" dirty="0"/>
                    </a:p>
                  </a:txBody>
                  <a:tcPr marL="45326" marR="45326" marT="22664" marB="226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4957"/>
                  </a:ext>
                </a:extLst>
              </a:tr>
              <a:tr h="268179"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 dirty="0" err="1">
                          <a:effectLst/>
                          <a:latin typeface="inherit"/>
                        </a:rPr>
                        <a:t>Phylogeny</a:t>
                      </a:r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nl-NL" sz="1500" noProof="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245-289</a:t>
                      </a: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500" noProof="0" dirty="0">
                          <a:effectLst/>
                          <a:latin typeface="inherit"/>
                        </a:rPr>
                        <a:t>Niet Box 7.2, </a:t>
                      </a: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1739"/>
                  </a:ext>
                </a:extLst>
              </a:tr>
              <a:tr h="32245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nl-NL" sz="1500" noProof="0" dirty="0">
                        <a:effectLst/>
                        <a:latin typeface="inherit"/>
                      </a:endParaRPr>
                    </a:p>
                  </a:txBody>
                  <a:tcPr marL="45326" marR="45326" marT="22664" marB="22664" anchor="ctr"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14159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876E4C4-39E5-7242-9821-63700D0E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94" y="371695"/>
            <a:ext cx="14859311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De stof komt uit de college presentaties en Jonathan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Pevsner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 "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Bioinformatics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and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Functional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Genomics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"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nl-NL" altLang="en-US" sz="2000" dirty="0" err="1">
                <a:solidFill>
                  <a:srgbClr val="000000"/>
                </a:solidFill>
                <a:latin typeface="Open Sans"/>
              </a:rPr>
              <a:t>Wiley</a:t>
            </a: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 Blackwell; 3e editie) en een aantal extra papers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en-US" sz="2000" dirty="0">
                <a:solidFill>
                  <a:srgbClr val="000000"/>
                </a:solidFill>
                <a:latin typeface="Open Sans"/>
              </a:rPr>
              <a:t>(deze worden expliciet in de betrokken colleges genoemd, en zijn te vinden onder "achtergrond").</a:t>
            </a:r>
            <a:endParaRPr lang="nl-NL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E023B-8DB8-F74E-AE44-61E1B862E187}"/>
              </a:ext>
            </a:extLst>
          </p:cNvPr>
          <p:cNvSpPr/>
          <p:nvPr/>
        </p:nvSpPr>
        <p:spPr>
          <a:xfrm>
            <a:off x="1641855" y="4506776"/>
            <a:ext cx="8990650" cy="5369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01 at 7.27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03295"/>
            <a:ext cx="9144000" cy="796516"/>
          </a:xfrm>
          <a:prstGeom prst="rect">
            <a:avLst/>
          </a:prstGeom>
        </p:spPr>
      </p:pic>
      <p:pic>
        <p:nvPicPr>
          <p:cNvPr id="4" name="Picture 3" descr="Screen Shot 2015-07-01 at 7.27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16033"/>
            <a:ext cx="9144000" cy="815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924" y="14561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Perform assembly using Velvet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9295" y="966247"/>
            <a:ext cx="7503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/>
                <a:cs typeface="Gill Sans MT"/>
              </a:rPr>
              <a:t>Assemble reads into </a:t>
            </a:r>
            <a:r>
              <a:rPr lang="en-US" sz="2400" dirty="0" err="1">
                <a:latin typeface="Gill Sans MT"/>
                <a:cs typeface="Gill Sans MT"/>
              </a:rPr>
              <a:t>contigs</a:t>
            </a:r>
            <a:r>
              <a:rPr lang="en-US" sz="2400" dirty="0">
                <a:latin typeface="Gill Sans MT"/>
                <a:cs typeface="Gill Sans M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Download, install Velvet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Compile using </a:t>
            </a:r>
            <a:r>
              <a:rPr lang="en-US" sz="2400" dirty="0">
                <a:latin typeface="Courier"/>
                <a:cs typeface="Courier"/>
              </a:rPr>
              <a:t>make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Specify that we want to create a hash table of the reads from the paired FASTQ files, using a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mer</a:t>
            </a:r>
            <a:r>
              <a:rPr lang="en-US" sz="2400" dirty="0"/>
              <a:t> length of 29 </a:t>
            </a: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9294" y="3731893"/>
            <a:ext cx="750310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Output of </a:t>
            </a:r>
            <a:r>
              <a:rPr lang="en-US" sz="2400" dirty="0" err="1"/>
              <a:t>velveth</a:t>
            </a:r>
            <a:r>
              <a:rPr lang="en-US" sz="2400" dirty="0"/>
              <a:t> includes a Roadmap file and a Sequences file which are required for </a:t>
            </a:r>
            <a:r>
              <a:rPr lang="en-US" sz="2400" dirty="0" err="1"/>
              <a:t>velvetg</a:t>
            </a:r>
            <a:r>
              <a:rPr lang="en-US" sz="2400" dirty="0"/>
              <a:t>, a program that creates and manipulates a de </a:t>
            </a:r>
            <a:r>
              <a:rPr lang="en-US" sz="2400" dirty="0" err="1"/>
              <a:t>Bruijn</a:t>
            </a:r>
            <a:r>
              <a:rPr lang="en-US" sz="2400" dirty="0"/>
              <a:t> graph (Chapter 9).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6784" y="5839868"/>
            <a:ext cx="7489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Here -</a:t>
            </a:r>
            <a:r>
              <a:rPr lang="en-US" sz="2400" dirty="0" err="1"/>
              <a:t>exp_cov</a:t>
            </a:r>
            <a:r>
              <a:rPr lang="en-US" sz="2400" dirty="0"/>
              <a:t> is the expected coverage of unique regions </a:t>
            </a:r>
          </a:p>
        </p:txBody>
      </p:sp>
    </p:spTree>
    <p:extLst>
      <p:ext uri="{BB962C8B-B14F-4D97-AF65-F5344CB8AC3E}">
        <p14:creationId xmlns:p14="http://schemas.microsoft.com/office/powerpoint/2010/main" val="199299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924" y="14561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Perform assembly using Velvet software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7924" y="1322497"/>
            <a:ext cx="670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output of Velvet is a set of </a:t>
            </a:r>
            <a:r>
              <a:rPr lang="en-US" sz="2400" dirty="0" err="1"/>
              <a:t>contigs</a:t>
            </a:r>
            <a:r>
              <a:rPr lang="en-US" sz="2400" dirty="0"/>
              <a:t> that have been assembled. Let’s look at the first five lines of the </a:t>
            </a:r>
            <a:r>
              <a:rPr lang="en-US" sz="2400" dirty="0" err="1">
                <a:latin typeface="Courier"/>
                <a:cs typeface="Courier"/>
              </a:rPr>
              <a:t>contigs.fa</a:t>
            </a:r>
            <a:r>
              <a:rPr lang="en-US" sz="2400" dirty="0"/>
              <a:t> FASTA file; it contains sequences of the </a:t>
            </a:r>
            <a:r>
              <a:rPr lang="en-US" sz="2400" dirty="0" err="1"/>
              <a:t>contigs</a:t>
            </a:r>
            <a:r>
              <a:rPr lang="en-US" sz="2400" dirty="0"/>
              <a:t> that are longer than 2</a:t>
            </a:r>
            <a:r>
              <a:rPr lang="en-US" sz="2400" i="1" dirty="0"/>
              <a:t>k </a:t>
            </a:r>
            <a:r>
              <a:rPr lang="en-US" sz="2400" dirty="0"/>
              <a:t>(where </a:t>
            </a:r>
            <a:r>
              <a:rPr lang="en-US" sz="2400" i="1" dirty="0"/>
              <a:t>k </a:t>
            </a:r>
            <a:r>
              <a:rPr lang="en-US" sz="2400" dirty="0"/>
              <a:t>is the word length used in </a:t>
            </a:r>
            <a:r>
              <a:rPr lang="en-US" sz="2400" dirty="0" err="1">
                <a:latin typeface="Courier"/>
                <a:cs typeface="Courier"/>
              </a:rPr>
              <a:t>velveth</a:t>
            </a:r>
            <a:r>
              <a:rPr lang="en-US" sz="2400" dirty="0"/>
              <a:t>). </a:t>
            </a:r>
          </a:p>
        </p:txBody>
      </p:sp>
      <p:pic>
        <p:nvPicPr>
          <p:cNvPr id="5" name="Picture 4" descr="Screen Shot 2015-07-01 at 7.27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6"/>
          <a:stretch/>
        </p:blipFill>
        <p:spPr>
          <a:xfrm>
            <a:off x="2825750" y="3298400"/>
            <a:ext cx="7528620" cy="17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7-01 at 7.2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7230"/>
            <a:ext cx="9144000" cy="202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7924" y="145613"/>
            <a:ext cx="728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Perform assembly using Velvet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7712" y="2055764"/>
            <a:ext cx="670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Velvet creates a </a:t>
            </a:r>
            <a:r>
              <a:rPr lang="en-US" sz="2400" dirty="0" err="1">
                <a:latin typeface="Courier"/>
                <a:cs typeface="Courier"/>
              </a:rPr>
              <a:t>stats.txt</a:t>
            </a:r>
            <a:r>
              <a:rPr lang="en-US" sz="2400" dirty="0"/>
              <a:t> file that specifies the nodes of the assembly.</a:t>
            </a:r>
          </a:p>
        </p:txBody>
      </p:sp>
    </p:spTree>
    <p:extLst>
      <p:ext uri="{BB962C8B-B14F-4D97-AF65-F5344CB8AC3E}">
        <p14:creationId xmlns:p14="http://schemas.microsoft.com/office/powerpoint/2010/main" val="146458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7-01 at 7.2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8" y="591628"/>
            <a:ext cx="7842250" cy="50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4140" y="80823"/>
            <a:ext cx="703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Genome comparisons with Mauve software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4978" y="5499456"/>
            <a:ext cx="717510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Mauve computes and visualizes multiple genome alignments. It searches for conserved segments between two genomes called “locally collinear blocks” (LCBs). Its strategy is anchored alignment (Chapter 6) using inexact, </a:t>
            </a:r>
            <a:r>
              <a:rPr lang="en-US" sz="2000" dirty="0" err="1"/>
              <a:t>ungapped</a:t>
            </a:r>
            <a:r>
              <a:rPr lang="en-US" sz="2000" dirty="0"/>
              <a:t> matches.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307" y="1497047"/>
            <a:ext cx="1572103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E. coli </a:t>
            </a:r>
            <a:r>
              <a:rPr lang="en-US" sz="2400" dirty="0"/>
              <a:t>K12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11" y="3429000"/>
            <a:ext cx="2583307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Shigella</a:t>
            </a:r>
            <a:r>
              <a:rPr lang="en-US" sz="2400" i="1" dirty="0"/>
              <a:t> </a:t>
            </a:r>
            <a:r>
              <a:rPr lang="en-US" sz="2400" i="1" dirty="0" err="1"/>
              <a:t>flexneri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98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7-01 at 7.28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60" y="516199"/>
            <a:ext cx="7928840" cy="5050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4140" y="80823"/>
            <a:ext cx="703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"/>
                <a:cs typeface="Gill Sans MT"/>
              </a:rPr>
              <a:t>Genome comparisons with Mauve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9294" y="5486402"/>
            <a:ext cx="7598830" cy="13167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When genome sequences are assembled into </a:t>
            </a:r>
            <a:r>
              <a:rPr lang="en-US" sz="2200" dirty="0" err="1"/>
              <a:t>contigs</a:t>
            </a:r>
            <a:r>
              <a:rPr lang="en-US" sz="2200" dirty="0"/>
              <a:t>, these </a:t>
            </a:r>
            <a:r>
              <a:rPr lang="en-US" sz="2200" dirty="0" err="1"/>
              <a:t>contigs</a:t>
            </a:r>
            <a:r>
              <a:rPr lang="en-US" sz="2200" dirty="0"/>
              <a:t> can then be mapped to a completed reference genome. Here unordered </a:t>
            </a:r>
            <a:r>
              <a:rPr lang="en-US" sz="2200" dirty="0" err="1"/>
              <a:t>contigs</a:t>
            </a:r>
            <a:r>
              <a:rPr lang="en-US" sz="2200" dirty="0"/>
              <a:t> from </a:t>
            </a:r>
            <a:r>
              <a:rPr lang="en-US" sz="2200" i="1" dirty="0"/>
              <a:t>E. coli </a:t>
            </a:r>
            <a:r>
              <a:rPr lang="en-US" sz="2200" dirty="0"/>
              <a:t>O104:H4 are mapped to a completed </a:t>
            </a:r>
            <a:r>
              <a:rPr lang="en-US" sz="2200" i="1" dirty="0"/>
              <a:t>E. coli </a:t>
            </a:r>
            <a:r>
              <a:rPr lang="en-US" sz="2200" dirty="0"/>
              <a:t>Ec55989 genome. </a:t>
            </a:r>
          </a:p>
        </p:txBody>
      </p:sp>
    </p:spTree>
    <p:extLst>
      <p:ext uri="{BB962C8B-B14F-4D97-AF65-F5344CB8AC3E}">
        <p14:creationId xmlns:p14="http://schemas.microsoft.com/office/powerpoint/2010/main" val="182607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F2254-BFCF-9A43-9CFC-D58E703DCBA6}"/>
              </a:ext>
            </a:extLst>
          </p:cNvPr>
          <p:cNvSpPr/>
          <p:nvPr/>
        </p:nvSpPr>
        <p:spPr>
          <a:xfrm>
            <a:off x="0" y="563562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AD918-98B1-7944-AE19-57D758C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2B777-4639-413B-B404-7E6131F7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63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BC1FBF-21A4-CA44-BE01-AEBF3C2941FD}"/>
              </a:ext>
            </a:extLst>
          </p:cNvPr>
          <p:cNvSpPr txBox="1"/>
          <p:nvPr/>
        </p:nvSpPr>
        <p:spPr>
          <a:xfrm>
            <a:off x="655152" y="6488668"/>
            <a:ext cx="544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pevsnerlab.kennedykrieger.org</a:t>
            </a:r>
            <a:r>
              <a:rPr lang="en-US" dirty="0"/>
              <a:t>/php/</a:t>
            </a:r>
            <a:r>
              <a:rPr lang="en-US" dirty="0" err="1"/>
              <a:t>powerpoints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0FEF-3CC0-8740-A123-1D224BB3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Genome Assembly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DE80E-D90C-234B-B4EC-474A7402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AB32D-5617-4940-8A86-BCA577F4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Chapter 9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pg. 395-398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34C010-6059-4A4B-874E-1316119C1F91}"/>
              </a:ext>
            </a:extLst>
          </p:cNvPr>
          <p:cNvSpPr/>
          <p:nvPr/>
        </p:nvSpPr>
        <p:spPr>
          <a:xfrm>
            <a:off x="-108227" y="-126534"/>
            <a:ext cx="12192000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685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Genome assembly is the process of converting short reads into a detailed set of sequences corresponding to the chromosome(s) of an organism.  </a:t>
            </a:r>
          </a:p>
          <a:p>
            <a:endParaRPr lang="en-US" sz="2400" dirty="0"/>
          </a:p>
          <a:p>
            <a:r>
              <a:rPr lang="en-US" sz="2400" dirty="0"/>
              <a:t>	To learn more about assembly visit</a:t>
            </a:r>
          </a:p>
          <a:p>
            <a:r>
              <a:rPr lang="en-US" sz="2400" b="1" dirty="0"/>
              <a:t>	http://www.ncbi.nlm.nih.gov/assembly/</a:t>
            </a:r>
          </a:p>
          <a:p>
            <a:r>
              <a:rPr lang="en-US" sz="2400" b="1" dirty="0"/>
              <a:t>	http://www.ncbi.nlm.nih.gov/assembly/basics/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t="23869" r="9262" b="39109"/>
          <a:stretch/>
        </p:blipFill>
        <p:spPr bwMode="auto">
          <a:xfrm>
            <a:off x="1625600" y="3363456"/>
            <a:ext cx="9042400" cy="349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19400" y="6096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055BDD6-57B0-9742-978D-D6DE41ACE64A}"/>
              </a:ext>
            </a:extLst>
          </p:cNvPr>
          <p:cNvGrpSpPr/>
          <p:nvPr/>
        </p:nvGrpSpPr>
        <p:grpSpPr>
          <a:xfrm>
            <a:off x="2889998" y="53701"/>
            <a:ext cx="6513603" cy="479700"/>
            <a:chOff x="0" y="1090962"/>
            <a:chExt cx="6513603" cy="4797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BC9E866-4452-8449-9BD2-5D4C331065C8}"/>
                </a:ext>
              </a:extLst>
            </p:cNvPr>
            <p:cNvSpPr/>
            <p:nvPr/>
          </p:nvSpPr>
          <p:spPr>
            <a:xfrm>
              <a:off x="0" y="1090962"/>
              <a:ext cx="6513603" cy="4797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351709"/>
                <a:satOff val="-3484"/>
                <a:lumOff val="-2353"/>
                <a:alphaOff val="0"/>
              </a:schemeClr>
            </a:fillRef>
            <a:effectRef idx="0">
              <a:schemeClr val="accent5">
                <a:hueOff val="-1351709"/>
                <a:satOff val="-3484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71CDC8A-003E-3948-A939-34C4A1DE3CB5}"/>
                </a:ext>
              </a:extLst>
            </p:cNvPr>
            <p:cNvSpPr txBox="1"/>
            <p:nvPr/>
          </p:nvSpPr>
          <p:spPr>
            <a:xfrm>
              <a:off x="23417" y="1114379"/>
              <a:ext cx="6466769" cy="4328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TOPIC 3. Genome Assembly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4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Genome assembly: 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914401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Genome assembly is needed when a genome is first sequenced. We can relate reads to chromosomes.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the human genome, the assembly is “frozen” as a snapshot every few years. The current assembly is GRCh38. (GRC refers to Genome Reference Consortium at </a:t>
            </a:r>
            <a:r>
              <a:rPr lang="en-US" sz="2000" dirty="0"/>
              <a:t>http://</a:t>
            </a:r>
            <a:r>
              <a:rPr lang="en-US" sz="2000" dirty="0" err="1"/>
              <a:t>www.ncbi.nlm.nih.gov</a:t>
            </a:r>
            <a:r>
              <a:rPr lang="en-US" sz="2000" dirty="0"/>
              <a:t>/projects/genome/assembly/</a:t>
            </a:r>
            <a:r>
              <a:rPr lang="en-US" sz="2000" dirty="0" err="1"/>
              <a:t>grc</a:t>
            </a:r>
            <a:r>
              <a:rPr lang="en-US" sz="2000" dirty="0"/>
              <a:t>/</a:t>
            </a:r>
            <a:r>
              <a:rPr lang="en-US" sz="24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most human genome work we do not need to do “</a:t>
            </a:r>
            <a:r>
              <a:rPr lang="en-US" sz="2400" i="1" dirty="0"/>
              <a:t>de novo</a:t>
            </a:r>
            <a:r>
              <a:rPr lang="en-US" sz="2400" dirty="0"/>
              <a:t>” (from anew) assembly. Instead we map reads to a reference genome—one that is already assembled.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Genome assembly is a crucial behind-the-scenes part of calling human genome (or other) variants.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31B034-4A70-9549-957C-3C7FE08454EC}"/>
              </a:ext>
            </a:extLst>
          </p:cNvPr>
          <p:cNvSpPr/>
          <p:nvPr/>
        </p:nvSpPr>
        <p:spPr>
          <a:xfrm>
            <a:off x="0" y="178266"/>
            <a:ext cx="12192000" cy="928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7-02-22 at 8.06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6" y="2347442"/>
            <a:ext cx="11885628" cy="2990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3810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Software for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0644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1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Genome assembly methods: </a:t>
            </a:r>
          </a:p>
          <a:p>
            <a:pPr algn="ctr"/>
            <a:r>
              <a:rPr lang="en-US" sz="2800" dirty="0"/>
              <a:t>overlap graph, </a:t>
            </a:r>
            <a:r>
              <a:rPr lang="en-US" sz="2800" b="1" dirty="0"/>
              <a:t>de </a:t>
            </a:r>
            <a:r>
              <a:rPr lang="en-US" sz="2800" b="1" dirty="0" err="1"/>
              <a:t>Bruijn</a:t>
            </a:r>
            <a:r>
              <a:rPr lang="en-US" sz="2800" b="1" dirty="0"/>
              <a:t> graph</a:t>
            </a:r>
            <a:r>
              <a:rPr lang="en-US" sz="2800" dirty="0"/>
              <a:t>, string graph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524000"/>
            <a:ext cx="1833563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7616" y="5939136"/>
            <a:ext cx="196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string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6034" y="3731568"/>
            <a:ext cx="257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 </a:t>
            </a:r>
            <a:r>
              <a:rPr lang="en-US" sz="2400" b="1" dirty="0" err="1"/>
              <a:t>Bruijn</a:t>
            </a:r>
            <a:r>
              <a:rPr lang="en-US" sz="2400" b="1" dirty="0"/>
              <a:t>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1878710"/>
            <a:ext cx="103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799" y="1595736"/>
            <a:ext cx="2559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overlap graph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8" y="2149476"/>
            <a:ext cx="34083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97" y="5399995"/>
            <a:ext cx="3408363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6" y="4193686"/>
            <a:ext cx="785177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BD0ECA6F-2313-D246-B56B-7A5F327A1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64" y="273844"/>
            <a:ext cx="2481262" cy="1389507"/>
          </a:xfrm>
          <a:prstGeom prst="rect">
            <a:avLst/>
          </a:prstGeom>
        </p:spPr>
      </p:pic>
      <p:sp>
        <p:nvSpPr>
          <p:cNvPr id="3" name="Rectangle 2">
            <a:hlinkClick r:id="rId8"/>
            <a:extLst>
              <a:ext uri="{FF2B5EF4-FFF2-40B4-BE49-F238E27FC236}">
                <a16:creationId xmlns:a16="http://schemas.microsoft.com/office/drawing/2014/main" id="{76CCEA09-DC9D-9C48-9E7B-41640D750C48}"/>
              </a:ext>
            </a:extLst>
          </p:cNvPr>
          <p:cNvSpPr/>
          <p:nvPr/>
        </p:nvSpPr>
        <p:spPr>
          <a:xfrm>
            <a:off x="196174" y="2149476"/>
            <a:ext cx="2481262" cy="114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Movie – de Bruijn graphs</a:t>
            </a:r>
          </a:p>
        </p:txBody>
      </p:sp>
    </p:spTree>
    <p:extLst>
      <p:ext uri="{BB962C8B-B14F-4D97-AF65-F5344CB8AC3E}">
        <p14:creationId xmlns:p14="http://schemas.microsoft.com/office/powerpoint/2010/main" val="32897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1006</Words>
  <Application>Microsoft Macintosh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Gill Sans MT</vt:lpstr>
      <vt:lpstr>inherit</vt:lpstr>
      <vt:lpstr>Open Sans</vt:lpstr>
      <vt:lpstr>Office Theme</vt:lpstr>
      <vt:lpstr>Theorie Bioinformatica</vt:lpstr>
      <vt:lpstr>PowerPoint Presentation</vt:lpstr>
      <vt:lpstr>Presentation content</vt:lpstr>
      <vt:lpstr>Genome Assembly</vt:lpstr>
      <vt:lpstr>Chapter 9: pg. 395-398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15: pg. 730-736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 Bioinformatica</dc:title>
  <dc:creator>Bosman J, Jasper</dc:creator>
  <cp:lastModifiedBy>Bosman J, Jasper</cp:lastModifiedBy>
  <cp:revision>1</cp:revision>
  <dcterms:created xsi:type="dcterms:W3CDTF">2019-10-07T14:01:31Z</dcterms:created>
  <dcterms:modified xsi:type="dcterms:W3CDTF">2020-10-06T09:05:44Z</dcterms:modified>
</cp:coreProperties>
</file>