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427" r:id="rId3"/>
    <p:sldId id="385" r:id="rId4"/>
    <p:sldId id="333" r:id="rId5"/>
    <p:sldId id="414" r:id="rId6"/>
    <p:sldId id="317" r:id="rId7"/>
    <p:sldId id="334" r:id="rId8"/>
    <p:sldId id="330" r:id="rId9"/>
    <p:sldId id="331" r:id="rId10"/>
    <p:sldId id="329" r:id="rId11"/>
    <p:sldId id="418" r:id="rId12"/>
    <p:sldId id="415" r:id="rId13"/>
    <p:sldId id="416" r:id="rId14"/>
    <p:sldId id="417" r:id="rId15"/>
    <p:sldId id="419" r:id="rId16"/>
    <p:sldId id="420" r:id="rId17"/>
    <p:sldId id="421" r:id="rId18"/>
    <p:sldId id="422" r:id="rId19"/>
    <p:sldId id="423" r:id="rId20"/>
    <p:sldId id="424" r:id="rId21"/>
    <p:sldId id="425" r:id="rId22"/>
    <p:sldId id="426" r:id="rId23"/>
    <p:sldId id="428" r:id="rId2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F782D-725D-5042-B88A-C175F80E3EEE}" v="55" dt="2021-09-16T08:45:49.062"/>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ijl, gemiddeld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Stijl, gemiddeld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0"/>
    <p:restoredTop sz="67344"/>
  </p:normalViewPr>
  <p:slideViewPr>
    <p:cSldViewPr snapToGrid="0" snapToObjects="1">
      <p:cViewPr varScale="1">
        <p:scale>
          <a:sx n="72" d="100"/>
          <a:sy n="72" d="100"/>
        </p:scale>
        <p:origin x="1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uurs SM, Sanne" userId="d4330de1-1801-493b-862a-3955beb6ddf5" providerId="ADAL" clId="{4F2F782D-725D-5042-B88A-C175F80E3EEE}"/>
    <pc:docChg chg="custSel addSld delSld modSld sldOrd">
      <pc:chgData name="Nabuurs SM, Sanne" userId="d4330de1-1801-493b-862a-3955beb6ddf5" providerId="ADAL" clId="{4F2F782D-725D-5042-B88A-C175F80E3EEE}" dt="2021-09-16T08:46:52.313" v="389" actId="1076"/>
      <pc:docMkLst>
        <pc:docMk/>
      </pc:docMkLst>
      <pc:sldChg chg="del">
        <pc:chgData name="Nabuurs SM, Sanne" userId="d4330de1-1801-493b-862a-3955beb6ddf5" providerId="ADAL" clId="{4F2F782D-725D-5042-B88A-C175F80E3EEE}" dt="2021-09-16T08:00:43.939" v="315" actId="2696"/>
        <pc:sldMkLst>
          <pc:docMk/>
          <pc:sldMk cId="297015812" sldId="263"/>
        </pc:sldMkLst>
      </pc:sldChg>
      <pc:sldChg chg="del">
        <pc:chgData name="Nabuurs SM, Sanne" userId="d4330de1-1801-493b-862a-3955beb6ddf5" providerId="ADAL" clId="{4F2F782D-725D-5042-B88A-C175F80E3EEE}" dt="2021-09-16T08:00:43.939" v="315" actId="2696"/>
        <pc:sldMkLst>
          <pc:docMk/>
          <pc:sldMk cId="148351256" sldId="266"/>
        </pc:sldMkLst>
      </pc:sldChg>
      <pc:sldChg chg="del">
        <pc:chgData name="Nabuurs SM, Sanne" userId="d4330de1-1801-493b-862a-3955beb6ddf5" providerId="ADAL" clId="{4F2F782D-725D-5042-B88A-C175F80E3EEE}" dt="2021-09-16T08:00:43.939" v="315" actId="2696"/>
        <pc:sldMkLst>
          <pc:docMk/>
          <pc:sldMk cId="104578616" sldId="267"/>
        </pc:sldMkLst>
      </pc:sldChg>
      <pc:sldChg chg="del">
        <pc:chgData name="Nabuurs SM, Sanne" userId="d4330de1-1801-493b-862a-3955beb6ddf5" providerId="ADAL" clId="{4F2F782D-725D-5042-B88A-C175F80E3EEE}" dt="2021-09-16T08:00:43.939" v="315" actId="2696"/>
        <pc:sldMkLst>
          <pc:docMk/>
          <pc:sldMk cId="252912571" sldId="268"/>
        </pc:sldMkLst>
      </pc:sldChg>
      <pc:sldChg chg="del">
        <pc:chgData name="Nabuurs SM, Sanne" userId="d4330de1-1801-493b-862a-3955beb6ddf5" providerId="ADAL" clId="{4F2F782D-725D-5042-B88A-C175F80E3EEE}" dt="2021-09-16T08:00:43.939" v="315" actId="2696"/>
        <pc:sldMkLst>
          <pc:docMk/>
          <pc:sldMk cId="478948805" sldId="269"/>
        </pc:sldMkLst>
      </pc:sldChg>
      <pc:sldChg chg="del">
        <pc:chgData name="Nabuurs SM, Sanne" userId="d4330de1-1801-493b-862a-3955beb6ddf5" providerId="ADAL" clId="{4F2F782D-725D-5042-B88A-C175F80E3EEE}" dt="2021-09-16T08:00:43.939" v="315" actId="2696"/>
        <pc:sldMkLst>
          <pc:docMk/>
          <pc:sldMk cId="673859659" sldId="270"/>
        </pc:sldMkLst>
      </pc:sldChg>
      <pc:sldChg chg="del">
        <pc:chgData name="Nabuurs SM, Sanne" userId="d4330de1-1801-493b-862a-3955beb6ddf5" providerId="ADAL" clId="{4F2F782D-725D-5042-B88A-C175F80E3EEE}" dt="2021-09-16T08:00:43.939" v="315" actId="2696"/>
        <pc:sldMkLst>
          <pc:docMk/>
          <pc:sldMk cId="1760882063" sldId="271"/>
        </pc:sldMkLst>
      </pc:sldChg>
      <pc:sldChg chg="del">
        <pc:chgData name="Nabuurs SM, Sanne" userId="d4330de1-1801-493b-862a-3955beb6ddf5" providerId="ADAL" clId="{4F2F782D-725D-5042-B88A-C175F80E3EEE}" dt="2021-09-16T08:00:43.939" v="315" actId="2696"/>
        <pc:sldMkLst>
          <pc:docMk/>
          <pc:sldMk cId="431683859" sldId="272"/>
        </pc:sldMkLst>
      </pc:sldChg>
      <pc:sldChg chg="del">
        <pc:chgData name="Nabuurs SM, Sanne" userId="d4330de1-1801-493b-862a-3955beb6ddf5" providerId="ADAL" clId="{4F2F782D-725D-5042-B88A-C175F80E3EEE}" dt="2021-09-16T08:00:43.939" v="315" actId="2696"/>
        <pc:sldMkLst>
          <pc:docMk/>
          <pc:sldMk cId="201129157" sldId="273"/>
        </pc:sldMkLst>
      </pc:sldChg>
      <pc:sldChg chg="del">
        <pc:chgData name="Nabuurs SM, Sanne" userId="d4330de1-1801-493b-862a-3955beb6ddf5" providerId="ADAL" clId="{4F2F782D-725D-5042-B88A-C175F80E3EEE}" dt="2021-09-16T08:00:43.939" v="315" actId="2696"/>
        <pc:sldMkLst>
          <pc:docMk/>
          <pc:sldMk cId="1509846590" sldId="274"/>
        </pc:sldMkLst>
      </pc:sldChg>
      <pc:sldChg chg="del">
        <pc:chgData name="Nabuurs SM, Sanne" userId="d4330de1-1801-493b-862a-3955beb6ddf5" providerId="ADAL" clId="{4F2F782D-725D-5042-B88A-C175F80E3EEE}" dt="2021-09-16T08:00:43.939" v="315" actId="2696"/>
        <pc:sldMkLst>
          <pc:docMk/>
          <pc:sldMk cId="2097520643" sldId="278"/>
        </pc:sldMkLst>
      </pc:sldChg>
      <pc:sldChg chg="del">
        <pc:chgData name="Nabuurs SM, Sanne" userId="d4330de1-1801-493b-862a-3955beb6ddf5" providerId="ADAL" clId="{4F2F782D-725D-5042-B88A-C175F80E3EEE}" dt="2021-09-16T08:00:43.939" v="315" actId="2696"/>
        <pc:sldMkLst>
          <pc:docMk/>
          <pc:sldMk cId="797071072" sldId="279"/>
        </pc:sldMkLst>
      </pc:sldChg>
      <pc:sldChg chg="del">
        <pc:chgData name="Nabuurs SM, Sanne" userId="d4330de1-1801-493b-862a-3955beb6ddf5" providerId="ADAL" clId="{4F2F782D-725D-5042-B88A-C175F80E3EEE}" dt="2021-09-16T08:00:43.939" v="315" actId="2696"/>
        <pc:sldMkLst>
          <pc:docMk/>
          <pc:sldMk cId="572404111" sldId="280"/>
        </pc:sldMkLst>
      </pc:sldChg>
      <pc:sldChg chg="del">
        <pc:chgData name="Nabuurs SM, Sanne" userId="d4330de1-1801-493b-862a-3955beb6ddf5" providerId="ADAL" clId="{4F2F782D-725D-5042-B88A-C175F80E3EEE}" dt="2021-09-16T08:00:43.939" v="315" actId="2696"/>
        <pc:sldMkLst>
          <pc:docMk/>
          <pc:sldMk cId="1854509431" sldId="281"/>
        </pc:sldMkLst>
      </pc:sldChg>
      <pc:sldChg chg="del">
        <pc:chgData name="Nabuurs SM, Sanne" userId="d4330de1-1801-493b-862a-3955beb6ddf5" providerId="ADAL" clId="{4F2F782D-725D-5042-B88A-C175F80E3EEE}" dt="2021-09-16T08:00:43.939" v="315" actId="2696"/>
        <pc:sldMkLst>
          <pc:docMk/>
          <pc:sldMk cId="1471071936" sldId="283"/>
        </pc:sldMkLst>
      </pc:sldChg>
      <pc:sldChg chg="del">
        <pc:chgData name="Nabuurs SM, Sanne" userId="d4330de1-1801-493b-862a-3955beb6ddf5" providerId="ADAL" clId="{4F2F782D-725D-5042-B88A-C175F80E3EEE}" dt="2021-09-16T08:00:43.939" v="315" actId="2696"/>
        <pc:sldMkLst>
          <pc:docMk/>
          <pc:sldMk cId="3762972223" sldId="285"/>
        </pc:sldMkLst>
      </pc:sldChg>
      <pc:sldChg chg="del">
        <pc:chgData name="Nabuurs SM, Sanne" userId="d4330de1-1801-493b-862a-3955beb6ddf5" providerId="ADAL" clId="{4F2F782D-725D-5042-B88A-C175F80E3EEE}" dt="2021-09-16T08:00:43.939" v="315" actId="2696"/>
        <pc:sldMkLst>
          <pc:docMk/>
          <pc:sldMk cId="701921456" sldId="286"/>
        </pc:sldMkLst>
      </pc:sldChg>
      <pc:sldChg chg="del">
        <pc:chgData name="Nabuurs SM, Sanne" userId="d4330de1-1801-493b-862a-3955beb6ddf5" providerId="ADAL" clId="{4F2F782D-725D-5042-B88A-C175F80E3EEE}" dt="2021-09-16T08:00:43.939" v="315" actId="2696"/>
        <pc:sldMkLst>
          <pc:docMk/>
          <pc:sldMk cId="1683773453" sldId="287"/>
        </pc:sldMkLst>
      </pc:sldChg>
      <pc:sldChg chg="del">
        <pc:chgData name="Nabuurs SM, Sanne" userId="d4330de1-1801-493b-862a-3955beb6ddf5" providerId="ADAL" clId="{4F2F782D-725D-5042-B88A-C175F80E3EEE}" dt="2021-09-16T08:00:43.939" v="315" actId="2696"/>
        <pc:sldMkLst>
          <pc:docMk/>
          <pc:sldMk cId="280654380" sldId="288"/>
        </pc:sldMkLst>
      </pc:sldChg>
      <pc:sldChg chg="del">
        <pc:chgData name="Nabuurs SM, Sanne" userId="d4330de1-1801-493b-862a-3955beb6ddf5" providerId="ADAL" clId="{4F2F782D-725D-5042-B88A-C175F80E3EEE}" dt="2021-09-16T08:00:43.939" v="315" actId="2696"/>
        <pc:sldMkLst>
          <pc:docMk/>
          <pc:sldMk cId="3139920024" sldId="289"/>
        </pc:sldMkLst>
      </pc:sldChg>
      <pc:sldChg chg="del">
        <pc:chgData name="Nabuurs SM, Sanne" userId="d4330de1-1801-493b-862a-3955beb6ddf5" providerId="ADAL" clId="{4F2F782D-725D-5042-B88A-C175F80E3EEE}" dt="2021-09-16T08:00:43.939" v="315" actId="2696"/>
        <pc:sldMkLst>
          <pc:docMk/>
          <pc:sldMk cId="4061557071" sldId="290"/>
        </pc:sldMkLst>
      </pc:sldChg>
      <pc:sldChg chg="del">
        <pc:chgData name="Nabuurs SM, Sanne" userId="d4330de1-1801-493b-862a-3955beb6ddf5" providerId="ADAL" clId="{4F2F782D-725D-5042-B88A-C175F80E3EEE}" dt="2021-09-16T08:00:43.939" v="315" actId="2696"/>
        <pc:sldMkLst>
          <pc:docMk/>
          <pc:sldMk cId="1767797890" sldId="291"/>
        </pc:sldMkLst>
      </pc:sldChg>
      <pc:sldChg chg="del">
        <pc:chgData name="Nabuurs SM, Sanne" userId="d4330de1-1801-493b-862a-3955beb6ddf5" providerId="ADAL" clId="{4F2F782D-725D-5042-B88A-C175F80E3EEE}" dt="2021-09-16T08:00:43.939" v="315" actId="2696"/>
        <pc:sldMkLst>
          <pc:docMk/>
          <pc:sldMk cId="2831140953" sldId="292"/>
        </pc:sldMkLst>
      </pc:sldChg>
      <pc:sldChg chg="del">
        <pc:chgData name="Nabuurs SM, Sanne" userId="d4330de1-1801-493b-862a-3955beb6ddf5" providerId="ADAL" clId="{4F2F782D-725D-5042-B88A-C175F80E3EEE}" dt="2021-09-16T08:00:43.939" v="315" actId="2696"/>
        <pc:sldMkLst>
          <pc:docMk/>
          <pc:sldMk cId="1450814159" sldId="293"/>
        </pc:sldMkLst>
      </pc:sldChg>
      <pc:sldChg chg="del">
        <pc:chgData name="Nabuurs SM, Sanne" userId="d4330de1-1801-493b-862a-3955beb6ddf5" providerId="ADAL" clId="{4F2F782D-725D-5042-B88A-C175F80E3EEE}" dt="2021-09-16T08:00:43.939" v="315" actId="2696"/>
        <pc:sldMkLst>
          <pc:docMk/>
          <pc:sldMk cId="2040354748" sldId="294"/>
        </pc:sldMkLst>
      </pc:sldChg>
      <pc:sldChg chg="del">
        <pc:chgData name="Nabuurs SM, Sanne" userId="d4330de1-1801-493b-862a-3955beb6ddf5" providerId="ADAL" clId="{4F2F782D-725D-5042-B88A-C175F80E3EEE}" dt="2021-09-16T08:00:43.939" v="315" actId="2696"/>
        <pc:sldMkLst>
          <pc:docMk/>
          <pc:sldMk cId="82918616" sldId="295"/>
        </pc:sldMkLst>
      </pc:sldChg>
      <pc:sldChg chg="del">
        <pc:chgData name="Nabuurs SM, Sanne" userId="d4330de1-1801-493b-862a-3955beb6ddf5" providerId="ADAL" clId="{4F2F782D-725D-5042-B88A-C175F80E3EEE}" dt="2021-09-16T08:00:43.939" v="315" actId="2696"/>
        <pc:sldMkLst>
          <pc:docMk/>
          <pc:sldMk cId="2801309027" sldId="296"/>
        </pc:sldMkLst>
      </pc:sldChg>
      <pc:sldChg chg="del">
        <pc:chgData name="Nabuurs SM, Sanne" userId="d4330de1-1801-493b-862a-3955beb6ddf5" providerId="ADAL" clId="{4F2F782D-725D-5042-B88A-C175F80E3EEE}" dt="2021-09-16T08:00:43.939" v="315" actId="2696"/>
        <pc:sldMkLst>
          <pc:docMk/>
          <pc:sldMk cId="1822568872" sldId="297"/>
        </pc:sldMkLst>
      </pc:sldChg>
      <pc:sldChg chg="del">
        <pc:chgData name="Nabuurs SM, Sanne" userId="d4330de1-1801-493b-862a-3955beb6ddf5" providerId="ADAL" clId="{4F2F782D-725D-5042-B88A-C175F80E3EEE}" dt="2021-09-16T08:00:43.939" v="315" actId="2696"/>
        <pc:sldMkLst>
          <pc:docMk/>
          <pc:sldMk cId="2956271333" sldId="298"/>
        </pc:sldMkLst>
      </pc:sldChg>
      <pc:sldChg chg="del">
        <pc:chgData name="Nabuurs SM, Sanne" userId="d4330de1-1801-493b-862a-3955beb6ddf5" providerId="ADAL" clId="{4F2F782D-725D-5042-B88A-C175F80E3EEE}" dt="2021-09-16T08:00:43.939" v="315" actId="2696"/>
        <pc:sldMkLst>
          <pc:docMk/>
          <pc:sldMk cId="2059394354" sldId="299"/>
        </pc:sldMkLst>
      </pc:sldChg>
      <pc:sldChg chg="del">
        <pc:chgData name="Nabuurs SM, Sanne" userId="d4330de1-1801-493b-862a-3955beb6ddf5" providerId="ADAL" clId="{4F2F782D-725D-5042-B88A-C175F80E3EEE}" dt="2021-09-16T08:00:43.939" v="315" actId="2696"/>
        <pc:sldMkLst>
          <pc:docMk/>
          <pc:sldMk cId="2479447203" sldId="301"/>
        </pc:sldMkLst>
      </pc:sldChg>
      <pc:sldChg chg="del">
        <pc:chgData name="Nabuurs SM, Sanne" userId="d4330de1-1801-493b-862a-3955beb6ddf5" providerId="ADAL" clId="{4F2F782D-725D-5042-B88A-C175F80E3EEE}" dt="2021-09-16T08:00:43.939" v="315" actId="2696"/>
        <pc:sldMkLst>
          <pc:docMk/>
          <pc:sldMk cId="1626590600" sldId="302"/>
        </pc:sldMkLst>
      </pc:sldChg>
      <pc:sldChg chg="del">
        <pc:chgData name="Nabuurs SM, Sanne" userId="d4330de1-1801-493b-862a-3955beb6ddf5" providerId="ADAL" clId="{4F2F782D-725D-5042-B88A-C175F80E3EEE}" dt="2021-09-16T08:00:43.939" v="315" actId="2696"/>
        <pc:sldMkLst>
          <pc:docMk/>
          <pc:sldMk cId="632280093" sldId="303"/>
        </pc:sldMkLst>
      </pc:sldChg>
      <pc:sldChg chg="del">
        <pc:chgData name="Nabuurs SM, Sanne" userId="d4330de1-1801-493b-862a-3955beb6ddf5" providerId="ADAL" clId="{4F2F782D-725D-5042-B88A-C175F80E3EEE}" dt="2021-09-16T08:00:43.939" v="315" actId="2696"/>
        <pc:sldMkLst>
          <pc:docMk/>
          <pc:sldMk cId="3410962054" sldId="305"/>
        </pc:sldMkLst>
      </pc:sldChg>
      <pc:sldChg chg="addSp delSp modSp mod delAnim modAnim">
        <pc:chgData name="Nabuurs SM, Sanne" userId="d4330de1-1801-493b-862a-3955beb6ddf5" providerId="ADAL" clId="{4F2F782D-725D-5042-B88A-C175F80E3EEE}" dt="2021-09-15T07:24:49.751" v="67" actId="1076"/>
        <pc:sldMkLst>
          <pc:docMk/>
          <pc:sldMk cId="3622971423" sldId="317"/>
        </pc:sldMkLst>
        <pc:spChg chg="add del mod">
          <ac:chgData name="Nabuurs SM, Sanne" userId="d4330de1-1801-493b-862a-3955beb6ddf5" providerId="ADAL" clId="{4F2F782D-725D-5042-B88A-C175F80E3EEE}" dt="2021-09-15T07:24:32.447" v="62"/>
          <ac:spMkLst>
            <pc:docMk/>
            <pc:sldMk cId="3622971423" sldId="317"/>
            <ac:spMk id="3" creationId="{993B80CC-4FFF-4C49-B0BC-0808B66EFE57}"/>
          </ac:spMkLst>
        </pc:spChg>
        <pc:spChg chg="del">
          <ac:chgData name="Nabuurs SM, Sanne" userId="d4330de1-1801-493b-862a-3955beb6ddf5" providerId="ADAL" clId="{4F2F782D-725D-5042-B88A-C175F80E3EEE}" dt="2021-09-15T07:24:29.595" v="60" actId="478"/>
          <ac:spMkLst>
            <pc:docMk/>
            <pc:sldMk cId="3622971423" sldId="317"/>
            <ac:spMk id="4" creationId="{00000000-0000-0000-0000-000000000000}"/>
          </ac:spMkLst>
        </pc:spChg>
        <pc:spChg chg="del mod">
          <ac:chgData name="Nabuurs SM, Sanne" userId="d4330de1-1801-493b-862a-3955beb6ddf5" providerId="ADAL" clId="{4F2F782D-725D-5042-B88A-C175F80E3EEE}" dt="2021-09-15T07:24:26.934" v="58" actId="478"/>
          <ac:spMkLst>
            <pc:docMk/>
            <pc:sldMk cId="3622971423" sldId="317"/>
            <ac:spMk id="6" creationId="{00000000-0000-0000-0000-000000000000}"/>
          </ac:spMkLst>
        </pc:spChg>
        <pc:spChg chg="mod">
          <ac:chgData name="Nabuurs SM, Sanne" userId="d4330de1-1801-493b-862a-3955beb6ddf5" providerId="ADAL" clId="{4F2F782D-725D-5042-B88A-C175F80E3EEE}" dt="2021-09-15T07:24:21.558" v="57"/>
          <ac:spMkLst>
            <pc:docMk/>
            <pc:sldMk cId="3622971423" sldId="317"/>
            <ac:spMk id="9" creationId="{15466E0B-4029-4D33-BB51-AF24BC4DBDB1}"/>
          </ac:spMkLst>
        </pc:spChg>
        <pc:spChg chg="add mod">
          <ac:chgData name="Nabuurs SM, Sanne" userId="d4330de1-1801-493b-862a-3955beb6ddf5" providerId="ADAL" clId="{4F2F782D-725D-5042-B88A-C175F80E3EEE}" dt="2021-09-15T07:24:34.630" v="63"/>
          <ac:spMkLst>
            <pc:docMk/>
            <pc:sldMk cId="3622971423" sldId="317"/>
            <ac:spMk id="10" creationId="{1DAC1A67-9802-D14D-8330-EC209F21C92D}"/>
          </ac:spMkLst>
        </pc:spChg>
        <pc:spChg chg="add mod">
          <ac:chgData name="Nabuurs SM, Sanne" userId="d4330de1-1801-493b-862a-3955beb6ddf5" providerId="ADAL" clId="{4F2F782D-725D-5042-B88A-C175F80E3EEE}" dt="2021-09-15T07:24:49.751" v="67" actId="1076"/>
          <ac:spMkLst>
            <pc:docMk/>
            <pc:sldMk cId="3622971423" sldId="317"/>
            <ac:spMk id="11" creationId="{7CA53FCB-DCBF-2944-B92F-FD269D6CD027}"/>
          </ac:spMkLst>
        </pc:spChg>
        <pc:spChg chg="add mod">
          <ac:chgData name="Nabuurs SM, Sanne" userId="d4330de1-1801-493b-862a-3955beb6ddf5" providerId="ADAL" clId="{4F2F782D-725D-5042-B88A-C175F80E3EEE}" dt="2021-09-15T07:24:46.392" v="66" actId="1076"/>
          <ac:spMkLst>
            <pc:docMk/>
            <pc:sldMk cId="3622971423" sldId="317"/>
            <ac:spMk id="12" creationId="{C8688A3E-2B13-074D-8865-F3F8E26BFF9F}"/>
          </ac:spMkLst>
        </pc:spChg>
        <pc:spChg chg="del mod">
          <ac:chgData name="Nabuurs SM, Sanne" userId="d4330de1-1801-493b-862a-3955beb6ddf5" providerId="ADAL" clId="{4F2F782D-725D-5042-B88A-C175F80E3EEE}" dt="2021-09-15T07:24:28.313" v="59" actId="478"/>
          <ac:spMkLst>
            <pc:docMk/>
            <pc:sldMk cId="3622971423" sldId="317"/>
            <ac:spMk id="14" creationId="{68D78C7F-900C-4559-9E00-8B86C95D7234}"/>
          </ac:spMkLst>
        </pc:spChg>
        <pc:spChg chg="mod">
          <ac:chgData name="Nabuurs SM, Sanne" userId="d4330de1-1801-493b-862a-3955beb6ddf5" providerId="ADAL" clId="{4F2F782D-725D-5042-B88A-C175F80E3EEE}" dt="2021-09-15T07:23:28.186" v="51" actId="1076"/>
          <ac:spMkLst>
            <pc:docMk/>
            <pc:sldMk cId="3622971423" sldId="317"/>
            <ac:spMk id="17" creationId="{ACDF6BC7-FE4B-415F-A2F9-FEF744651D7F}"/>
          </ac:spMkLst>
        </pc:spChg>
        <pc:picChg chg="del">
          <ac:chgData name="Nabuurs SM, Sanne" userId="d4330de1-1801-493b-862a-3955beb6ddf5" providerId="ADAL" clId="{4F2F782D-725D-5042-B88A-C175F80E3EEE}" dt="2021-09-15T07:23:49.919" v="52" actId="21"/>
          <ac:picMkLst>
            <pc:docMk/>
            <pc:sldMk cId="3622971423" sldId="317"/>
            <ac:picMk id="2" creationId="{00000000-0000-0000-0000-000000000000}"/>
          </ac:picMkLst>
        </pc:picChg>
      </pc:sldChg>
      <pc:sldChg chg="addSp delSp modSp mod">
        <pc:chgData name="Nabuurs SM, Sanne" userId="d4330de1-1801-493b-862a-3955beb6ddf5" providerId="ADAL" clId="{4F2F782D-725D-5042-B88A-C175F80E3EEE}" dt="2021-09-15T07:50:42.034" v="114" actId="208"/>
        <pc:sldMkLst>
          <pc:docMk/>
          <pc:sldMk cId="3451774291" sldId="331"/>
        </pc:sldMkLst>
        <pc:picChg chg="add del mod">
          <ac:chgData name="Nabuurs SM, Sanne" userId="d4330de1-1801-493b-862a-3955beb6ddf5" providerId="ADAL" clId="{4F2F782D-725D-5042-B88A-C175F80E3EEE}" dt="2021-09-15T07:50:11.353" v="110" actId="478"/>
          <ac:picMkLst>
            <pc:docMk/>
            <pc:sldMk cId="3451774291" sldId="331"/>
            <ac:picMk id="6" creationId="{FB21CEE6-17DC-3C4D-9DC1-E91D2FF15A36}"/>
          </ac:picMkLst>
        </pc:picChg>
        <pc:picChg chg="add mod">
          <ac:chgData name="Nabuurs SM, Sanne" userId="d4330de1-1801-493b-862a-3955beb6ddf5" providerId="ADAL" clId="{4F2F782D-725D-5042-B88A-C175F80E3EEE}" dt="2021-09-15T07:50:42.034" v="114" actId="208"/>
          <ac:picMkLst>
            <pc:docMk/>
            <pc:sldMk cId="3451774291" sldId="331"/>
            <ac:picMk id="7" creationId="{C04A7885-30E0-FF42-82B0-96EBF4982763}"/>
          </ac:picMkLst>
        </pc:picChg>
      </pc:sldChg>
      <pc:sldChg chg="del">
        <pc:chgData name="Nabuurs SM, Sanne" userId="d4330de1-1801-493b-862a-3955beb6ddf5" providerId="ADAL" clId="{4F2F782D-725D-5042-B88A-C175F80E3EEE}" dt="2021-09-16T08:00:43.939" v="315" actId="2696"/>
        <pc:sldMkLst>
          <pc:docMk/>
          <pc:sldMk cId="2618585372" sldId="335"/>
        </pc:sldMkLst>
      </pc:sldChg>
      <pc:sldChg chg="del">
        <pc:chgData name="Nabuurs SM, Sanne" userId="d4330de1-1801-493b-862a-3955beb6ddf5" providerId="ADAL" clId="{4F2F782D-725D-5042-B88A-C175F80E3EEE}" dt="2021-09-16T08:00:43.939" v="315" actId="2696"/>
        <pc:sldMkLst>
          <pc:docMk/>
          <pc:sldMk cId="3017721535" sldId="337"/>
        </pc:sldMkLst>
      </pc:sldChg>
      <pc:sldChg chg="del">
        <pc:chgData name="Nabuurs SM, Sanne" userId="d4330de1-1801-493b-862a-3955beb6ddf5" providerId="ADAL" clId="{4F2F782D-725D-5042-B88A-C175F80E3EEE}" dt="2021-09-16T08:00:43.939" v="315" actId="2696"/>
        <pc:sldMkLst>
          <pc:docMk/>
          <pc:sldMk cId="2880996840" sldId="370"/>
        </pc:sldMkLst>
      </pc:sldChg>
      <pc:sldChg chg="del">
        <pc:chgData name="Nabuurs SM, Sanne" userId="d4330de1-1801-493b-862a-3955beb6ddf5" providerId="ADAL" clId="{4F2F782D-725D-5042-B88A-C175F80E3EEE}" dt="2021-09-16T08:00:43.939" v="315" actId="2696"/>
        <pc:sldMkLst>
          <pc:docMk/>
          <pc:sldMk cId="1827719458" sldId="372"/>
        </pc:sldMkLst>
      </pc:sldChg>
      <pc:sldChg chg="del">
        <pc:chgData name="Nabuurs SM, Sanne" userId="d4330de1-1801-493b-862a-3955beb6ddf5" providerId="ADAL" clId="{4F2F782D-725D-5042-B88A-C175F80E3EEE}" dt="2021-09-16T08:00:43.939" v="315" actId="2696"/>
        <pc:sldMkLst>
          <pc:docMk/>
          <pc:sldMk cId="3227017206" sldId="374"/>
        </pc:sldMkLst>
      </pc:sldChg>
      <pc:sldChg chg="del">
        <pc:chgData name="Nabuurs SM, Sanne" userId="d4330de1-1801-493b-862a-3955beb6ddf5" providerId="ADAL" clId="{4F2F782D-725D-5042-B88A-C175F80E3EEE}" dt="2021-09-16T08:00:43.939" v="315" actId="2696"/>
        <pc:sldMkLst>
          <pc:docMk/>
          <pc:sldMk cId="2159781993" sldId="375"/>
        </pc:sldMkLst>
      </pc:sldChg>
      <pc:sldChg chg="del">
        <pc:chgData name="Nabuurs SM, Sanne" userId="d4330de1-1801-493b-862a-3955beb6ddf5" providerId="ADAL" clId="{4F2F782D-725D-5042-B88A-C175F80E3EEE}" dt="2021-09-16T08:00:43.939" v="315" actId="2696"/>
        <pc:sldMkLst>
          <pc:docMk/>
          <pc:sldMk cId="2446536831" sldId="376"/>
        </pc:sldMkLst>
      </pc:sldChg>
      <pc:sldChg chg="del">
        <pc:chgData name="Nabuurs SM, Sanne" userId="d4330de1-1801-493b-862a-3955beb6ddf5" providerId="ADAL" clId="{4F2F782D-725D-5042-B88A-C175F80E3EEE}" dt="2021-09-16T08:00:43.939" v="315" actId="2696"/>
        <pc:sldMkLst>
          <pc:docMk/>
          <pc:sldMk cId="3976794444" sldId="377"/>
        </pc:sldMkLst>
      </pc:sldChg>
      <pc:sldChg chg="del">
        <pc:chgData name="Nabuurs SM, Sanne" userId="d4330de1-1801-493b-862a-3955beb6ddf5" providerId="ADAL" clId="{4F2F782D-725D-5042-B88A-C175F80E3EEE}" dt="2021-09-16T08:00:43.939" v="315" actId="2696"/>
        <pc:sldMkLst>
          <pc:docMk/>
          <pc:sldMk cId="3014040672" sldId="379"/>
        </pc:sldMkLst>
      </pc:sldChg>
      <pc:sldChg chg="del">
        <pc:chgData name="Nabuurs SM, Sanne" userId="d4330de1-1801-493b-862a-3955beb6ddf5" providerId="ADAL" clId="{4F2F782D-725D-5042-B88A-C175F80E3EEE}" dt="2021-09-16T08:00:43.939" v="315" actId="2696"/>
        <pc:sldMkLst>
          <pc:docMk/>
          <pc:sldMk cId="2719094803" sldId="380"/>
        </pc:sldMkLst>
      </pc:sldChg>
      <pc:sldChg chg="modSp add mod">
        <pc:chgData name="Nabuurs SM, Sanne" userId="d4330de1-1801-493b-862a-3955beb6ddf5" providerId="ADAL" clId="{4F2F782D-725D-5042-B88A-C175F80E3EEE}" dt="2021-09-15T07:21:23.649" v="27" actId="1076"/>
        <pc:sldMkLst>
          <pc:docMk/>
          <pc:sldMk cId="3175806075" sldId="385"/>
        </pc:sldMkLst>
        <pc:spChg chg="mod">
          <ac:chgData name="Nabuurs SM, Sanne" userId="d4330de1-1801-493b-862a-3955beb6ddf5" providerId="ADAL" clId="{4F2F782D-725D-5042-B88A-C175F80E3EEE}" dt="2021-09-15T07:21:23.649" v="27" actId="1076"/>
          <ac:spMkLst>
            <pc:docMk/>
            <pc:sldMk cId="3175806075" sldId="385"/>
            <ac:spMk id="4" creationId="{D8E462A8-8446-4F9A-A718-EB8F2409FB97}"/>
          </ac:spMkLst>
        </pc:spChg>
        <pc:picChg chg="mod">
          <ac:chgData name="Nabuurs SM, Sanne" userId="d4330de1-1801-493b-862a-3955beb6ddf5" providerId="ADAL" clId="{4F2F782D-725D-5042-B88A-C175F80E3EEE}" dt="2021-09-15T07:21:17.110" v="26" actId="1076"/>
          <ac:picMkLst>
            <pc:docMk/>
            <pc:sldMk cId="3175806075" sldId="385"/>
            <ac:picMk id="7" creationId="{EF242326-DA2E-4738-8E5D-9FC3CC955F88}"/>
          </ac:picMkLst>
        </pc:picChg>
      </pc:sldChg>
      <pc:sldChg chg="del">
        <pc:chgData name="Nabuurs SM, Sanne" userId="d4330de1-1801-493b-862a-3955beb6ddf5" providerId="ADAL" clId="{4F2F782D-725D-5042-B88A-C175F80E3EEE}" dt="2021-09-16T08:00:43.939" v="315" actId="2696"/>
        <pc:sldMkLst>
          <pc:docMk/>
          <pc:sldMk cId="3947349391" sldId="402"/>
        </pc:sldMkLst>
      </pc:sldChg>
      <pc:sldChg chg="del">
        <pc:chgData name="Nabuurs SM, Sanne" userId="d4330de1-1801-493b-862a-3955beb6ddf5" providerId="ADAL" clId="{4F2F782D-725D-5042-B88A-C175F80E3EEE}" dt="2021-09-16T08:00:43.939" v="315" actId="2696"/>
        <pc:sldMkLst>
          <pc:docMk/>
          <pc:sldMk cId="616326606" sldId="404"/>
        </pc:sldMkLst>
      </pc:sldChg>
      <pc:sldChg chg="del">
        <pc:chgData name="Nabuurs SM, Sanne" userId="d4330de1-1801-493b-862a-3955beb6ddf5" providerId="ADAL" clId="{4F2F782D-725D-5042-B88A-C175F80E3EEE}" dt="2021-09-16T08:00:43.939" v="315" actId="2696"/>
        <pc:sldMkLst>
          <pc:docMk/>
          <pc:sldMk cId="3409570109" sldId="405"/>
        </pc:sldMkLst>
      </pc:sldChg>
      <pc:sldChg chg="del">
        <pc:chgData name="Nabuurs SM, Sanne" userId="d4330de1-1801-493b-862a-3955beb6ddf5" providerId="ADAL" clId="{4F2F782D-725D-5042-B88A-C175F80E3EEE}" dt="2021-09-16T08:00:43.939" v="315" actId="2696"/>
        <pc:sldMkLst>
          <pc:docMk/>
          <pc:sldMk cId="1629647842" sldId="406"/>
        </pc:sldMkLst>
      </pc:sldChg>
      <pc:sldChg chg="del">
        <pc:chgData name="Nabuurs SM, Sanne" userId="d4330de1-1801-493b-862a-3955beb6ddf5" providerId="ADAL" clId="{4F2F782D-725D-5042-B88A-C175F80E3EEE}" dt="2021-09-16T08:00:43.939" v="315" actId="2696"/>
        <pc:sldMkLst>
          <pc:docMk/>
          <pc:sldMk cId="4074690685" sldId="407"/>
        </pc:sldMkLst>
      </pc:sldChg>
      <pc:sldChg chg="del">
        <pc:chgData name="Nabuurs SM, Sanne" userId="d4330de1-1801-493b-862a-3955beb6ddf5" providerId="ADAL" clId="{4F2F782D-725D-5042-B88A-C175F80E3EEE}" dt="2021-09-16T08:00:43.939" v="315" actId="2696"/>
        <pc:sldMkLst>
          <pc:docMk/>
          <pc:sldMk cId="1318101761" sldId="408"/>
        </pc:sldMkLst>
      </pc:sldChg>
      <pc:sldChg chg="del">
        <pc:chgData name="Nabuurs SM, Sanne" userId="d4330de1-1801-493b-862a-3955beb6ddf5" providerId="ADAL" clId="{4F2F782D-725D-5042-B88A-C175F80E3EEE}" dt="2021-09-16T08:00:43.939" v="315" actId="2696"/>
        <pc:sldMkLst>
          <pc:docMk/>
          <pc:sldMk cId="675771296" sldId="409"/>
        </pc:sldMkLst>
      </pc:sldChg>
      <pc:sldChg chg="del">
        <pc:chgData name="Nabuurs SM, Sanne" userId="d4330de1-1801-493b-862a-3955beb6ddf5" providerId="ADAL" clId="{4F2F782D-725D-5042-B88A-C175F80E3EEE}" dt="2021-09-16T08:00:43.939" v="315" actId="2696"/>
        <pc:sldMkLst>
          <pc:docMk/>
          <pc:sldMk cId="585739973" sldId="410"/>
        </pc:sldMkLst>
      </pc:sldChg>
      <pc:sldChg chg="del">
        <pc:chgData name="Nabuurs SM, Sanne" userId="d4330de1-1801-493b-862a-3955beb6ddf5" providerId="ADAL" clId="{4F2F782D-725D-5042-B88A-C175F80E3EEE}" dt="2021-09-16T08:00:43.939" v="315" actId="2696"/>
        <pc:sldMkLst>
          <pc:docMk/>
          <pc:sldMk cId="248739416" sldId="411"/>
        </pc:sldMkLst>
      </pc:sldChg>
      <pc:sldChg chg="del">
        <pc:chgData name="Nabuurs SM, Sanne" userId="d4330de1-1801-493b-862a-3955beb6ddf5" providerId="ADAL" clId="{4F2F782D-725D-5042-B88A-C175F80E3EEE}" dt="2021-09-16T08:00:43.939" v="315" actId="2696"/>
        <pc:sldMkLst>
          <pc:docMk/>
          <pc:sldMk cId="483936356" sldId="412"/>
        </pc:sldMkLst>
      </pc:sldChg>
      <pc:sldChg chg="modSp new del mod">
        <pc:chgData name="Nabuurs SM, Sanne" userId="d4330de1-1801-493b-862a-3955beb6ddf5" providerId="ADAL" clId="{4F2F782D-725D-5042-B88A-C175F80E3EEE}" dt="2021-09-15T07:25:27.246" v="68" actId="2696"/>
        <pc:sldMkLst>
          <pc:docMk/>
          <pc:sldMk cId="1527528027" sldId="413"/>
        </pc:sldMkLst>
        <pc:spChg chg="mod">
          <ac:chgData name="Nabuurs SM, Sanne" userId="d4330de1-1801-493b-862a-3955beb6ddf5" providerId="ADAL" clId="{4F2F782D-725D-5042-B88A-C175F80E3EEE}" dt="2021-09-15T07:10:05.907" v="15" actId="20577"/>
          <ac:spMkLst>
            <pc:docMk/>
            <pc:sldMk cId="1527528027" sldId="413"/>
            <ac:spMk id="3" creationId="{FBDAABD4-1F45-2141-B69C-4F9FAD462BDE}"/>
          </ac:spMkLst>
        </pc:spChg>
      </pc:sldChg>
      <pc:sldChg chg="addSp modSp new mod ord">
        <pc:chgData name="Nabuurs SM, Sanne" userId="d4330de1-1801-493b-862a-3955beb6ddf5" providerId="ADAL" clId="{4F2F782D-725D-5042-B88A-C175F80E3EEE}" dt="2021-09-15T07:23:53.922" v="54" actId="1076"/>
        <pc:sldMkLst>
          <pc:docMk/>
          <pc:sldMk cId="10975476" sldId="414"/>
        </pc:sldMkLst>
        <pc:spChg chg="mod">
          <ac:chgData name="Nabuurs SM, Sanne" userId="d4330de1-1801-493b-862a-3955beb6ddf5" providerId="ADAL" clId="{4F2F782D-725D-5042-B88A-C175F80E3EEE}" dt="2021-09-15T07:22:13.483" v="38" actId="20577"/>
          <ac:spMkLst>
            <pc:docMk/>
            <pc:sldMk cId="10975476" sldId="414"/>
            <ac:spMk id="2" creationId="{81BEBDC0-CA99-ED4D-BC4F-E8EDA77456F8}"/>
          </ac:spMkLst>
        </pc:spChg>
        <pc:spChg chg="mod">
          <ac:chgData name="Nabuurs SM, Sanne" userId="d4330de1-1801-493b-862a-3955beb6ddf5" providerId="ADAL" clId="{4F2F782D-725D-5042-B88A-C175F80E3EEE}" dt="2021-09-15T07:22:56.846" v="48" actId="20577"/>
          <ac:spMkLst>
            <pc:docMk/>
            <pc:sldMk cId="10975476" sldId="414"/>
            <ac:spMk id="3" creationId="{889B8D16-83E3-2949-B7EB-9D55C1DF2D5F}"/>
          </ac:spMkLst>
        </pc:spChg>
        <pc:picChg chg="add mod">
          <ac:chgData name="Nabuurs SM, Sanne" userId="d4330de1-1801-493b-862a-3955beb6ddf5" providerId="ADAL" clId="{4F2F782D-725D-5042-B88A-C175F80E3EEE}" dt="2021-09-15T07:23:53.922" v="54" actId="1076"/>
          <ac:picMkLst>
            <pc:docMk/>
            <pc:sldMk cId="10975476" sldId="414"/>
            <ac:picMk id="4" creationId="{1477D6FA-6708-EB4D-9740-3B1CB2542F3E}"/>
          </ac:picMkLst>
        </pc:picChg>
      </pc:sldChg>
      <pc:sldChg chg="new del">
        <pc:chgData name="Nabuurs SM, Sanne" userId="d4330de1-1801-493b-862a-3955beb6ddf5" providerId="ADAL" clId="{4F2F782D-725D-5042-B88A-C175F80E3EEE}" dt="2021-09-15T07:21:56.051" v="28" actId="2696"/>
        <pc:sldMkLst>
          <pc:docMk/>
          <pc:sldMk cId="3677440989" sldId="414"/>
        </pc:sldMkLst>
      </pc:sldChg>
      <pc:sldChg chg="modSp new del mod">
        <pc:chgData name="Nabuurs SM, Sanne" userId="d4330de1-1801-493b-862a-3955beb6ddf5" providerId="ADAL" clId="{4F2F782D-725D-5042-B88A-C175F80E3EEE}" dt="2021-09-15T07:50:15.938" v="111" actId="2696"/>
        <pc:sldMkLst>
          <pc:docMk/>
          <pc:sldMk cId="2985473605" sldId="415"/>
        </pc:sldMkLst>
        <pc:spChg chg="mod">
          <ac:chgData name="Nabuurs SM, Sanne" userId="d4330de1-1801-493b-862a-3955beb6ddf5" providerId="ADAL" clId="{4F2F782D-725D-5042-B88A-C175F80E3EEE}" dt="2021-09-15T07:47:53.694" v="109" actId="20577"/>
          <ac:spMkLst>
            <pc:docMk/>
            <pc:sldMk cId="2985473605" sldId="415"/>
            <ac:spMk id="2" creationId="{4EFDBE69-34A7-A44C-B3F9-73240AA53142}"/>
          </ac:spMkLst>
        </pc:spChg>
      </pc:sldChg>
      <pc:sldChg chg="addSp delSp modSp new del mod modAnim">
        <pc:chgData name="Nabuurs SM, Sanne" userId="d4330de1-1801-493b-862a-3955beb6ddf5" providerId="ADAL" clId="{4F2F782D-725D-5042-B88A-C175F80E3EEE}" dt="2021-09-15T07:21:04.089" v="24" actId="2696"/>
        <pc:sldMkLst>
          <pc:docMk/>
          <pc:sldMk cId="3194924315" sldId="415"/>
        </pc:sldMkLst>
        <pc:spChg chg="add del">
          <ac:chgData name="Nabuurs SM, Sanne" userId="d4330de1-1801-493b-862a-3955beb6ddf5" providerId="ADAL" clId="{4F2F782D-725D-5042-B88A-C175F80E3EEE}" dt="2021-09-15T07:20:35.659" v="21" actId="478"/>
          <ac:spMkLst>
            <pc:docMk/>
            <pc:sldMk cId="3194924315" sldId="415"/>
            <ac:spMk id="3" creationId="{C8D57C93-66DE-754D-AF30-C77DB2793D84}"/>
          </ac:spMkLst>
        </pc:spChg>
        <pc:spChg chg="add del mod">
          <ac:chgData name="Nabuurs SM, Sanne" userId="d4330de1-1801-493b-862a-3955beb6ddf5" providerId="ADAL" clId="{4F2F782D-725D-5042-B88A-C175F80E3EEE}" dt="2021-09-15T07:20:28.182" v="19"/>
          <ac:spMkLst>
            <pc:docMk/>
            <pc:sldMk cId="3194924315" sldId="415"/>
            <ac:spMk id="4" creationId="{60BA94E1-C13A-C14D-AE92-ADFFB65BC1CC}"/>
          </ac:spMkLst>
        </pc:spChg>
        <pc:spChg chg="add mod">
          <ac:chgData name="Nabuurs SM, Sanne" userId="d4330de1-1801-493b-862a-3955beb6ddf5" providerId="ADAL" clId="{4F2F782D-725D-5042-B88A-C175F80E3EEE}" dt="2021-09-15T07:20:43.755" v="23" actId="1076"/>
          <ac:spMkLst>
            <pc:docMk/>
            <pc:sldMk cId="3194924315" sldId="415"/>
            <ac:spMk id="5" creationId="{AA3FA4F3-9331-EE4C-ABA6-24016DE1037F}"/>
          </ac:spMkLst>
        </pc:spChg>
      </pc:sldChg>
      <pc:sldChg chg="addSp modSp new mod">
        <pc:chgData name="Nabuurs SM, Sanne" userId="d4330de1-1801-493b-862a-3955beb6ddf5" providerId="ADAL" clId="{4F2F782D-725D-5042-B88A-C175F80E3EEE}" dt="2021-09-15T07:52:10.573" v="121" actId="1076"/>
        <pc:sldMkLst>
          <pc:docMk/>
          <pc:sldMk cId="3476141537" sldId="415"/>
        </pc:sldMkLst>
        <pc:spChg chg="mod">
          <ac:chgData name="Nabuurs SM, Sanne" userId="d4330de1-1801-493b-862a-3955beb6ddf5" providerId="ADAL" clId="{4F2F782D-725D-5042-B88A-C175F80E3EEE}" dt="2021-09-15T07:51:44.057" v="116"/>
          <ac:spMkLst>
            <pc:docMk/>
            <pc:sldMk cId="3476141537" sldId="415"/>
            <ac:spMk id="2" creationId="{D1D49D00-B38D-634C-9F3D-577E41F7F924}"/>
          </ac:spMkLst>
        </pc:spChg>
        <pc:spChg chg="mod">
          <ac:chgData name="Nabuurs SM, Sanne" userId="d4330de1-1801-493b-862a-3955beb6ddf5" providerId="ADAL" clId="{4F2F782D-725D-5042-B88A-C175F80E3EEE}" dt="2021-09-15T07:51:51.978" v="118"/>
          <ac:spMkLst>
            <pc:docMk/>
            <pc:sldMk cId="3476141537" sldId="415"/>
            <ac:spMk id="3" creationId="{37B1A9A9-6AA9-6F45-A10B-D64C0B839060}"/>
          </ac:spMkLst>
        </pc:spChg>
        <pc:picChg chg="add mod">
          <ac:chgData name="Nabuurs SM, Sanne" userId="d4330de1-1801-493b-862a-3955beb6ddf5" providerId="ADAL" clId="{4F2F782D-725D-5042-B88A-C175F80E3EEE}" dt="2021-09-15T07:52:10.573" v="121" actId="1076"/>
          <ac:picMkLst>
            <pc:docMk/>
            <pc:sldMk cId="3476141537" sldId="415"/>
            <ac:picMk id="4" creationId="{9684291F-E38B-F443-8B97-830366EE09B0}"/>
          </ac:picMkLst>
        </pc:picChg>
      </pc:sldChg>
      <pc:sldChg chg="delSp modSp new mod">
        <pc:chgData name="Nabuurs SM, Sanne" userId="d4330de1-1801-493b-862a-3955beb6ddf5" providerId="ADAL" clId="{4F2F782D-725D-5042-B88A-C175F80E3EEE}" dt="2021-09-15T07:53:18.981" v="129" actId="1076"/>
        <pc:sldMkLst>
          <pc:docMk/>
          <pc:sldMk cId="1634814801" sldId="416"/>
        </pc:sldMkLst>
        <pc:spChg chg="mod">
          <ac:chgData name="Nabuurs SM, Sanne" userId="d4330de1-1801-493b-862a-3955beb6ddf5" providerId="ADAL" clId="{4F2F782D-725D-5042-B88A-C175F80E3EEE}" dt="2021-09-15T07:53:02.321" v="124"/>
          <ac:spMkLst>
            <pc:docMk/>
            <pc:sldMk cId="1634814801" sldId="416"/>
            <ac:spMk id="2" creationId="{2623F03B-7903-E640-A912-788328FE6251}"/>
          </ac:spMkLst>
        </pc:spChg>
        <pc:spChg chg="del">
          <ac:chgData name="Nabuurs SM, Sanne" userId="d4330de1-1801-493b-862a-3955beb6ddf5" providerId="ADAL" clId="{4F2F782D-725D-5042-B88A-C175F80E3EEE}" dt="2021-09-15T07:53:09.797" v="126" actId="478"/>
          <ac:spMkLst>
            <pc:docMk/>
            <pc:sldMk cId="1634814801" sldId="416"/>
            <ac:spMk id="3" creationId="{5DC195A8-60C2-3543-98CC-6DD65081E79A}"/>
          </ac:spMkLst>
        </pc:spChg>
        <pc:spChg chg="mod">
          <ac:chgData name="Nabuurs SM, Sanne" userId="d4330de1-1801-493b-862a-3955beb6ddf5" providerId="ADAL" clId="{4F2F782D-725D-5042-B88A-C175F80E3EEE}" dt="2021-09-15T07:53:13.602" v="127" actId="1076"/>
          <ac:spMkLst>
            <pc:docMk/>
            <pc:sldMk cId="1634814801" sldId="416"/>
            <ac:spMk id="5" creationId="{C0F39456-0627-2745-A6A7-FE0373D7EA73}"/>
          </ac:spMkLst>
        </pc:spChg>
        <pc:picChg chg="mod">
          <ac:chgData name="Nabuurs SM, Sanne" userId="d4330de1-1801-493b-862a-3955beb6ddf5" providerId="ADAL" clId="{4F2F782D-725D-5042-B88A-C175F80E3EEE}" dt="2021-09-15T07:53:17.126" v="128" actId="1076"/>
          <ac:picMkLst>
            <pc:docMk/>
            <pc:sldMk cId="1634814801" sldId="416"/>
            <ac:picMk id="4" creationId="{787124EF-30B1-364D-BB13-2D44CB78D743}"/>
          </ac:picMkLst>
        </pc:picChg>
        <pc:picChg chg="mod">
          <ac:chgData name="Nabuurs SM, Sanne" userId="d4330de1-1801-493b-862a-3955beb6ddf5" providerId="ADAL" clId="{4F2F782D-725D-5042-B88A-C175F80E3EEE}" dt="2021-09-15T07:53:18.981" v="129" actId="1076"/>
          <ac:picMkLst>
            <pc:docMk/>
            <pc:sldMk cId="1634814801" sldId="416"/>
            <ac:picMk id="6" creationId="{106ADA80-EC64-6E44-8B2F-A911D37E0C93}"/>
          </ac:picMkLst>
        </pc:picChg>
        <pc:picChg chg="mod">
          <ac:chgData name="Nabuurs SM, Sanne" userId="d4330de1-1801-493b-862a-3955beb6ddf5" providerId="ADAL" clId="{4F2F782D-725D-5042-B88A-C175F80E3EEE}" dt="2021-09-15T07:53:02.321" v="124"/>
          <ac:picMkLst>
            <pc:docMk/>
            <pc:sldMk cId="1634814801" sldId="416"/>
            <ac:picMk id="7" creationId="{1512F441-4673-5042-B85C-4A81F878FF5F}"/>
          </ac:picMkLst>
        </pc:picChg>
      </pc:sldChg>
      <pc:sldChg chg="delSp modSp add mod">
        <pc:chgData name="Nabuurs SM, Sanne" userId="d4330de1-1801-493b-862a-3955beb6ddf5" providerId="ADAL" clId="{4F2F782D-725D-5042-B88A-C175F80E3EEE}" dt="2021-09-15T07:56:05.163" v="133" actId="1076"/>
        <pc:sldMkLst>
          <pc:docMk/>
          <pc:sldMk cId="288871313" sldId="417"/>
        </pc:sldMkLst>
        <pc:spChg chg="del">
          <ac:chgData name="Nabuurs SM, Sanne" userId="d4330de1-1801-493b-862a-3955beb6ddf5" providerId="ADAL" clId="{4F2F782D-725D-5042-B88A-C175F80E3EEE}" dt="2021-09-15T07:55:51.216" v="131" actId="478"/>
          <ac:spMkLst>
            <pc:docMk/>
            <pc:sldMk cId="288871313" sldId="417"/>
            <ac:spMk id="5" creationId="{C0F39456-0627-2745-A6A7-FE0373D7EA73}"/>
          </ac:spMkLst>
        </pc:spChg>
        <pc:spChg chg="mod">
          <ac:chgData name="Nabuurs SM, Sanne" userId="d4330de1-1801-493b-862a-3955beb6ddf5" providerId="ADAL" clId="{4F2F782D-725D-5042-B88A-C175F80E3EEE}" dt="2021-09-15T07:56:05.163" v="133" actId="1076"/>
          <ac:spMkLst>
            <pc:docMk/>
            <pc:sldMk cId="288871313" sldId="417"/>
            <ac:spMk id="10" creationId="{92E1969C-8E0C-934D-92B2-917E51AE1DCB}"/>
          </ac:spMkLst>
        </pc:spChg>
        <pc:spChg chg="mod">
          <ac:chgData name="Nabuurs SM, Sanne" userId="d4330de1-1801-493b-862a-3955beb6ddf5" providerId="ADAL" clId="{4F2F782D-725D-5042-B88A-C175F80E3EEE}" dt="2021-09-15T07:56:05.163" v="133" actId="1076"/>
          <ac:spMkLst>
            <pc:docMk/>
            <pc:sldMk cId="288871313" sldId="417"/>
            <ac:spMk id="12" creationId="{221CAE12-FCDE-4246-91F2-A9739BEB51F0}"/>
          </ac:spMkLst>
        </pc:spChg>
        <pc:picChg chg="mod">
          <ac:chgData name="Nabuurs SM, Sanne" userId="d4330de1-1801-493b-862a-3955beb6ddf5" providerId="ADAL" clId="{4F2F782D-725D-5042-B88A-C175F80E3EEE}" dt="2021-09-15T07:56:05.163" v="133" actId="1076"/>
          <ac:picMkLst>
            <pc:docMk/>
            <pc:sldMk cId="288871313" sldId="417"/>
            <ac:picMk id="8" creationId="{EFCC5560-3E00-8C41-846D-BC15F6F90170}"/>
          </ac:picMkLst>
        </pc:picChg>
        <pc:picChg chg="mod">
          <ac:chgData name="Nabuurs SM, Sanne" userId="d4330de1-1801-493b-862a-3955beb6ddf5" providerId="ADAL" clId="{4F2F782D-725D-5042-B88A-C175F80E3EEE}" dt="2021-09-15T07:56:05.163" v="133" actId="1076"/>
          <ac:picMkLst>
            <pc:docMk/>
            <pc:sldMk cId="288871313" sldId="417"/>
            <ac:picMk id="9" creationId="{97941D5D-2EDF-6F48-A0CA-90D6DA24F8CD}"/>
          </ac:picMkLst>
        </pc:picChg>
        <pc:picChg chg="mod">
          <ac:chgData name="Nabuurs SM, Sanne" userId="d4330de1-1801-493b-862a-3955beb6ddf5" providerId="ADAL" clId="{4F2F782D-725D-5042-B88A-C175F80E3EEE}" dt="2021-09-15T07:56:05.163" v="133" actId="1076"/>
          <ac:picMkLst>
            <pc:docMk/>
            <pc:sldMk cId="288871313" sldId="417"/>
            <ac:picMk id="11" creationId="{20031C01-E2F1-D741-81CF-64AC9A3280EA}"/>
          </ac:picMkLst>
        </pc:picChg>
      </pc:sldChg>
      <pc:sldChg chg="addSp modSp new mod">
        <pc:chgData name="Nabuurs SM, Sanne" userId="d4330de1-1801-493b-862a-3955beb6ddf5" providerId="ADAL" clId="{4F2F782D-725D-5042-B88A-C175F80E3EEE}" dt="2021-09-16T07:53:18.185" v="246" actId="1076"/>
        <pc:sldMkLst>
          <pc:docMk/>
          <pc:sldMk cId="3877041975" sldId="418"/>
        </pc:sldMkLst>
        <pc:spChg chg="mod">
          <ac:chgData name="Nabuurs SM, Sanne" userId="d4330de1-1801-493b-862a-3955beb6ddf5" providerId="ADAL" clId="{4F2F782D-725D-5042-B88A-C175F80E3EEE}" dt="2021-09-16T07:53:00.617" v="243" actId="20577"/>
          <ac:spMkLst>
            <pc:docMk/>
            <pc:sldMk cId="3877041975" sldId="418"/>
            <ac:spMk id="2" creationId="{B66C1305-8ED8-2045-BACF-E73905BB1EAC}"/>
          </ac:spMkLst>
        </pc:spChg>
        <pc:spChg chg="mod">
          <ac:chgData name="Nabuurs SM, Sanne" userId="d4330de1-1801-493b-862a-3955beb6ddf5" providerId="ADAL" clId="{4F2F782D-725D-5042-B88A-C175F80E3EEE}" dt="2021-09-16T07:52:38.593" v="224" actId="20577"/>
          <ac:spMkLst>
            <pc:docMk/>
            <pc:sldMk cId="3877041975" sldId="418"/>
            <ac:spMk id="3" creationId="{25E326A5-F6B9-7B45-8EF3-58E11EBE9638}"/>
          </ac:spMkLst>
        </pc:spChg>
        <pc:picChg chg="add mod">
          <ac:chgData name="Nabuurs SM, Sanne" userId="d4330de1-1801-493b-862a-3955beb6ddf5" providerId="ADAL" clId="{4F2F782D-725D-5042-B88A-C175F80E3EEE}" dt="2021-09-16T07:53:18.185" v="246" actId="1076"/>
          <ac:picMkLst>
            <pc:docMk/>
            <pc:sldMk cId="3877041975" sldId="418"/>
            <ac:picMk id="4" creationId="{B83E453D-AC94-A348-809D-A1A032834C02}"/>
          </ac:picMkLst>
        </pc:picChg>
      </pc:sldChg>
      <pc:sldChg chg="addSp modSp new mod">
        <pc:chgData name="Nabuurs SM, Sanne" userId="d4330de1-1801-493b-862a-3955beb6ddf5" providerId="ADAL" clId="{4F2F782D-725D-5042-B88A-C175F80E3EEE}" dt="2021-09-15T07:58:00.905" v="159" actId="1076"/>
        <pc:sldMkLst>
          <pc:docMk/>
          <pc:sldMk cId="293459461" sldId="419"/>
        </pc:sldMkLst>
        <pc:spChg chg="mod">
          <ac:chgData name="Nabuurs SM, Sanne" userId="d4330de1-1801-493b-862a-3955beb6ddf5" providerId="ADAL" clId="{4F2F782D-725D-5042-B88A-C175F80E3EEE}" dt="2021-09-15T07:57:30.803" v="154"/>
          <ac:spMkLst>
            <pc:docMk/>
            <pc:sldMk cId="293459461" sldId="419"/>
            <ac:spMk id="2" creationId="{F4DEA765-2559-6A42-A106-F87D2FD4FEB0}"/>
          </ac:spMkLst>
        </pc:spChg>
        <pc:spChg chg="mod">
          <ac:chgData name="Nabuurs SM, Sanne" userId="d4330de1-1801-493b-862a-3955beb6ddf5" providerId="ADAL" clId="{4F2F782D-725D-5042-B88A-C175F80E3EEE}" dt="2021-09-15T07:57:42.451" v="157" actId="20577"/>
          <ac:spMkLst>
            <pc:docMk/>
            <pc:sldMk cId="293459461" sldId="419"/>
            <ac:spMk id="3" creationId="{2805A568-2C6E-6F42-8CFC-EF9771C045BE}"/>
          </ac:spMkLst>
        </pc:spChg>
        <pc:picChg chg="add mod">
          <ac:chgData name="Nabuurs SM, Sanne" userId="d4330de1-1801-493b-862a-3955beb6ddf5" providerId="ADAL" clId="{4F2F782D-725D-5042-B88A-C175F80E3EEE}" dt="2021-09-15T07:58:00.905" v="159" actId="1076"/>
          <ac:picMkLst>
            <pc:docMk/>
            <pc:sldMk cId="293459461" sldId="419"/>
            <ac:picMk id="4" creationId="{9ED32AE4-1803-9A44-B475-93B6D02917BA}"/>
          </ac:picMkLst>
        </pc:picChg>
      </pc:sldChg>
      <pc:sldChg chg="addSp delSp modSp add mod">
        <pc:chgData name="Nabuurs SM, Sanne" userId="d4330de1-1801-493b-862a-3955beb6ddf5" providerId="ADAL" clId="{4F2F782D-725D-5042-B88A-C175F80E3EEE}" dt="2021-09-15T07:58:38.007" v="164" actId="1076"/>
        <pc:sldMkLst>
          <pc:docMk/>
          <pc:sldMk cId="380442350" sldId="420"/>
        </pc:sldMkLst>
        <pc:spChg chg="mod">
          <ac:chgData name="Nabuurs SM, Sanne" userId="d4330de1-1801-493b-862a-3955beb6ddf5" providerId="ADAL" clId="{4F2F782D-725D-5042-B88A-C175F80E3EEE}" dt="2021-09-15T07:58:34.588" v="162" actId="14100"/>
          <ac:spMkLst>
            <pc:docMk/>
            <pc:sldMk cId="380442350" sldId="420"/>
            <ac:spMk id="3" creationId="{2805A568-2C6E-6F42-8CFC-EF9771C045BE}"/>
          </ac:spMkLst>
        </pc:spChg>
        <pc:picChg chg="del">
          <ac:chgData name="Nabuurs SM, Sanne" userId="d4330de1-1801-493b-862a-3955beb6ddf5" providerId="ADAL" clId="{4F2F782D-725D-5042-B88A-C175F80E3EEE}" dt="2021-09-15T07:58:31.088" v="161" actId="478"/>
          <ac:picMkLst>
            <pc:docMk/>
            <pc:sldMk cId="380442350" sldId="420"/>
            <ac:picMk id="4" creationId="{9ED32AE4-1803-9A44-B475-93B6D02917BA}"/>
          </ac:picMkLst>
        </pc:picChg>
        <pc:picChg chg="add mod">
          <ac:chgData name="Nabuurs SM, Sanne" userId="d4330de1-1801-493b-862a-3955beb6ddf5" providerId="ADAL" clId="{4F2F782D-725D-5042-B88A-C175F80E3EEE}" dt="2021-09-15T07:58:38.007" v="164" actId="1076"/>
          <ac:picMkLst>
            <pc:docMk/>
            <pc:sldMk cId="380442350" sldId="420"/>
            <ac:picMk id="5" creationId="{435106F3-0322-B248-974B-3D02667B0ED0}"/>
          </ac:picMkLst>
        </pc:picChg>
      </pc:sldChg>
      <pc:sldChg chg="addSp modSp new mod">
        <pc:chgData name="Nabuurs SM, Sanne" userId="d4330de1-1801-493b-862a-3955beb6ddf5" providerId="ADAL" clId="{4F2F782D-725D-5042-B88A-C175F80E3EEE}" dt="2021-09-15T08:01:36.484" v="180" actId="20577"/>
        <pc:sldMkLst>
          <pc:docMk/>
          <pc:sldMk cId="507197333" sldId="421"/>
        </pc:sldMkLst>
        <pc:spChg chg="mod">
          <ac:chgData name="Nabuurs SM, Sanne" userId="d4330de1-1801-493b-862a-3955beb6ddf5" providerId="ADAL" clId="{4F2F782D-725D-5042-B88A-C175F80E3EEE}" dt="2021-09-15T08:01:13.988" v="167" actId="20577"/>
          <ac:spMkLst>
            <pc:docMk/>
            <pc:sldMk cId="507197333" sldId="421"/>
            <ac:spMk id="2" creationId="{B0F9489A-7855-FC47-BFF7-01B3367EBD54}"/>
          </ac:spMkLst>
        </pc:spChg>
        <pc:spChg chg="mod">
          <ac:chgData name="Nabuurs SM, Sanne" userId="d4330de1-1801-493b-862a-3955beb6ddf5" providerId="ADAL" clId="{4F2F782D-725D-5042-B88A-C175F80E3EEE}" dt="2021-09-15T08:01:36.484" v="180" actId="20577"/>
          <ac:spMkLst>
            <pc:docMk/>
            <pc:sldMk cId="507197333" sldId="421"/>
            <ac:spMk id="3" creationId="{627B4C3A-4A2D-0445-B373-091CCC2C4383}"/>
          </ac:spMkLst>
        </pc:spChg>
        <pc:picChg chg="add mod">
          <ac:chgData name="Nabuurs SM, Sanne" userId="d4330de1-1801-493b-862a-3955beb6ddf5" providerId="ADAL" clId="{4F2F782D-725D-5042-B88A-C175F80E3EEE}" dt="2021-09-15T08:01:21.478" v="169" actId="1076"/>
          <ac:picMkLst>
            <pc:docMk/>
            <pc:sldMk cId="507197333" sldId="421"/>
            <ac:picMk id="4" creationId="{5E9D8E35-A3FC-0E4F-9F36-AEC9E0753455}"/>
          </ac:picMkLst>
        </pc:picChg>
      </pc:sldChg>
      <pc:sldChg chg="addSp delSp modSp new mod">
        <pc:chgData name="Nabuurs SM, Sanne" userId="d4330de1-1801-493b-862a-3955beb6ddf5" providerId="ADAL" clId="{4F2F782D-725D-5042-B88A-C175F80E3EEE}" dt="2021-09-15T08:03:29.325" v="201" actId="20577"/>
        <pc:sldMkLst>
          <pc:docMk/>
          <pc:sldMk cId="396007917" sldId="422"/>
        </pc:sldMkLst>
        <pc:spChg chg="mod">
          <ac:chgData name="Nabuurs SM, Sanne" userId="d4330de1-1801-493b-862a-3955beb6ddf5" providerId="ADAL" clId="{4F2F782D-725D-5042-B88A-C175F80E3EEE}" dt="2021-09-15T08:02:22.228" v="184" actId="113"/>
          <ac:spMkLst>
            <pc:docMk/>
            <pc:sldMk cId="396007917" sldId="422"/>
            <ac:spMk id="2" creationId="{0799D186-53D3-C643-BE01-C63CA58301AA}"/>
          </ac:spMkLst>
        </pc:spChg>
        <pc:spChg chg="mod">
          <ac:chgData name="Nabuurs SM, Sanne" userId="d4330de1-1801-493b-862a-3955beb6ddf5" providerId="ADAL" clId="{4F2F782D-725D-5042-B88A-C175F80E3EEE}" dt="2021-09-15T08:03:29.325" v="201" actId="20577"/>
          <ac:spMkLst>
            <pc:docMk/>
            <pc:sldMk cId="396007917" sldId="422"/>
            <ac:spMk id="3" creationId="{F4275D72-4FB6-8D46-A3D8-1DDE5134B909}"/>
          </ac:spMkLst>
        </pc:spChg>
        <pc:spChg chg="add del mod">
          <ac:chgData name="Nabuurs SM, Sanne" userId="d4330de1-1801-493b-862a-3955beb6ddf5" providerId="ADAL" clId="{4F2F782D-725D-5042-B88A-C175F80E3EEE}" dt="2021-09-15T08:02:29.113" v="187" actId="478"/>
          <ac:spMkLst>
            <pc:docMk/>
            <pc:sldMk cId="396007917" sldId="422"/>
            <ac:spMk id="4" creationId="{07A93260-CED2-7F49-9523-FFE5ADF67B9F}"/>
          </ac:spMkLst>
        </pc:spChg>
        <pc:picChg chg="add mod">
          <ac:chgData name="Nabuurs SM, Sanne" userId="d4330de1-1801-493b-862a-3955beb6ddf5" providerId="ADAL" clId="{4F2F782D-725D-5042-B88A-C175F80E3EEE}" dt="2021-09-15T08:02:48.214" v="192" actId="1076"/>
          <ac:picMkLst>
            <pc:docMk/>
            <pc:sldMk cId="396007917" sldId="422"/>
            <ac:picMk id="5" creationId="{66C4547F-F79A-454E-A24F-DBE75AAFE706}"/>
          </ac:picMkLst>
        </pc:picChg>
      </pc:sldChg>
      <pc:sldChg chg="modSp new mod">
        <pc:chgData name="Nabuurs SM, Sanne" userId="d4330de1-1801-493b-862a-3955beb6ddf5" providerId="ADAL" clId="{4F2F782D-725D-5042-B88A-C175F80E3EEE}" dt="2021-09-16T07:53:48.535" v="247" actId="207"/>
        <pc:sldMkLst>
          <pc:docMk/>
          <pc:sldMk cId="2103442050" sldId="423"/>
        </pc:sldMkLst>
        <pc:spChg chg="mod">
          <ac:chgData name="Nabuurs SM, Sanne" userId="d4330de1-1801-493b-862a-3955beb6ddf5" providerId="ADAL" clId="{4F2F782D-725D-5042-B88A-C175F80E3EEE}" dt="2021-09-15T08:04:11.754" v="209" actId="20577"/>
          <ac:spMkLst>
            <pc:docMk/>
            <pc:sldMk cId="2103442050" sldId="423"/>
            <ac:spMk id="2" creationId="{303D5BE3-5211-354B-B672-DB48C9AE9354}"/>
          </ac:spMkLst>
        </pc:spChg>
        <pc:spChg chg="mod">
          <ac:chgData name="Nabuurs SM, Sanne" userId="d4330de1-1801-493b-862a-3955beb6ddf5" providerId="ADAL" clId="{4F2F782D-725D-5042-B88A-C175F80E3EEE}" dt="2021-09-16T07:53:48.535" v="247" actId="207"/>
          <ac:spMkLst>
            <pc:docMk/>
            <pc:sldMk cId="2103442050" sldId="423"/>
            <ac:spMk id="3" creationId="{8745BFB5-A4E0-324F-ACEA-5DAF7BC0DBA7}"/>
          </ac:spMkLst>
        </pc:spChg>
      </pc:sldChg>
      <pc:sldChg chg="addSp modSp new mod">
        <pc:chgData name="Nabuurs SM, Sanne" userId="d4330de1-1801-493b-862a-3955beb6ddf5" providerId="ADAL" clId="{4F2F782D-725D-5042-B88A-C175F80E3EEE}" dt="2021-09-16T07:55:29.853" v="255" actId="20577"/>
        <pc:sldMkLst>
          <pc:docMk/>
          <pc:sldMk cId="34031571" sldId="424"/>
        </pc:sldMkLst>
        <pc:spChg chg="mod">
          <ac:chgData name="Nabuurs SM, Sanne" userId="d4330de1-1801-493b-862a-3955beb6ddf5" providerId="ADAL" clId="{4F2F782D-725D-5042-B88A-C175F80E3EEE}" dt="2021-09-15T08:06:07.057" v="221" actId="113"/>
          <ac:spMkLst>
            <pc:docMk/>
            <pc:sldMk cId="34031571" sldId="424"/>
            <ac:spMk id="2" creationId="{8D02D7C3-1592-8D46-9B9A-3258DC7D49FD}"/>
          </ac:spMkLst>
        </pc:spChg>
        <pc:spChg chg="mod">
          <ac:chgData name="Nabuurs SM, Sanne" userId="d4330de1-1801-493b-862a-3955beb6ddf5" providerId="ADAL" clId="{4F2F782D-725D-5042-B88A-C175F80E3EEE}" dt="2021-09-16T07:55:29.853" v="255" actId="20577"/>
          <ac:spMkLst>
            <pc:docMk/>
            <pc:sldMk cId="34031571" sldId="424"/>
            <ac:spMk id="3" creationId="{AC9DF876-8AB6-E245-9E44-85E783859C68}"/>
          </ac:spMkLst>
        </pc:spChg>
        <pc:picChg chg="add mod">
          <ac:chgData name="Nabuurs SM, Sanne" userId="d4330de1-1801-493b-862a-3955beb6ddf5" providerId="ADAL" clId="{4F2F782D-725D-5042-B88A-C175F80E3EEE}" dt="2021-09-16T07:55:25.770" v="253" actId="1076"/>
          <ac:picMkLst>
            <pc:docMk/>
            <pc:sldMk cId="34031571" sldId="424"/>
            <ac:picMk id="4" creationId="{740D7917-0E00-A440-B82B-8AC7825D670C}"/>
          </ac:picMkLst>
        </pc:picChg>
      </pc:sldChg>
      <pc:sldChg chg="addSp delSp modSp new mod">
        <pc:chgData name="Nabuurs SM, Sanne" userId="d4330de1-1801-493b-862a-3955beb6ddf5" providerId="ADAL" clId="{4F2F782D-725D-5042-B88A-C175F80E3EEE}" dt="2021-09-16T07:59:01.318" v="274" actId="20577"/>
        <pc:sldMkLst>
          <pc:docMk/>
          <pc:sldMk cId="1400963578" sldId="425"/>
        </pc:sldMkLst>
        <pc:spChg chg="mod">
          <ac:chgData name="Nabuurs SM, Sanne" userId="d4330de1-1801-493b-862a-3955beb6ddf5" providerId="ADAL" clId="{4F2F782D-725D-5042-B88A-C175F80E3EEE}" dt="2021-09-16T07:59:01.318" v="274" actId="20577"/>
          <ac:spMkLst>
            <pc:docMk/>
            <pc:sldMk cId="1400963578" sldId="425"/>
            <ac:spMk id="2" creationId="{CB8687BE-91D6-1449-94ED-76D8FF440B28}"/>
          </ac:spMkLst>
        </pc:spChg>
        <pc:spChg chg="del">
          <ac:chgData name="Nabuurs SM, Sanne" userId="d4330de1-1801-493b-862a-3955beb6ddf5" providerId="ADAL" clId="{4F2F782D-725D-5042-B88A-C175F80E3EEE}" dt="2021-09-16T07:57:42.717" v="257"/>
          <ac:spMkLst>
            <pc:docMk/>
            <pc:sldMk cId="1400963578" sldId="425"/>
            <ac:spMk id="3" creationId="{B814BC04-CBAC-4F46-BDA9-CE34895AB28A}"/>
          </ac:spMkLst>
        </pc:spChg>
        <pc:spChg chg="add mod">
          <ac:chgData name="Nabuurs SM, Sanne" userId="d4330de1-1801-493b-862a-3955beb6ddf5" providerId="ADAL" clId="{4F2F782D-725D-5042-B88A-C175F80E3EEE}" dt="2021-09-16T07:58:46.513" v="263" actId="14100"/>
          <ac:spMkLst>
            <pc:docMk/>
            <pc:sldMk cId="1400963578" sldId="425"/>
            <ac:spMk id="5" creationId="{80FCD419-96A2-AF4E-84DD-D94CD25BF8EB}"/>
          </ac:spMkLst>
        </pc:spChg>
        <pc:spChg chg="add mod">
          <ac:chgData name="Nabuurs SM, Sanne" userId="d4330de1-1801-493b-862a-3955beb6ddf5" providerId="ADAL" clId="{4F2F782D-725D-5042-B88A-C175F80E3EEE}" dt="2021-09-16T07:58:55.031" v="264" actId="207"/>
          <ac:spMkLst>
            <pc:docMk/>
            <pc:sldMk cId="1400963578" sldId="425"/>
            <ac:spMk id="6" creationId="{439967F2-DB74-A549-B829-9D9F2D1193EB}"/>
          </ac:spMkLst>
        </pc:spChg>
        <pc:picChg chg="add mod">
          <ac:chgData name="Nabuurs SM, Sanne" userId="d4330de1-1801-493b-862a-3955beb6ddf5" providerId="ADAL" clId="{4F2F782D-725D-5042-B88A-C175F80E3EEE}" dt="2021-09-16T07:57:50.035" v="260" actId="1076"/>
          <ac:picMkLst>
            <pc:docMk/>
            <pc:sldMk cId="1400963578" sldId="425"/>
            <ac:picMk id="4" creationId="{B2910715-23AE-AC40-B123-1168E0733A82}"/>
          </ac:picMkLst>
        </pc:picChg>
      </pc:sldChg>
      <pc:sldChg chg="addSp modSp new mod">
        <pc:chgData name="Nabuurs SM, Sanne" userId="d4330de1-1801-493b-862a-3955beb6ddf5" providerId="ADAL" clId="{4F2F782D-725D-5042-B88A-C175F80E3EEE}" dt="2021-09-16T08:00:15.924" v="314" actId="20577"/>
        <pc:sldMkLst>
          <pc:docMk/>
          <pc:sldMk cId="2050551513" sldId="426"/>
        </pc:sldMkLst>
        <pc:spChg chg="mod">
          <ac:chgData name="Nabuurs SM, Sanne" userId="d4330de1-1801-493b-862a-3955beb6ddf5" providerId="ADAL" clId="{4F2F782D-725D-5042-B88A-C175F80E3EEE}" dt="2021-09-16T07:59:47.211" v="309" actId="20577"/>
          <ac:spMkLst>
            <pc:docMk/>
            <pc:sldMk cId="2050551513" sldId="426"/>
            <ac:spMk id="2" creationId="{71A9B443-F422-8144-9461-25B783103731}"/>
          </ac:spMkLst>
        </pc:spChg>
        <pc:spChg chg="mod">
          <ac:chgData name="Nabuurs SM, Sanne" userId="d4330de1-1801-493b-862a-3955beb6ddf5" providerId="ADAL" clId="{4F2F782D-725D-5042-B88A-C175F80E3EEE}" dt="2021-09-16T08:00:15.924" v="314" actId="20577"/>
          <ac:spMkLst>
            <pc:docMk/>
            <pc:sldMk cId="2050551513" sldId="426"/>
            <ac:spMk id="3" creationId="{B1FC77BD-DB5E-8243-9583-B07CB591C70F}"/>
          </ac:spMkLst>
        </pc:spChg>
        <pc:picChg chg="add mod">
          <ac:chgData name="Nabuurs SM, Sanne" userId="d4330de1-1801-493b-862a-3955beb6ddf5" providerId="ADAL" clId="{4F2F782D-725D-5042-B88A-C175F80E3EEE}" dt="2021-09-16T07:59:38.375" v="278" actId="1076"/>
          <ac:picMkLst>
            <pc:docMk/>
            <pc:sldMk cId="2050551513" sldId="426"/>
            <ac:picMk id="4" creationId="{BB3ADDF0-D249-9644-BFEE-00E162F2FE83}"/>
          </ac:picMkLst>
        </pc:picChg>
      </pc:sldChg>
      <pc:sldChg chg="addSp delSp modSp new mod">
        <pc:chgData name="Nabuurs SM, Sanne" userId="d4330de1-1801-493b-862a-3955beb6ddf5" providerId="ADAL" clId="{4F2F782D-725D-5042-B88A-C175F80E3EEE}" dt="2021-09-16T08:06:09.770" v="334"/>
        <pc:sldMkLst>
          <pc:docMk/>
          <pc:sldMk cId="759327304" sldId="427"/>
        </pc:sldMkLst>
        <pc:spChg chg="del">
          <ac:chgData name="Nabuurs SM, Sanne" userId="d4330de1-1801-493b-862a-3955beb6ddf5" providerId="ADAL" clId="{4F2F782D-725D-5042-B88A-C175F80E3EEE}" dt="2021-09-16T08:02:45.401" v="317" actId="478"/>
          <ac:spMkLst>
            <pc:docMk/>
            <pc:sldMk cId="759327304" sldId="427"/>
            <ac:spMk id="3" creationId="{A2B68249-BF49-4942-B5F0-4823F913D62C}"/>
          </ac:spMkLst>
        </pc:spChg>
        <pc:spChg chg="add mod">
          <ac:chgData name="Nabuurs SM, Sanne" userId="d4330de1-1801-493b-862a-3955beb6ddf5" providerId="ADAL" clId="{4F2F782D-725D-5042-B88A-C175F80E3EEE}" dt="2021-09-16T08:06:08.350" v="332" actId="1076"/>
          <ac:spMkLst>
            <pc:docMk/>
            <pc:sldMk cId="759327304" sldId="427"/>
            <ac:spMk id="4" creationId="{3D89ED96-D45D-0045-B1FB-CAFBB96A634E}"/>
          </ac:spMkLst>
        </pc:spChg>
        <pc:spChg chg="add del mod">
          <ac:chgData name="Nabuurs SM, Sanne" userId="d4330de1-1801-493b-862a-3955beb6ddf5" providerId="ADAL" clId="{4F2F782D-725D-5042-B88A-C175F80E3EEE}" dt="2021-09-16T08:06:09.770" v="334"/>
          <ac:spMkLst>
            <pc:docMk/>
            <pc:sldMk cId="759327304" sldId="427"/>
            <ac:spMk id="5" creationId="{5A7F6EB4-C37A-6A44-B75E-849E4CEC40D0}"/>
          </ac:spMkLst>
        </pc:spChg>
      </pc:sldChg>
      <pc:sldChg chg="delSp modSp new mod">
        <pc:chgData name="Nabuurs SM, Sanne" userId="d4330de1-1801-493b-862a-3955beb6ddf5" providerId="ADAL" clId="{4F2F782D-725D-5042-B88A-C175F80E3EEE}" dt="2021-09-16T08:46:52.313" v="389" actId="1076"/>
        <pc:sldMkLst>
          <pc:docMk/>
          <pc:sldMk cId="2235742350" sldId="428"/>
        </pc:sldMkLst>
        <pc:spChg chg="del mod">
          <ac:chgData name="Nabuurs SM, Sanne" userId="d4330de1-1801-493b-862a-3955beb6ddf5" providerId="ADAL" clId="{4F2F782D-725D-5042-B88A-C175F80E3EEE}" dt="2021-09-16T08:46:17.347" v="361" actId="478"/>
          <ac:spMkLst>
            <pc:docMk/>
            <pc:sldMk cId="2235742350" sldId="428"/>
            <ac:spMk id="2" creationId="{B7E0E1CE-6AF6-0944-90A9-90355BB0ABC8}"/>
          </ac:spMkLst>
        </pc:spChg>
        <pc:spChg chg="mod">
          <ac:chgData name="Nabuurs SM, Sanne" userId="d4330de1-1801-493b-862a-3955beb6ddf5" providerId="ADAL" clId="{4F2F782D-725D-5042-B88A-C175F80E3EEE}" dt="2021-09-16T08:46:52.313" v="389" actId="1076"/>
          <ac:spMkLst>
            <pc:docMk/>
            <pc:sldMk cId="2235742350" sldId="428"/>
            <ac:spMk id="3" creationId="{153F1BD9-8F55-CC43-B2A0-9EBD274FF2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14E98-F2EE-2346-93FE-7661C11D3155}" type="datetimeFigureOut">
              <a:rPr lang="nl-NL" smtClean="0"/>
              <a:t>15-09-2021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926FC-E821-9F49-B0B6-4892661EF94E}" type="slidenum">
              <a:rPr lang="nl-NL" smtClean="0"/>
              <a:t>‹nr.›</a:t>
            </a:fld>
            <a:endParaRPr lang="nl-NL"/>
          </a:p>
        </p:txBody>
      </p:sp>
    </p:spTree>
    <p:extLst>
      <p:ext uri="{BB962C8B-B14F-4D97-AF65-F5344CB8AC3E}">
        <p14:creationId xmlns:p14="http://schemas.microsoft.com/office/powerpoint/2010/main" val="185979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ature.com/articles/nrm282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5A926FC-E821-9F49-B0B6-4892661EF94E}" type="slidenum">
              <a:rPr lang="nl-NL" smtClean="0"/>
              <a:t>2</a:t>
            </a:fld>
            <a:endParaRPr lang="nl-NL"/>
          </a:p>
        </p:txBody>
      </p:sp>
    </p:spTree>
    <p:extLst>
      <p:ext uri="{BB962C8B-B14F-4D97-AF65-F5344CB8AC3E}">
        <p14:creationId xmlns:p14="http://schemas.microsoft.com/office/powerpoint/2010/main" val="261107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Alterations</a:t>
            </a:r>
            <a:r>
              <a:rPr lang="nl-NL" dirty="0"/>
              <a:t> in pH </a:t>
            </a:r>
            <a:r>
              <a:rPr lang="nl-NL" dirty="0" err="1"/>
              <a:t>can</a:t>
            </a:r>
            <a:r>
              <a:rPr lang="nl-NL" dirty="0"/>
              <a:t> </a:t>
            </a:r>
            <a:r>
              <a:rPr lang="nl-NL" dirty="0" err="1"/>
              <a:t>drasticalt</a:t>
            </a:r>
            <a:r>
              <a:rPr lang="nl-NL" dirty="0"/>
              <a:t> affect </a:t>
            </a:r>
            <a:r>
              <a:rPr lang="nl-NL" dirty="0" err="1"/>
              <a:t>the</a:t>
            </a:r>
            <a:r>
              <a:rPr lang="nl-NL" dirty="0"/>
              <a:t> </a:t>
            </a:r>
            <a:r>
              <a:rPr lang="nl-NL" dirty="0" err="1"/>
              <a:t>internatl</a:t>
            </a:r>
            <a:r>
              <a:rPr lang="nl-NL" dirty="0"/>
              <a:t> </a:t>
            </a:r>
            <a:r>
              <a:rPr lang="nl-NL" dirty="0" err="1"/>
              <a:t>electrostatic</a:t>
            </a:r>
            <a:r>
              <a:rPr lang="nl-NL" dirty="0"/>
              <a:t> </a:t>
            </a:r>
            <a:r>
              <a:rPr lang="nl-NL" dirty="0" err="1"/>
              <a:t>envirornment</a:t>
            </a:r>
            <a:r>
              <a:rPr lang="nl-NL" dirty="0"/>
              <a:t> of </a:t>
            </a:r>
            <a:r>
              <a:rPr lang="nl-NL" dirty="0" err="1"/>
              <a:t>an</a:t>
            </a:r>
            <a:r>
              <a:rPr lang="nl-NL" dirty="0"/>
              <a:t> </a:t>
            </a:r>
            <a:r>
              <a:rPr lang="nl-NL" dirty="0" err="1"/>
              <a:t>organism</a:t>
            </a:r>
            <a:r>
              <a:rPr lang="nl-NL" dirty="0"/>
              <a:t>, </a:t>
            </a:r>
            <a:r>
              <a:rPr lang="nl-NL" dirty="0" err="1"/>
              <a:t>which</a:t>
            </a:r>
            <a:r>
              <a:rPr lang="nl-NL" dirty="0"/>
              <a:t> </a:t>
            </a:r>
            <a:r>
              <a:rPr lang="nl-NL" dirty="0" err="1"/>
              <a:t>can</a:t>
            </a:r>
            <a:r>
              <a:rPr lang="nl-NL" dirty="0"/>
              <a:t> alter </a:t>
            </a:r>
            <a:r>
              <a:rPr lang="nl-NL" dirty="0" err="1"/>
              <a:t>weak</a:t>
            </a:r>
            <a:r>
              <a:rPr lang="nl-NL" dirty="0"/>
              <a:t> </a:t>
            </a:r>
            <a:r>
              <a:rPr lang="nl-NL" dirty="0" err="1"/>
              <a:t>bonds</a:t>
            </a:r>
            <a:r>
              <a:rPr lang="nl-NL" dirty="0"/>
              <a:t> </a:t>
            </a:r>
            <a:r>
              <a:rPr lang="nl-NL" dirty="0" err="1"/>
              <a:t>that</a:t>
            </a:r>
            <a:r>
              <a:rPr lang="nl-NL" dirty="0"/>
              <a:t> </a:t>
            </a:r>
            <a:r>
              <a:rPr lang="nl-NL" dirty="0" err="1"/>
              <a:t>maintain</a:t>
            </a:r>
            <a:r>
              <a:rPr lang="nl-NL" dirty="0"/>
              <a:t> </a:t>
            </a:r>
            <a:r>
              <a:rPr lang="nl-NL" dirty="0" err="1"/>
              <a:t>the</a:t>
            </a:r>
            <a:r>
              <a:rPr lang="nl-NL" dirty="0"/>
              <a:t> </a:t>
            </a:r>
            <a:r>
              <a:rPr lang="nl-NL" dirty="0" err="1"/>
              <a:t>structue</a:t>
            </a:r>
            <a:r>
              <a:rPr lang="nl-NL" dirty="0"/>
              <a:t> of biomolecules.</a:t>
            </a:r>
          </a:p>
          <a:p>
            <a:endParaRPr lang="nl-NL" dirty="0"/>
          </a:p>
          <a:p>
            <a:r>
              <a:rPr lang="nl-NL" dirty="0"/>
              <a:t>Figuur (niet op BB zetten) uit:</a:t>
            </a:r>
          </a:p>
          <a:p>
            <a:r>
              <a:rPr lang="nl-NL" dirty="0">
                <a:hlinkClick r:id="rId3"/>
              </a:rPr>
              <a:t>https://www.nature.com/articles/nrm2820</a:t>
            </a:r>
            <a:endParaRPr lang="nl-NL" dirty="0"/>
          </a:p>
        </p:txBody>
      </p:sp>
      <p:sp>
        <p:nvSpPr>
          <p:cNvPr id="4" name="Slide Number Placeholder 3"/>
          <p:cNvSpPr>
            <a:spLocks noGrp="1"/>
          </p:cNvSpPr>
          <p:nvPr>
            <p:ph type="sldNum" sz="quarter" idx="10"/>
          </p:nvPr>
        </p:nvSpPr>
        <p:spPr/>
        <p:txBody>
          <a:bodyPr/>
          <a:lstStyle/>
          <a:p>
            <a:fld id="{822EC9CC-761A-46C5-BE7F-D99F0C719595}" type="slidenum">
              <a:rPr lang="nl-NL" smtClean="0"/>
              <a:t>3</a:t>
            </a:fld>
            <a:endParaRPr lang="nl-NL"/>
          </a:p>
        </p:txBody>
      </p:sp>
    </p:spTree>
    <p:extLst>
      <p:ext uri="{BB962C8B-B14F-4D97-AF65-F5344CB8AC3E}">
        <p14:creationId xmlns:p14="http://schemas.microsoft.com/office/powerpoint/2010/main" val="94449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Erg belangrijk in biochemie</a:t>
            </a:r>
          </a:p>
        </p:txBody>
      </p:sp>
      <p:sp>
        <p:nvSpPr>
          <p:cNvPr id="4" name="Slide Number Placeholder 3"/>
          <p:cNvSpPr>
            <a:spLocks noGrp="1"/>
          </p:cNvSpPr>
          <p:nvPr>
            <p:ph type="sldNum" sz="quarter" idx="10"/>
          </p:nvPr>
        </p:nvSpPr>
        <p:spPr/>
        <p:txBody>
          <a:bodyPr/>
          <a:lstStyle/>
          <a:p>
            <a:fld id="{822EC9CC-761A-46C5-BE7F-D99F0C719595}" type="slidenum">
              <a:rPr lang="nl-NL" smtClean="0"/>
              <a:t>4</a:t>
            </a:fld>
            <a:endParaRPr lang="nl-NL"/>
          </a:p>
        </p:txBody>
      </p:sp>
    </p:spTree>
    <p:extLst>
      <p:ext uri="{BB962C8B-B14F-4D97-AF65-F5344CB8AC3E}">
        <p14:creationId xmlns:p14="http://schemas.microsoft.com/office/powerpoint/2010/main" val="132906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22EC9CC-761A-46C5-BE7F-D99F0C719595}" type="slidenum">
              <a:rPr lang="nl-NL" smtClean="0"/>
              <a:t>6</a:t>
            </a:fld>
            <a:endParaRPr lang="nl-NL"/>
          </a:p>
        </p:txBody>
      </p:sp>
    </p:spTree>
    <p:extLst>
      <p:ext uri="{BB962C8B-B14F-4D97-AF65-F5344CB8AC3E}">
        <p14:creationId xmlns:p14="http://schemas.microsoft.com/office/powerpoint/2010/main" val="423794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22EC9CC-761A-46C5-BE7F-D99F0C719595}" type="slidenum">
              <a:rPr lang="nl-NL" smtClean="0"/>
              <a:t>7</a:t>
            </a:fld>
            <a:endParaRPr lang="nl-NL"/>
          </a:p>
        </p:txBody>
      </p:sp>
    </p:spTree>
    <p:extLst>
      <p:ext uri="{BB962C8B-B14F-4D97-AF65-F5344CB8AC3E}">
        <p14:creationId xmlns:p14="http://schemas.microsoft.com/office/powerpoint/2010/main" val="337564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Erg belangrijk in biochemie</a:t>
            </a:r>
          </a:p>
        </p:txBody>
      </p:sp>
      <p:sp>
        <p:nvSpPr>
          <p:cNvPr id="4" name="Slide Number Placeholder 3"/>
          <p:cNvSpPr>
            <a:spLocks noGrp="1"/>
          </p:cNvSpPr>
          <p:nvPr>
            <p:ph type="sldNum" sz="quarter" idx="10"/>
          </p:nvPr>
        </p:nvSpPr>
        <p:spPr/>
        <p:txBody>
          <a:bodyPr/>
          <a:lstStyle/>
          <a:p>
            <a:fld id="{822EC9CC-761A-46C5-BE7F-D99F0C719595}" type="slidenum">
              <a:rPr lang="nl-NL" smtClean="0"/>
              <a:t>8</a:t>
            </a:fld>
            <a:endParaRPr lang="nl-NL"/>
          </a:p>
        </p:txBody>
      </p:sp>
    </p:spTree>
    <p:extLst>
      <p:ext uri="{BB962C8B-B14F-4D97-AF65-F5344CB8AC3E}">
        <p14:creationId xmlns:p14="http://schemas.microsoft.com/office/powerpoint/2010/main" val="1694362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uitwerken op het whiteboard!!!</a:t>
            </a:r>
          </a:p>
        </p:txBody>
      </p:sp>
      <p:sp>
        <p:nvSpPr>
          <p:cNvPr id="4" name="Slide Number Placeholder 3"/>
          <p:cNvSpPr>
            <a:spLocks noGrp="1"/>
          </p:cNvSpPr>
          <p:nvPr>
            <p:ph type="sldNum" sz="quarter" idx="10"/>
          </p:nvPr>
        </p:nvSpPr>
        <p:spPr/>
        <p:txBody>
          <a:bodyPr/>
          <a:lstStyle/>
          <a:p>
            <a:fld id="{822EC9CC-761A-46C5-BE7F-D99F0C719595}" type="slidenum">
              <a:rPr lang="nl-NL" smtClean="0"/>
              <a:t>9</a:t>
            </a:fld>
            <a:endParaRPr lang="nl-NL"/>
          </a:p>
        </p:txBody>
      </p:sp>
    </p:spTree>
    <p:extLst>
      <p:ext uri="{BB962C8B-B14F-4D97-AF65-F5344CB8AC3E}">
        <p14:creationId xmlns:p14="http://schemas.microsoft.com/office/powerpoint/2010/main" val="283550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AFLEIDING UITSCHRIJVEN OP WHITEBOARD</a:t>
            </a:r>
          </a:p>
          <a:p>
            <a:endParaRPr lang="nl-NL" dirty="0"/>
          </a:p>
          <a:p>
            <a:r>
              <a:rPr lang="nl-NL" dirty="0"/>
              <a:t>OOK SITUATIE WAARIN ZUUR HALF GEDISSOCIEERD IS (pH=</a:t>
            </a:r>
            <a:r>
              <a:rPr lang="nl-NL" dirty="0" err="1"/>
              <a:t>pKa</a:t>
            </a:r>
            <a:r>
              <a:rPr lang="nl-NL" dirty="0"/>
              <a:t>) noemen.</a:t>
            </a:r>
          </a:p>
          <a:p>
            <a:endParaRPr lang="nl-NL" dirty="0"/>
          </a:p>
          <a:p>
            <a:r>
              <a:rPr lang="nl-NL" dirty="0"/>
              <a:t>pH </a:t>
            </a:r>
            <a:r>
              <a:rPr lang="nl-NL" dirty="0" err="1"/>
              <a:t>above</a:t>
            </a:r>
            <a:r>
              <a:rPr lang="nl-NL" dirty="0"/>
              <a:t> </a:t>
            </a:r>
            <a:r>
              <a:rPr lang="nl-NL" dirty="0" err="1"/>
              <a:t>pKa</a:t>
            </a:r>
            <a:r>
              <a:rPr lang="nl-NL" dirty="0"/>
              <a:t> [A-] </a:t>
            </a:r>
            <a:r>
              <a:rPr lang="nl-NL" dirty="0" err="1"/>
              <a:t>dominates</a:t>
            </a:r>
            <a:r>
              <a:rPr lang="nl-NL" dirty="0"/>
              <a:t>, </a:t>
            </a:r>
            <a:r>
              <a:rPr lang="nl-NL" dirty="0" err="1"/>
              <a:t>whereas</a:t>
            </a:r>
            <a:r>
              <a:rPr lang="nl-NL" dirty="0"/>
              <a:t> below </a:t>
            </a:r>
            <a:r>
              <a:rPr lang="nl-NL" dirty="0" err="1"/>
              <a:t>pKa</a:t>
            </a:r>
            <a:r>
              <a:rPr lang="nl-NL" dirty="0"/>
              <a:t> [HA] </a:t>
            </a:r>
            <a:r>
              <a:rPr lang="nl-NL" dirty="0" err="1"/>
              <a:t>dominates</a:t>
            </a:r>
            <a:endParaRPr lang="nl-NL" dirty="0"/>
          </a:p>
        </p:txBody>
      </p:sp>
      <p:sp>
        <p:nvSpPr>
          <p:cNvPr id="4" name="Slide Number Placeholder 3"/>
          <p:cNvSpPr>
            <a:spLocks noGrp="1"/>
          </p:cNvSpPr>
          <p:nvPr>
            <p:ph type="sldNum" sz="quarter" idx="10"/>
          </p:nvPr>
        </p:nvSpPr>
        <p:spPr/>
        <p:txBody>
          <a:bodyPr/>
          <a:lstStyle/>
          <a:p>
            <a:fld id="{822EC9CC-761A-46C5-BE7F-D99F0C719595}" type="slidenum">
              <a:rPr lang="nl-NL" smtClean="0"/>
              <a:t>10</a:t>
            </a:fld>
            <a:endParaRPr lang="nl-NL"/>
          </a:p>
        </p:txBody>
      </p:sp>
    </p:spTree>
    <p:extLst>
      <p:ext uri="{BB962C8B-B14F-4D97-AF65-F5344CB8AC3E}">
        <p14:creationId xmlns:p14="http://schemas.microsoft.com/office/powerpoint/2010/main" val="92918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5A926FC-E821-9F49-B0B6-4892661EF94E}" type="slidenum">
              <a:rPr lang="nl-NL" smtClean="0"/>
              <a:t>22</a:t>
            </a:fld>
            <a:endParaRPr lang="nl-NL"/>
          </a:p>
        </p:txBody>
      </p:sp>
    </p:spTree>
    <p:extLst>
      <p:ext uri="{BB962C8B-B14F-4D97-AF65-F5344CB8AC3E}">
        <p14:creationId xmlns:p14="http://schemas.microsoft.com/office/powerpoint/2010/main" val="244781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nl-NL"/>
              <a:t>Titelstijl van model bewerken</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a:t>Klik om de ondertitelstijl van het model te bewerken</a:t>
            </a:r>
          </a:p>
        </p:txBody>
      </p:sp>
      <p:sp>
        <p:nvSpPr>
          <p:cNvPr id="4"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5" name="Rectangle 5"/>
          <p:cNvSpPr>
            <a:spLocks noGrp="1" noChangeArrowheads="1"/>
          </p:cNvSpPr>
          <p:nvPr>
            <p:ph type="ftr" sz="quarter" idx="11"/>
          </p:nvPr>
        </p:nvSpPr>
        <p:spPr>
          <a:ln/>
        </p:spPr>
        <p:txBody>
          <a:bodyPr/>
          <a:lstStyle>
            <a:lvl1pPr>
              <a:defRPr/>
            </a:lvl1pPr>
          </a:lstStyle>
          <a:p>
            <a:endParaRPr lang="nl-NL"/>
          </a:p>
        </p:txBody>
      </p:sp>
      <p:sp>
        <p:nvSpPr>
          <p:cNvPr id="6"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33178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p>
        </p:txBody>
      </p:sp>
      <p:sp>
        <p:nvSpPr>
          <p:cNvPr id="3" name="Vertical Text Placeholder 2"/>
          <p:cNvSpPr>
            <a:spLocks noGrp="1"/>
          </p:cNvSpPr>
          <p:nvPr>
            <p:ph type="body" orient="vert" idx="1"/>
          </p:nvPr>
        </p:nvSpPr>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5" name="Rectangle 5"/>
          <p:cNvSpPr>
            <a:spLocks noGrp="1" noChangeArrowheads="1"/>
          </p:cNvSpPr>
          <p:nvPr>
            <p:ph type="ftr" sz="quarter" idx="11"/>
          </p:nvPr>
        </p:nvSpPr>
        <p:spPr>
          <a:ln/>
        </p:spPr>
        <p:txBody>
          <a:bodyPr/>
          <a:lstStyle>
            <a:lvl1pPr>
              <a:defRPr/>
            </a:lvl1pPr>
          </a:lstStyle>
          <a:p>
            <a:endParaRPr lang="nl-NL"/>
          </a:p>
        </p:txBody>
      </p:sp>
      <p:sp>
        <p:nvSpPr>
          <p:cNvPr id="6"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50722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6785" y="333375"/>
            <a:ext cx="2880783" cy="5792788"/>
          </a:xfrm>
        </p:spPr>
        <p:txBody>
          <a:bodyPr vert="eaVert"/>
          <a:lstStyle/>
          <a:p>
            <a:r>
              <a:rPr lang="nl-NL"/>
              <a:t>Titelstijl van model bewerken</a:t>
            </a:r>
          </a:p>
        </p:txBody>
      </p:sp>
      <p:sp>
        <p:nvSpPr>
          <p:cNvPr id="3" name="Vertical Text Placeholder 2"/>
          <p:cNvSpPr>
            <a:spLocks noGrp="1"/>
          </p:cNvSpPr>
          <p:nvPr>
            <p:ph type="body" orient="vert" idx="1"/>
          </p:nvPr>
        </p:nvSpPr>
        <p:spPr>
          <a:xfrm>
            <a:off x="334434" y="333375"/>
            <a:ext cx="8439151" cy="5792788"/>
          </a:xfrm>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5" name="Rectangle 5"/>
          <p:cNvSpPr>
            <a:spLocks noGrp="1" noChangeArrowheads="1"/>
          </p:cNvSpPr>
          <p:nvPr>
            <p:ph type="ftr" sz="quarter" idx="11"/>
          </p:nvPr>
        </p:nvSpPr>
        <p:spPr>
          <a:ln/>
        </p:spPr>
        <p:txBody>
          <a:bodyPr/>
          <a:lstStyle>
            <a:lvl1pPr>
              <a:defRPr/>
            </a:lvl1pPr>
          </a:lstStyle>
          <a:p>
            <a:endParaRPr lang="nl-NL"/>
          </a:p>
        </p:txBody>
      </p:sp>
      <p:sp>
        <p:nvSpPr>
          <p:cNvPr id="6"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158379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p>
        </p:txBody>
      </p:sp>
      <p:sp>
        <p:nvSpPr>
          <p:cNvPr id="3" name="Content Placeholder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5" name="Rectangle 5"/>
          <p:cNvSpPr>
            <a:spLocks noGrp="1" noChangeArrowheads="1"/>
          </p:cNvSpPr>
          <p:nvPr>
            <p:ph type="ftr" sz="quarter" idx="11"/>
          </p:nvPr>
        </p:nvSpPr>
        <p:spPr>
          <a:ln/>
        </p:spPr>
        <p:txBody>
          <a:bodyPr/>
          <a:lstStyle>
            <a:lvl1pPr>
              <a:defRPr/>
            </a:lvl1pPr>
          </a:lstStyle>
          <a:p>
            <a:endParaRPr lang="nl-NL"/>
          </a:p>
        </p:txBody>
      </p:sp>
      <p:sp>
        <p:nvSpPr>
          <p:cNvPr id="6"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136207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nl-NL"/>
              <a:t>Titelstijl van model bewerken</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tekststijl van het model te bewerken</a:t>
            </a:r>
          </a:p>
        </p:txBody>
      </p:sp>
      <p:sp>
        <p:nvSpPr>
          <p:cNvPr id="4"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5" name="Rectangle 5"/>
          <p:cNvSpPr>
            <a:spLocks noGrp="1" noChangeArrowheads="1"/>
          </p:cNvSpPr>
          <p:nvPr>
            <p:ph type="ftr" sz="quarter" idx="11"/>
          </p:nvPr>
        </p:nvSpPr>
        <p:spPr>
          <a:ln/>
        </p:spPr>
        <p:txBody>
          <a:bodyPr/>
          <a:lstStyle>
            <a:lvl1pPr>
              <a:defRPr/>
            </a:lvl1pPr>
          </a:lstStyle>
          <a:p>
            <a:endParaRPr lang="nl-NL"/>
          </a:p>
        </p:txBody>
      </p:sp>
      <p:sp>
        <p:nvSpPr>
          <p:cNvPr id="6"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17017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Titelstijl van model bewerken</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6" name="Rectangle 5"/>
          <p:cNvSpPr>
            <a:spLocks noGrp="1" noChangeArrowheads="1"/>
          </p:cNvSpPr>
          <p:nvPr>
            <p:ph type="ftr" sz="quarter" idx="11"/>
          </p:nvPr>
        </p:nvSpPr>
        <p:spPr>
          <a:ln/>
        </p:spPr>
        <p:txBody>
          <a:bodyPr/>
          <a:lstStyle>
            <a:lvl1pPr>
              <a:defRPr/>
            </a:lvl1pPr>
          </a:lstStyle>
          <a:p>
            <a:endParaRPr lang="nl-NL"/>
          </a:p>
        </p:txBody>
      </p:sp>
      <p:sp>
        <p:nvSpPr>
          <p:cNvPr id="7"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182894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nl-NL"/>
              <a:t>Titelstijl van model bewerken</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8" name="Rectangle 5"/>
          <p:cNvSpPr>
            <a:spLocks noGrp="1" noChangeArrowheads="1"/>
          </p:cNvSpPr>
          <p:nvPr>
            <p:ph type="ftr" sz="quarter" idx="11"/>
          </p:nvPr>
        </p:nvSpPr>
        <p:spPr>
          <a:ln/>
        </p:spPr>
        <p:txBody>
          <a:bodyPr/>
          <a:lstStyle>
            <a:lvl1pPr>
              <a:defRPr/>
            </a:lvl1pPr>
          </a:lstStyle>
          <a:p>
            <a:endParaRPr lang="nl-NL"/>
          </a:p>
        </p:txBody>
      </p:sp>
      <p:sp>
        <p:nvSpPr>
          <p:cNvPr id="9"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213843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334434" y="333375"/>
            <a:ext cx="11042153" cy="935038"/>
          </a:xfrm>
        </p:spPr>
        <p:txBody>
          <a:bodyPr/>
          <a:lstStyle/>
          <a:p>
            <a:r>
              <a:rPr lang="nl-NL"/>
              <a:t>Titelstijl van model bewerken</a:t>
            </a:r>
          </a:p>
        </p:txBody>
      </p:sp>
      <p:sp>
        <p:nvSpPr>
          <p:cNvPr id="3"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4" name="Rectangle 5"/>
          <p:cNvSpPr>
            <a:spLocks noGrp="1" noChangeArrowheads="1"/>
          </p:cNvSpPr>
          <p:nvPr>
            <p:ph type="ftr" sz="quarter" idx="11"/>
          </p:nvPr>
        </p:nvSpPr>
        <p:spPr>
          <a:ln/>
        </p:spPr>
        <p:txBody>
          <a:bodyPr/>
          <a:lstStyle>
            <a:lvl1pPr>
              <a:defRPr/>
            </a:lvl1pPr>
          </a:lstStyle>
          <a:p>
            <a:endParaRPr lang="nl-NL"/>
          </a:p>
        </p:txBody>
      </p:sp>
      <p:sp>
        <p:nvSpPr>
          <p:cNvPr id="5"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40555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3" name="Rectangle 5"/>
          <p:cNvSpPr>
            <a:spLocks noGrp="1" noChangeArrowheads="1"/>
          </p:cNvSpPr>
          <p:nvPr>
            <p:ph type="ftr" sz="quarter" idx="11"/>
          </p:nvPr>
        </p:nvSpPr>
        <p:spPr>
          <a:ln/>
        </p:spPr>
        <p:txBody>
          <a:bodyPr/>
          <a:lstStyle>
            <a:lvl1pPr>
              <a:defRPr/>
            </a:lvl1pPr>
          </a:lstStyle>
          <a:p>
            <a:endParaRPr lang="nl-NL"/>
          </a:p>
        </p:txBody>
      </p:sp>
      <p:sp>
        <p:nvSpPr>
          <p:cNvPr id="4"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915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nl-NL"/>
              <a:t>Titelstijl van model bewerken</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6" name="Rectangle 5"/>
          <p:cNvSpPr>
            <a:spLocks noGrp="1" noChangeArrowheads="1"/>
          </p:cNvSpPr>
          <p:nvPr>
            <p:ph type="ftr" sz="quarter" idx="11"/>
          </p:nvPr>
        </p:nvSpPr>
        <p:spPr>
          <a:ln/>
        </p:spPr>
        <p:txBody>
          <a:bodyPr/>
          <a:lstStyle>
            <a:lvl1pPr>
              <a:defRPr/>
            </a:lvl1pPr>
          </a:lstStyle>
          <a:p>
            <a:endParaRPr lang="nl-NL"/>
          </a:p>
        </p:txBody>
      </p:sp>
      <p:sp>
        <p:nvSpPr>
          <p:cNvPr id="7"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131432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nl-NL"/>
              <a:t>Titelstijl van model bewerken</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Sleep de afbeelding naar de tijdelijke aanduiding of klik op het pictogram als u een afbeelding wilt toevoegen</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Rectangle 4"/>
          <p:cNvSpPr>
            <a:spLocks noGrp="1" noChangeArrowheads="1"/>
          </p:cNvSpPr>
          <p:nvPr>
            <p:ph type="dt" sz="half" idx="10"/>
          </p:nvPr>
        </p:nvSpPr>
        <p:spPr>
          <a:ln/>
        </p:spPr>
        <p:txBody>
          <a:bodyPr/>
          <a:lstStyle>
            <a:lvl1pPr>
              <a:defRPr/>
            </a:lvl1pPr>
          </a:lstStyle>
          <a:p>
            <a:fld id="{23691A47-B2AD-9A4C-89C8-7DA6A2265017}" type="datetimeFigureOut">
              <a:rPr lang="nl-NL" smtClean="0"/>
              <a:t>15-09-2021</a:t>
            </a:fld>
            <a:endParaRPr lang="nl-NL"/>
          </a:p>
        </p:txBody>
      </p:sp>
      <p:sp>
        <p:nvSpPr>
          <p:cNvPr id="6" name="Rectangle 5"/>
          <p:cNvSpPr>
            <a:spLocks noGrp="1" noChangeArrowheads="1"/>
          </p:cNvSpPr>
          <p:nvPr>
            <p:ph type="ftr" sz="quarter" idx="11"/>
          </p:nvPr>
        </p:nvSpPr>
        <p:spPr>
          <a:ln/>
        </p:spPr>
        <p:txBody>
          <a:bodyPr/>
          <a:lstStyle>
            <a:lvl1pPr>
              <a:defRPr/>
            </a:lvl1pPr>
          </a:lstStyle>
          <a:p>
            <a:endParaRPr lang="nl-NL"/>
          </a:p>
        </p:txBody>
      </p:sp>
      <p:sp>
        <p:nvSpPr>
          <p:cNvPr id="7" name="Rectangle 6"/>
          <p:cNvSpPr>
            <a:spLocks noGrp="1" noChangeArrowheads="1"/>
          </p:cNvSpPr>
          <p:nvPr>
            <p:ph type="sldNum" sz="quarter" idx="12"/>
          </p:nvPr>
        </p:nvSpPr>
        <p:spPr>
          <a:ln/>
        </p:spPr>
        <p:txBody>
          <a:bodyPr/>
          <a:lstStyle>
            <a:lvl1pPr>
              <a:defRPr/>
            </a:lvl1pPr>
          </a:lstStyle>
          <a:p>
            <a:fld id="{A843054B-DA89-294C-99A4-E7B627F62EDB}" type="slidenum">
              <a:rPr lang="nl-NL" smtClean="0"/>
              <a:t>‹nr.›</a:t>
            </a:fld>
            <a:endParaRPr lang="nl-NL"/>
          </a:p>
        </p:txBody>
      </p:sp>
    </p:spTree>
    <p:extLst>
      <p:ext uri="{BB962C8B-B14F-4D97-AF65-F5344CB8AC3E}">
        <p14:creationId xmlns:p14="http://schemas.microsoft.com/office/powerpoint/2010/main" val="83566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4434" y="333376"/>
            <a:ext cx="11523133" cy="792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t>Titel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Arial" charset="0"/>
              </a:defRPr>
            </a:lvl1pPr>
          </a:lstStyle>
          <a:p>
            <a:fld id="{23691A47-B2AD-9A4C-89C8-7DA6A2265017}" type="datetimeFigureOut">
              <a:rPr lang="nl-NL" smtClean="0"/>
              <a:t>15-09-2021</a:t>
            </a:fld>
            <a:endParaRPr lang="nl-NL"/>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Arial" charset="0"/>
              </a:defRPr>
            </a:lvl1pPr>
          </a:lstStyle>
          <a:p>
            <a:endParaRPr lang="nl-NL"/>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fld id="{A843054B-DA89-294C-99A4-E7B627F62EDB}" type="slidenum">
              <a:rPr lang="nl-NL" smtClean="0"/>
              <a:t>‹nr.›</a:t>
            </a:fld>
            <a:endParaRPr lang="nl-NL"/>
          </a:p>
        </p:txBody>
      </p:sp>
      <p:sp>
        <p:nvSpPr>
          <p:cNvPr id="1031" name="Line 7"/>
          <p:cNvSpPr>
            <a:spLocks noChangeShapeType="1"/>
          </p:cNvSpPr>
          <p:nvPr/>
        </p:nvSpPr>
        <p:spPr bwMode="auto">
          <a:xfrm>
            <a:off x="334434" y="1125538"/>
            <a:ext cx="11523133"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nl-NL" sz="1800"/>
          </a:p>
        </p:txBody>
      </p:sp>
      <p:pic>
        <p:nvPicPr>
          <p:cNvPr id="1032" name="Picture 8" descr="img_hh_logo_n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434" y="6173788"/>
            <a:ext cx="267970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38711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a:solidFill>
            <a:schemeClr val="tx2"/>
          </a:solidFill>
          <a:latin typeface="+mj-lt"/>
          <a:ea typeface="ＭＳ Ｐゴシック" charset="0"/>
          <a:cs typeface="+mj-cs"/>
        </a:defRPr>
      </a:lvl1pPr>
      <a:lvl2pPr algn="l"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LS67vS10O5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youtube.com/watch?v=8Fdt5WnYn1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Biochemie 1 voor </a:t>
            </a:r>
            <a:r>
              <a:rPr lang="nl-NL" dirty="0" err="1"/>
              <a:t>bioinformatici</a:t>
            </a:r>
            <a:r>
              <a:rPr lang="nl-NL" dirty="0"/>
              <a:t>	</a:t>
            </a:r>
          </a:p>
        </p:txBody>
      </p:sp>
      <p:sp>
        <p:nvSpPr>
          <p:cNvPr id="3" name="Ondertitel 2"/>
          <p:cNvSpPr>
            <a:spLocks noGrp="1"/>
          </p:cNvSpPr>
          <p:nvPr>
            <p:ph type="subTitle" idx="1"/>
          </p:nvPr>
        </p:nvSpPr>
        <p:spPr/>
        <p:txBody>
          <a:bodyPr/>
          <a:lstStyle/>
          <a:p>
            <a:r>
              <a:rPr lang="nl-NL" dirty="0"/>
              <a:t>dr. Sanne Nabuurs</a:t>
            </a:r>
          </a:p>
        </p:txBody>
      </p:sp>
    </p:spTree>
    <p:extLst>
      <p:ext uri="{BB962C8B-B14F-4D97-AF65-F5344CB8AC3E}">
        <p14:creationId xmlns:p14="http://schemas.microsoft.com/office/powerpoint/2010/main" val="169955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F21D01-61C6-41C7-AC88-3DD799395760}"/>
              </a:ext>
            </a:extLst>
          </p:cNvPr>
          <p:cNvGrpSpPr/>
          <p:nvPr/>
        </p:nvGrpSpPr>
        <p:grpSpPr>
          <a:xfrm>
            <a:off x="3913053" y="1421392"/>
            <a:ext cx="4305538" cy="707886"/>
            <a:chOff x="1865375" y="1518076"/>
            <a:chExt cx="4514140" cy="1013102"/>
          </a:xfrm>
        </p:grpSpPr>
        <p:grpSp>
          <p:nvGrpSpPr>
            <p:cNvPr id="9" name="Group 8">
              <a:extLst>
                <a:ext uri="{FF2B5EF4-FFF2-40B4-BE49-F238E27FC236}">
                  <a16:creationId xmlns:a16="http://schemas.microsoft.com/office/drawing/2014/main" id="{F4ADFE62-47FF-486E-83FF-CECF6E8AC780}"/>
                </a:ext>
              </a:extLst>
            </p:cNvPr>
            <p:cNvGrpSpPr/>
            <p:nvPr/>
          </p:nvGrpSpPr>
          <p:grpSpPr>
            <a:xfrm>
              <a:off x="2962655" y="1977146"/>
              <a:ext cx="768097" cy="170688"/>
              <a:chOff x="1078991" y="2066544"/>
              <a:chExt cx="768097" cy="170688"/>
            </a:xfrm>
          </p:grpSpPr>
          <p:cxnSp>
            <p:nvCxnSpPr>
              <p:cNvPr id="7" name="Straight Arrow Connector 6">
                <a:extLst>
                  <a:ext uri="{FF2B5EF4-FFF2-40B4-BE49-F238E27FC236}">
                    <a16:creationId xmlns:a16="http://schemas.microsoft.com/office/drawing/2014/main" id="{0EE8C4AB-3733-43FB-9065-8BC84A396894}"/>
                  </a:ext>
                </a:extLst>
              </p:cNvPr>
              <p:cNvCxnSpPr/>
              <p:nvPr/>
            </p:nvCxnSpPr>
            <p:spPr>
              <a:xfrm>
                <a:off x="1078991" y="2066544"/>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26F50F-8AE6-42A9-AE20-0E2E6AF45BEB}"/>
                  </a:ext>
                </a:extLst>
              </p:cNvPr>
              <p:cNvCxnSpPr>
                <a:cxnSpLocks/>
              </p:cNvCxnSpPr>
              <p:nvPr/>
            </p:nvCxnSpPr>
            <p:spPr>
              <a:xfrm rot="10800000">
                <a:off x="1078992" y="2237232"/>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9DC39F3-9781-41DE-B511-B52C00B09A21}"/>
                </a:ext>
              </a:extLst>
            </p:cNvPr>
            <p:cNvSpPr txBox="1"/>
            <p:nvPr/>
          </p:nvSpPr>
          <p:spPr>
            <a:xfrm>
              <a:off x="1865375" y="1518076"/>
              <a:ext cx="4514140" cy="1013102"/>
            </a:xfrm>
            <a:prstGeom prst="rect">
              <a:avLst/>
            </a:prstGeom>
            <a:noFill/>
          </p:spPr>
          <p:txBody>
            <a:bodyPr wrap="none" rtlCol="0">
              <a:spAutoFit/>
            </a:bodyPr>
            <a:lstStyle/>
            <a:p>
              <a:r>
                <a:rPr lang="nl-NL" sz="4000" dirty="0"/>
                <a:t>HA             H</a:t>
              </a:r>
              <a:r>
                <a:rPr lang="nl-NL" sz="4000" baseline="30000" dirty="0"/>
                <a:t>+</a:t>
              </a:r>
              <a:r>
                <a:rPr lang="nl-NL" sz="4000" dirty="0"/>
                <a:t> + A</a:t>
              </a:r>
              <a:r>
                <a:rPr lang="nl-NL" sz="4000" baseline="30000" dirty="0"/>
                <a:t>-</a:t>
              </a:r>
            </a:p>
          </p:txBody>
        </p:sp>
      </p:grpSp>
      <p:pic>
        <p:nvPicPr>
          <p:cNvPr id="14" name="Afbeelding 5">
            <a:extLst>
              <a:ext uri="{FF2B5EF4-FFF2-40B4-BE49-F238E27FC236}">
                <a16:creationId xmlns:a16="http://schemas.microsoft.com/office/drawing/2014/main" id="{8B1BB559-179C-4370-B174-971BBE7637DB}"/>
              </a:ext>
            </a:extLst>
          </p:cNvPr>
          <p:cNvPicPr>
            <a:picLocks noChangeAspect="1"/>
          </p:cNvPicPr>
          <p:nvPr/>
        </p:nvPicPr>
        <p:blipFill>
          <a:blip r:embed="rId3"/>
          <a:stretch>
            <a:fillRect/>
          </a:stretch>
        </p:blipFill>
        <p:spPr>
          <a:xfrm>
            <a:off x="4129125" y="2328051"/>
            <a:ext cx="3126208" cy="1524028"/>
          </a:xfrm>
          <a:prstGeom prst="rect">
            <a:avLst/>
          </a:prstGeom>
        </p:spPr>
      </p:pic>
      <p:pic>
        <p:nvPicPr>
          <p:cNvPr id="15" name="Afbeelding 6">
            <a:extLst>
              <a:ext uri="{FF2B5EF4-FFF2-40B4-BE49-F238E27FC236}">
                <a16:creationId xmlns:a16="http://schemas.microsoft.com/office/drawing/2014/main" id="{781DC09B-7157-49D3-80C6-1F61FA9AB6BE}"/>
              </a:ext>
            </a:extLst>
          </p:cNvPr>
          <p:cNvPicPr>
            <a:picLocks noChangeAspect="1"/>
          </p:cNvPicPr>
          <p:nvPr/>
        </p:nvPicPr>
        <p:blipFill>
          <a:blip r:embed="rId4"/>
          <a:stretch>
            <a:fillRect/>
          </a:stretch>
        </p:blipFill>
        <p:spPr>
          <a:xfrm>
            <a:off x="3737556" y="3967771"/>
            <a:ext cx="3681632" cy="920408"/>
          </a:xfrm>
          <a:prstGeom prst="rect">
            <a:avLst/>
          </a:prstGeom>
        </p:spPr>
      </p:pic>
      <p:pic>
        <p:nvPicPr>
          <p:cNvPr id="16" name="Afbeelding 7">
            <a:extLst>
              <a:ext uri="{FF2B5EF4-FFF2-40B4-BE49-F238E27FC236}">
                <a16:creationId xmlns:a16="http://schemas.microsoft.com/office/drawing/2014/main" id="{3D26A884-C1B4-4FC4-8315-91BB0CE61AA1}"/>
              </a:ext>
            </a:extLst>
          </p:cNvPr>
          <p:cNvPicPr>
            <a:picLocks noChangeAspect="1"/>
          </p:cNvPicPr>
          <p:nvPr/>
        </p:nvPicPr>
        <p:blipFill>
          <a:blip r:embed="rId5"/>
          <a:stretch>
            <a:fillRect/>
          </a:stretch>
        </p:blipFill>
        <p:spPr>
          <a:xfrm>
            <a:off x="3613992" y="5297490"/>
            <a:ext cx="4274128" cy="1437317"/>
          </a:xfrm>
          <a:prstGeom prst="rect">
            <a:avLst/>
          </a:prstGeom>
          <a:ln w="38100">
            <a:solidFill>
              <a:srgbClr val="FFC000"/>
            </a:solidFill>
          </a:ln>
        </p:spPr>
      </p:pic>
      <p:sp>
        <p:nvSpPr>
          <p:cNvPr id="17" name="Rectangle 16">
            <a:extLst>
              <a:ext uri="{FF2B5EF4-FFF2-40B4-BE49-F238E27FC236}">
                <a16:creationId xmlns:a16="http://schemas.microsoft.com/office/drawing/2014/main" id="{6CA009F2-51E1-4DF2-B3A7-C912F39F8FF4}"/>
              </a:ext>
            </a:extLst>
          </p:cNvPr>
          <p:cNvSpPr/>
          <p:nvPr/>
        </p:nvSpPr>
        <p:spPr>
          <a:xfrm>
            <a:off x="287963" y="359088"/>
            <a:ext cx="8880926" cy="707886"/>
          </a:xfrm>
          <a:prstGeom prst="rect">
            <a:avLst/>
          </a:prstGeom>
        </p:spPr>
        <p:txBody>
          <a:bodyPr wrap="square">
            <a:spAutoFit/>
          </a:bodyPr>
          <a:lstStyle/>
          <a:p>
            <a:r>
              <a:rPr lang="nl-NL" sz="4000" dirty="0">
                <a:sym typeface="Wingdings"/>
              </a:rPr>
              <a:t>Henderson-</a:t>
            </a:r>
            <a:r>
              <a:rPr lang="nl-NL" sz="4000" dirty="0" err="1">
                <a:sym typeface="Wingdings"/>
              </a:rPr>
              <a:t>Hasselbalch</a:t>
            </a:r>
            <a:r>
              <a:rPr lang="nl-NL" sz="4000" dirty="0">
                <a:sym typeface="Wingdings"/>
              </a:rPr>
              <a:t> vergelijking</a:t>
            </a:r>
            <a:endParaRPr lang="nl-NL" sz="3200" dirty="0">
              <a:cs typeface="Arial"/>
            </a:endParaRPr>
          </a:p>
        </p:txBody>
      </p:sp>
    </p:spTree>
    <p:extLst>
      <p:ext uri="{BB962C8B-B14F-4D97-AF65-F5344CB8AC3E}">
        <p14:creationId xmlns:p14="http://schemas.microsoft.com/office/powerpoint/2010/main" val="88948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C1305-8ED8-2045-BACF-E73905BB1EAC}"/>
              </a:ext>
            </a:extLst>
          </p:cNvPr>
          <p:cNvSpPr>
            <a:spLocks noGrp="1"/>
          </p:cNvSpPr>
          <p:nvPr>
            <p:ph type="title"/>
          </p:nvPr>
        </p:nvSpPr>
        <p:spPr/>
        <p:txBody>
          <a:bodyPr/>
          <a:lstStyle/>
          <a:p>
            <a:r>
              <a:rPr lang="nl-NL" dirty="0"/>
              <a:t>Wat als pH = </a:t>
            </a:r>
            <a:r>
              <a:rPr lang="nl-NL" dirty="0" err="1"/>
              <a:t>pKa</a:t>
            </a:r>
            <a:r>
              <a:rPr lang="nl-NL" dirty="0"/>
              <a:t>?</a:t>
            </a:r>
          </a:p>
        </p:txBody>
      </p:sp>
      <p:sp>
        <p:nvSpPr>
          <p:cNvPr id="3" name="Tijdelijke aanduiding voor inhoud 2">
            <a:extLst>
              <a:ext uri="{FF2B5EF4-FFF2-40B4-BE49-F238E27FC236}">
                <a16:creationId xmlns:a16="http://schemas.microsoft.com/office/drawing/2014/main" id="{25E326A5-F6B9-7B45-8EF3-58E11EBE9638}"/>
              </a:ext>
            </a:extLst>
          </p:cNvPr>
          <p:cNvSpPr>
            <a:spLocks noGrp="1"/>
          </p:cNvSpPr>
          <p:nvPr>
            <p:ph idx="1"/>
          </p:nvPr>
        </p:nvSpPr>
        <p:spPr/>
        <p:txBody>
          <a:bodyPr/>
          <a:lstStyle/>
          <a:p>
            <a:endParaRPr lang="nl-NL" dirty="0"/>
          </a:p>
        </p:txBody>
      </p:sp>
      <p:pic>
        <p:nvPicPr>
          <p:cNvPr id="4" name="Afbeelding 7">
            <a:extLst>
              <a:ext uri="{FF2B5EF4-FFF2-40B4-BE49-F238E27FC236}">
                <a16:creationId xmlns:a16="http://schemas.microsoft.com/office/drawing/2014/main" id="{B83E453D-AC94-A348-809D-A1A032834C02}"/>
              </a:ext>
            </a:extLst>
          </p:cNvPr>
          <p:cNvPicPr>
            <a:picLocks noChangeAspect="1"/>
          </p:cNvPicPr>
          <p:nvPr/>
        </p:nvPicPr>
        <p:blipFill>
          <a:blip r:embed="rId2"/>
          <a:stretch>
            <a:fillRect/>
          </a:stretch>
        </p:blipFill>
        <p:spPr>
          <a:xfrm>
            <a:off x="2953891" y="2929370"/>
            <a:ext cx="6284217" cy="2113276"/>
          </a:xfrm>
          <a:prstGeom prst="rect">
            <a:avLst/>
          </a:prstGeom>
          <a:ln w="38100">
            <a:solidFill>
              <a:srgbClr val="FFC000"/>
            </a:solidFill>
          </a:ln>
        </p:spPr>
      </p:pic>
    </p:spTree>
    <p:extLst>
      <p:ext uri="{BB962C8B-B14F-4D97-AF65-F5344CB8AC3E}">
        <p14:creationId xmlns:p14="http://schemas.microsoft.com/office/powerpoint/2010/main" val="387704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49D00-B38D-634C-9F3D-577E41F7F924}"/>
              </a:ext>
            </a:extLst>
          </p:cNvPr>
          <p:cNvSpPr>
            <a:spLocks noGrp="1"/>
          </p:cNvSpPr>
          <p:nvPr>
            <p:ph type="title"/>
          </p:nvPr>
        </p:nvSpPr>
        <p:spPr/>
        <p:txBody>
          <a:bodyPr/>
          <a:lstStyle/>
          <a:p>
            <a:r>
              <a:rPr lang="nl-NL" dirty="0"/>
              <a:t> Oefening Henderson-</a:t>
            </a:r>
            <a:r>
              <a:rPr lang="nl-NL" dirty="0" err="1"/>
              <a:t>Hasselbalch</a:t>
            </a:r>
            <a:endParaRPr lang="nl-NL" dirty="0"/>
          </a:p>
        </p:txBody>
      </p:sp>
      <p:sp>
        <p:nvSpPr>
          <p:cNvPr id="3" name="Tijdelijke aanduiding voor inhoud 2">
            <a:extLst>
              <a:ext uri="{FF2B5EF4-FFF2-40B4-BE49-F238E27FC236}">
                <a16:creationId xmlns:a16="http://schemas.microsoft.com/office/drawing/2014/main" id="{37B1A9A9-6AA9-6F45-A10B-D64C0B839060}"/>
              </a:ext>
            </a:extLst>
          </p:cNvPr>
          <p:cNvSpPr>
            <a:spLocks noGrp="1"/>
          </p:cNvSpPr>
          <p:nvPr>
            <p:ph idx="1"/>
          </p:nvPr>
        </p:nvSpPr>
        <p:spPr/>
        <p:txBody>
          <a:bodyPr/>
          <a:lstStyle/>
          <a:p>
            <a:pPr marL="0" indent="0">
              <a:buNone/>
            </a:pPr>
            <a:r>
              <a:rPr lang="nl-NL" dirty="0"/>
              <a:t>Een zuur met een </a:t>
            </a:r>
            <a:r>
              <a:rPr lang="nl-NL" dirty="0" err="1"/>
              <a:t>pKa</a:t>
            </a:r>
            <a:r>
              <a:rPr lang="nl-NL" dirty="0"/>
              <a:t> van 8.0 is aanwezig in een oplossing met een pH van 6.0. Wat is de ratio tussen de </a:t>
            </a:r>
            <a:r>
              <a:rPr lang="nl-NL" dirty="0" err="1"/>
              <a:t>geprotoneerde</a:t>
            </a:r>
            <a:r>
              <a:rPr lang="nl-NL" dirty="0"/>
              <a:t> en de </a:t>
            </a:r>
            <a:r>
              <a:rPr lang="nl-NL" dirty="0" err="1"/>
              <a:t>gedeprotoneerde</a:t>
            </a:r>
            <a:r>
              <a:rPr lang="nl-NL" dirty="0"/>
              <a:t> vorm?</a:t>
            </a:r>
          </a:p>
          <a:p>
            <a:pPr marL="0" indent="0">
              <a:buNone/>
            </a:pPr>
            <a:endParaRPr lang="nl-NL" dirty="0"/>
          </a:p>
        </p:txBody>
      </p:sp>
      <p:pic>
        <p:nvPicPr>
          <p:cNvPr id="4" name="Afbeelding 7">
            <a:extLst>
              <a:ext uri="{FF2B5EF4-FFF2-40B4-BE49-F238E27FC236}">
                <a16:creationId xmlns:a16="http://schemas.microsoft.com/office/drawing/2014/main" id="{9684291F-E38B-F443-8B97-830366EE09B0}"/>
              </a:ext>
            </a:extLst>
          </p:cNvPr>
          <p:cNvPicPr>
            <a:picLocks noChangeAspect="1"/>
          </p:cNvPicPr>
          <p:nvPr/>
        </p:nvPicPr>
        <p:blipFill>
          <a:blip r:embed="rId2"/>
          <a:stretch>
            <a:fillRect/>
          </a:stretch>
        </p:blipFill>
        <p:spPr>
          <a:xfrm>
            <a:off x="3958936" y="4086179"/>
            <a:ext cx="4274128" cy="1437317"/>
          </a:xfrm>
          <a:prstGeom prst="rect">
            <a:avLst/>
          </a:prstGeom>
          <a:ln w="38100">
            <a:solidFill>
              <a:srgbClr val="FFC000"/>
            </a:solidFill>
          </a:ln>
        </p:spPr>
      </p:pic>
    </p:spTree>
    <p:extLst>
      <p:ext uri="{BB962C8B-B14F-4D97-AF65-F5344CB8AC3E}">
        <p14:creationId xmlns:p14="http://schemas.microsoft.com/office/powerpoint/2010/main" val="347614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23F03B-7903-E640-A912-788328FE6251}"/>
              </a:ext>
            </a:extLst>
          </p:cNvPr>
          <p:cNvSpPr>
            <a:spLocks noGrp="1"/>
          </p:cNvSpPr>
          <p:nvPr>
            <p:ph type="title"/>
          </p:nvPr>
        </p:nvSpPr>
        <p:spPr/>
        <p:txBody>
          <a:bodyPr/>
          <a:lstStyle/>
          <a:p>
            <a:r>
              <a:rPr lang="nl-NL" dirty="0"/>
              <a:t> Oefening Henderson-</a:t>
            </a:r>
            <a:r>
              <a:rPr lang="nl-NL" dirty="0" err="1"/>
              <a:t>Hasselbalch</a:t>
            </a:r>
            <a:endParaRPr lang="nl-NL" dirty="0"/>
          </a:p>
        </p:txBody>
      </p:sp>
      <p:pic>
        <p:nvPicPr>
          <p:cNvPr id="4" name="Picture 2">
            <a:extLst>
              <a:ext uri="{FF2B5EF4-FFF2-40B4-BE49-F238E27FC236}">
                <a16:creationId xmlns:a16="http://schemas.microsoft.com/office/drawing/2014/main" id="{787124EF-30B1-364D-BB13-2D44CB78D7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1828" y="2266848"/>
            <a:ext cx="1328363" cy="1102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F39456-0627-2745-A6A7-FE0373D7EA73}"/>
              </a:ext>
            </a:extLst>
          </p:cNvPr>
          <p:cNvSpPr txBox="1"/>
          <p:nvPr/>
        </p:nvSpPr>
        <p:spPr>
          <a:xfrm>
            <a:off x="463201" y="1333874"/>
            <a:ext cx="5822339" cy="3785652"/>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nl-NL" sz="2400" dirty="0"/>
              <a:t>Aspirine is een zuur met een </a:t>
            </a:r>
            <a:r>
              <a:rPr lang="nl-NL" sz="2400" dirty="0" err="1"/>
              <a:t>pKa</a:t>
            </a:r>
            <a:r>
              <a:rPr lang="nl-NL" sz="2400" dirty="0"/>
              <a:t> van 3,5. Om te kunnen worden opgenomen in de bloedsomloop, moet aspirine het membraan van de maag en de dunne darm passeren. Neutrale moleculen gaan makkelijker door een membraan dan geladen moleculen.</a:t>
            </a:r>
          </a:p>
          <a:p>
            <a:endParaRPr lang="nl-NL" sz="2400" dirty="0"/>
          </a:p>
          <a:p>
            <a:r>
              <a:rPr lang="nl-NL" sz="2400" dirty="0"/>
              <a:t>Waar wordt meer aspirine opgenomen: in de maag (pH 1) of in de dunne darm (pH 6)? Licht je antwoord toe met een berekening.</a:t>
            </a:r>
          </a:p>
        </p:txBody>
      </p:sp>
      <p:pic>
        <p:nvPicPr>
          <p:cNvPr id="6" name="Picture 2">
            <a:extLst>
              <a:ext uri="{FF2B5EF4-FFF2-40B4-BE49-F238E27FC236}">
                <a16:creationId xmlns:a16="http://schemas.microsoft.com/office/drawing/2014/main" id="{106ADA80-EC64-6E44-8B2F-A911D37E0C93}"/>
              </a:ext>
            </a:extLst>
          </p:cNvPr>
          <p:cNvPicPr>
            <a:picLocks noChangeAspect="1"/>
          </p:cNvPicPr>
          <p:nvPr/>
        </p:nvPicPr>
        <p:blipFill rotWithShape="1">
          <a:blip r:embed="rId3"/>
          <a:srcRect t="16420" b="16420"/>
          <a:stretch/>
        </p:blipFill>
        <p:spPr>
          <a:xfrm>
            <a:off x="9438632" y="913854"/>
            <a:ext cx="2259834" cy="1517716"/>
          </a:xfrm>
          <a:prstGeom prst="rect">
            <a:avLst/>
          </a:prstGeom>
        </p:spPr>
      </p:pic>
      <p:pic>
        <p:nvPicPr>
          <p:cNvPr id="7" name="Picture 5">
            <a:extLst>
              <a:ext uri="{FF2B5EF4-FFF2-40B4-BE49-F238E27FC236}">
                <a16:creationId xmlns:a16="http://schemas.microsoft.com/office/drawing/2014/main" id="{1512F441-4673-5042-B85C-4A81F878FF5F}"/>
              </a:ext>
            </a:extLst>
          </p:cNvPr>
          <p:cNvPicPr>
            <a:picLocks noChangeAspect="1"/>
          </p:cNvPicPr>
          <p:nvPr/>
        </p:nvPicPr>
        <p:blipFill>
          <a:blip r:embed="rId4"/>
          <a:stretch>
            <a:fillRect/>
          </a:stretch>
        </p:blipFill>
        <p:spPr>
          <a:xfrm>
            <a:off x="8041670" y="2596292"/>
            <a:ext cx="2793925" cy="3206362"/>
          </a:xfrm>
          <a:prstGeom prst="rect">
            <a:avLst/>
          </a:prstGeom>
        </p:spPr>
      </p:pic>
    </p:spTree>
    <p:extLst>
      <p:ext uri="{BB962C8B-B14F-4D97-AF65-F5344CB8AC3E}">
        <p14:creationId xmlns:p14="http://schemas.microsoft.com/office/powerpoint/2010/main" val="163481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23F03B-7903-E640-A912-788328FE6251}"/>
              </a:ext>
            </a:extLst>
          </p:cNvPr>
          <p:cNvSpPr>
            <a:spLocks noGrp="1"/>
          </p:cNvSpPr>
          <p:nvPr>
            <p:ph type="title"/>
          </p:nvPr>
        </p:nvSpPr>
        <p:spPr/>
        <p:txBody>
          <a:bodyPr/>
          <a:lstStyle/>
          <a:p>
            <a:r>
              <a:rPr lang="nl-NL" dirty="0"/>
              <a:t> Oefening Henderson-</a:t>
            </a:r>
            <a:r>
              <a:rPr lang="nl-NL" dirty="0" err="1"/>
              <a:t>Hasselbalch</a:t>
            </a:r>
            <a:endParaRPr lang="nl-NL" dirty="0"/>
          </a:p>
        </p:txBody>
      </p:sp>
      <p:pic>
        <p:nvPicPr>
          <p:cNvPr id="4" name="Picture 2">
            <a:extLst>
              <a:ext uri="{FF2B5EF4-FFF2-40B4-BE49-F238E27FC236}">
                <a16:creationId xmlns:a16="http://schemas.microsoft.com/office/drawing/2014/main" id="{787124EF-30B1-364D-BB13-2D44CB78D7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1828" y="2266848"/>
            <a:ext cx="1328363" cy="11027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06ADA80-EC64-6E44-8B2F-A911D37E0C93}"/>
              </a:ext>
            </a:extLst>
          </p:cNvPr>
          <p:cNvPicPr>
            <a:picLocks noChangeAspect="1"/>
          </p:cNvPicPr>
          <p:nvPr/>
        </p:nvPicPr>
        <p:blipFill rotWithShape="1">
          <a:blip r:embed="rId3"/>
          <a:srcRect t="16420" b="16420"/>
          <a:stretch/>
        </p:blipFill>
        <p:spPr>
          <a:xfrm>
            <a:off x="9438632" y="913854"/>
            <a:ext cx="2259834" cy="1517716"/>
          </a:xfrm>
          <a:prstGeom prst="rect">
            <a:avLst/>
          </a:prstGeom>
        </p:spPr>
      </p:pic>
      <p:pic>
        <p:nvPicPr>
          <p:cNvPr id="7" name="Picture 5">
            <a:extLst>
              <a:ext uri="{FF2B5EF4-FFF2-40B4-BE49-F238E27FC236}">
                <a16:creationId xmlns:a16="http://schemas.microsoft.com/office/drawing/2014/main" id="{1512F441-4673-5042-B85C-4A81F878FF5F}"/>
              </a:ext>
            </a:extLst>
          </p:cNvPr>
          <p:cNvPicPr>
            <a:picLocks noChangeAspect="1"/>
          </p:cNvPicPr>
          <p:nvPr/>
        </p:nvPicPr>
        <p:blipFill>
          <a:blip r:embed="rId4"/>
          <a:stretch>
            <a:fillRect/>
          </a:stretch>
        </p:blipFill>
        <p:spPr>
          <a:xfrm>
            <a:off x="8041670" y="2596292"/>
            <a:ext cx="2793925" cy="3206362"/>
          </a:xfrm>
          <a:prstGeom prst="rect">
            <a:avLst/>
          </a:prstGeom>
        </p:spPr>
      </p:pic>
      <p:pic>
        <p:nvPicPr>
          <p:cNvPr id="8" name="Afbeelding 7">
            <a:extLst>
              <a:ext uri="{FF2B5EF4-FFF2-40B4-BE49-F238E27FC236}">
                <a16:creationId xmlns:a16="http://schemas.microsoft.com/office/drawing/2014/main" id="{EFCC5560-3E00-8C41-846D-BC15F6F9017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14" t="2864" r="44731" b="88913"/>
          <a:stretch/>
        </p:blipFill>
        <p:spPr>
          <a:xfrm>
            <a:off x="797435" y="1125539"/>
            <a:ext cx="4130624" cy="867508"/>
          </a:xfrm>
          <a:prstGeom prst="rect">
            <a:avLst/>
          </a:prstGeom>
        </p:spPr>
      </p:pic>
      <p:pic>
        <p:nvPicPr>
          <p:cNvPr id="9" name="Afbeelding 8">
            <a:extLst>
              <a:ext uri="{FF2B5EF4-FFF2-40B4-BE49-F238E27FC236}">
                <a16:creationId xmlns:a16="http://schemas.microsoft.com/office/drawing/2014/main" id="{97941D5D-2EDF-6F48-A0CA-90D6DA24F8C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70" t="18197" r="46715" b="60416"/>
          <a:stretch/>
        </p:blipFill>
        <p:spPr>
          <a:xfrm>
            <a:off x="704030" y="2027923"/>
            <a:ext cx="4130624" cy="2256268"/>
          </a:xfrm>
          <a:prstGeom prst="rect">
            <a:avLst/>
          </a:prstGeom>
        </p:spPr>
      </p:pic>
      <p:sp>
        <p:nvSpPr>
          <p:cNvPr id="10" name="Tekstvak 3">
            <a:extLst>
              <a:ext uri="{FF2B5EF4-FFF2-40B4-BE49-F238E27FC236}">
                <a16:creationId xmlns:a16="http://schemas.microsoft.com/office/drawing/2014/main" id="{92E1969C-8E0C-934D-92B2-917E51AE1DCB}"/>
              </a:ext>
            </a:extLst>
          </p:cNvPr>
          <p:cNvSpPr txBox="1"/>
          <p:nvPr/>
        </p:nvSpPr>
        <p:spPr>
          <a:xfrm>
            <a:off x="4250199" y="3682154"/>
            <a:ext cx="1978427" cy="461665"/>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nl-NL" sz="2400" dirty="0">
                <a:solidFill>
                  <a:srgbClr val="00B050"/>
                </a:solidFill>
              </a:rPr>
              <a:t>dus [HA] &gt; [A</a:t>
            </a:r>
            <a:r>
              <a:rPr lang="nl-NL" sz="2400" baseline="30000" dirty="0">
                <a:solidFill>
                  <a:srgbClr val="00B050"/>
                </a:solidFill>
              </a:rPr>
              <a:t>-</a:t>
            </a:r>
            <a:r>
              <a:rPr lang="nl-NL" sz="2400" dirty="0">
                <a:solidFill>
                  <a:srgbClr val="00B050"/>
                </a:solidFill>
              </a:rPr>
              <a:t>]</a:t>
            </a:r>
          </a:p>
        </p:txBody>
      </p:sp>
      <p:pic>
        <p:nvPicPr>
          <p:cNvPr id="11" name="Afbeelding 10">
            <a:extLst>
              <a:ext uri="{FF2B5EF4-FFF2-40B4-BE49-F238E27FC236}">
                <a16:creationId xmlns:a16="http://schemas.microsoft.com/office/drawing/2014/main" id="{20031C01-E2F1-D741-81CF-64AC9A3280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70" t="54871" r="52829" b="23420"/>
          <a:stretch/>
        </p:blipFill>
        <p:spPr>
          <a:xfrm>
            <a:off x="704030" y="4411413"/>
            <a:ext cx="3660763" cy="2290319"/>
          </a:xfrm>
          <a:prstGeom prst="rect">
            <a:avLst/>
          </a:prstGeom>
        </p:spPr>
      </p:pic>
      <p:sp>
        <p:nvSpPr>
          <p:cNvPr id="12" name="Tekstvak 5">
            <a:extLst>
              <a:ext uri="{FF2B5EF4-FFF2-40B4-BE49-F238E27FC236}">
                <a16:creationId xmlns:a16="http://schemas.microsoft.com/office/drawing/2014/main" id="{221CAE12-FCDE-4246-91F2-A9739BEB51F0}"/>
              </a:ext>
            </a:extLst>
          </p:cNvPr>
          <p:cNvSpPr txBox="1"/>
          <p:nvPr/>
        </p:nvSpPr>
        <p:spPr>
          <a:xfrm>
            <a:off x="4250199" y="6131586"/>
            <a:ext cx="2024913" cy="461665"/>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nl-NL" sz="2400" dirty="0">
                <a:solidFill>
                  <a:srgbClr val="FF0000"/>
                </a:solidFill>
              </a:rPr>
              <a:t>dus [HA] &lt; [A</a:t>
            </a:r>
            <a:r>
              <a:rPr lang="nl-NL" sz="2400" baseline="30000" dirty="0">
                <a:solidFill>
                  <a:srgbClr val="FF0000"/>
                </a:solidFill>
              </a:rPr>
              <a:t>-</a:t>
            </a:r>
            <a:r>
              <a:rPr lang="nl-NL" sz="2400" dirty="0">
                <a:solidFill>
                  <a:srgbClr val="FF0000"/>
                </a:solidFill>
              </a:rPr>
              <a:t>]</a:t>
            </a:r>
          </a:p>
        </p:txBody>
      </p:sp>
    </p:spTree>
    <p:extLst>
      <p:ext uri="{BB962C8B-B14F-4D97-AF65-F5344CB8AC3E}">
        <p14:creationId xmlns:p14="http://schemas.microsoft.com/office/powerpoint/2010/main" val="28887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EA765-2559-6A42-A106-F87D2FD4FEB0}"/>
              </a:ext>
            </a:extLst>
          </p:cNvPr>
          <p:cNvSpPr>
            <a:spLocks noGrp="1"/>
          </p:cNvSpPr>
          <p:nvPr>
            <p:ph type="title"/>
          </p:nvPr>
        </p:nvSpPr>
        <p:spPr/>
        <p:txBody>
          <a:bodyPr/>
          <a:lstStyle/>
          <a:p>
            <a:r>
              <a:rPr lang="nl-NL" dirty="0"/>
              <a:t> Oefening Henderson-</a:t>
            </a:r>
            <a:r>
              <a:rPr lang="nl-NL" dirty="0" err="1"/>
              <a:t>Hasselbalch</a:t>
            </a:r>
            <a:endParaRPr lang="nl-NL" dirty="0"/>
          </a:p>
        </p:txBody>
      </p:sp>
      <p:sp>
        <p:nvSpPr>
          <p:cNvPr id="3" name="Tijdelijke aanduiding voor inhoud 2">
            <a:extLst>
              <a:ext uri="{FF2B5EF4-FFF2-40B4-BE49-F238E27FC236}">
                <a16:creationId xmlns:a16="http://schemas.microsoft.com/office/drawing/2014/main" id="{2805A568-2C6E-6F42-8CFC-EF9771C045BE}"/>
              </a:ext>
            </a:extLst>
          </p:cNvPr>
          <p:cNvSpPr>
            <a:spLocks noGrp="1"/>
          </p:cNvSpPr>
          <p:nvPr>
            <p:ph idx="1"/>
          </p:nvPr>
        </p:nvSpPr>
        <p:spPr/>
        <p:txBody>
          <a:bodyPr/>
          <a:lstStyle/>
          <a:p>
            <a:pPr marL="0" indent="0">
              <a:buNone/>
            </a:pPr>
            <a:r>
              <a:rPr lang="nl-NL" dirty="0"/>
              <a:t>Laat met behulp van de Henderson-</a:t>
            </a:r>
            <a:r>
              <a:rPr lang="nl-NL" dirty="0" err="1"/>
              <a:t>Hasselbalch</a:t>
            </a:r>
            <a:r>
              <a:rPr lang="nl-NL" dirty="0"/>
              <a:t> vergelijking zien dat de </a:t>
            </a:r>
            <a:r>
              <a:rPr lang="nl-NL" dirty="0" err="1"/>
              <a:t>pKa</a:t>
            </a:r>
            <a:r>
              <a:rPr lang="nl-NL" dirty="0"/>
              <a:t> de pH is waarbij de concentraties van het zuur en de geconjugeerde base gelijk zijn.</a:t>
            </a:r>
          </a:p>
          <a:p>
            <a:pPr marL="0" indent="0">
              <a:buNone/>
            </a:pPr>
            <a:endParaRPr lang="nl-NL" dirty="0"/>
          </a:p>
        </p:txBody>
      </p:sp>
      <p:pic>
        <p:nvPicPr>
          <p:cNvPr id="4" name="Afbeelding 7">
            <a:extLst>
              <a:ext uri="{FF2B5EF4-FFF2-40B4-BE49-F238E27FC236}">
                <a16:creationId xmlns:a16="http://schemas.microsoft.com/office/drawing/2014/main" id="{9ED32AE4-1803-9A44-B475-93B6D02917BA}"/>
              </a:ext>
            </a:extLst>
          </p:cNvPr>
          <p:cNvPicPr>
            <a:picLocks noChangeAspect="1"/>
          </p:cNvPicPr>
          <p:nvPr/>
        </p:nvPicPr>
        <p:blipFill>
          <a:blip r:embed="rId2"/>
          <a:stretch>
            <a:fillRect/>
          </a:stretch>
        </p:blipFill>
        <p:spPr>
          <a:xfrm>
            <a:off x="3512934" y="3863182"/>
            <a:ext cx="4274128" cy="1437317"/>
          </a:xfrm>
          <a:prstGeom prst="rect">
            <a:avLst/>
          </a:prstGeom>
          <a:ln w="38100">
            <a:solidFill>
              <a:srgbClr val="FFC000"/>
            </a:solidFill>
          </a:ln>
        </p:spPr>
      </p:pic>
    </p:spTree>
    <p:extLst>
      <p:ext uri="{BB962C8B-B14F-4D97-AF65-F5344CB8AC3E}">
        <p14:creationId xmlns:p14="http://schemas.microsoft.com/office/powerpoint/2010/main" val="29345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EA765-2559-6A42-A106-F87D2FD4FEB0}"/>
              </a:ext>
            </a:extLst>
          </p:cNvPr>
          <p:cNvSpPr>
            <a:spLocks noGrp="1"/>
          </p:cNvSpPr>
          <p:nvPr>
            <p:ph type="title"/>
          </p:nvPr>
        </p:nvSpPr>
        <p:spPr/>
        <p:txBody>
          <a:bodyPr/>
          <a:lstStyle/>
          <a:p>
            <a:r>
              <a:rPr lang="nl-NL" dirty="0"/>
              <a:t> Oefening Henderson-</a:t>
            </a:r>
            <a:r>
              <a:rPr lang="nl-NL" dirty="0" err="1"/>
              <a:t>Hasselbalch</a:t>
            </a:r>
            <a:endParaRPr lang="nl-NL" dirty="0"/>
          </a:p>
        </p:txBody>
      </p:sp>
      <p:sp>
        <p:nvSpPr>
          <p:cNvPr id="3" name="Tijdelijke aanduiding voor inhoud 2">
            <a:extLst>
              <a:ext uri="{FF2B5EF4-FFF2-40B4-BE49-F238E27FC236}">
                <a16:creationId xmlns:a16="http://schemas.microsoft.com/office/drawing/2014/main" id="{2805A568-2C6E-6F42-8CFC-EF9771C045BE}"/>
              </a:ext>
            </a:extLst>
          </p:cNvPr>
          <p:cNvSpPr>
            <a:spLocks noGrp="1"/>
          </p:cNvSpPr>
          <p:nvPr>
            <p:ph idx="1"/>
          </p:nvPr>
        </p:nvSpPr>
        <p:spPr>
          <a:xfrm>
            <a:off x="609600" y="1600201"/>
            <a:ext cx="4661647" cy="4262717"/>
          </a:xfrm>
        </p:spPr>
        <p:txBody>
          <a:bodyPr/>
          <a:lstStyle/>
          <a:p>
            <a:pPr marL="0" indent="0">
              <a:buNone/>
            </a:pPr>
            <a:r>
              <a:rPr lang="nl-NL" dirty="0"/>
              <a:t>Laat met behulp van de Henderson-</a:t>
            </a:r>
            <a:r>
              <a:rPr lang="nl-NL" dirty="0" err="1"/>
              <a:t>Hasselbalch</a:t>
            </a:r>
            <a:r>
              <a:rPr lang="nl-NL" dirty="0"/>
              <a:t> vergelijking zien dat de </a:t>
            </a:r>
            <a:r>
              <a:rPr lang="nl-NL" dirty="0" err="1"/>
              <a:t>pKa</a:t>
            </a:r>
            <a:r>
              <a:rPr lang="nl-NL" dirty="0"/>
              <a:t> de pH is waarbij de concentraties van het zuur en de geconjugeerde base gelijk zijn.</a:t>
            </a:r>
          </a:p>
          <a:p>
            <a:pPr marL="0" indent="0">
              <a:buNone/>
            </a:pPr>
            <a:endParaRPr lang="nl-NL" dirty="0"/>
          </a:p>
        </p:txBody>
      </p:sp>
      <p:pic>
        <p:nvPicPr>
          <p:cNvPr id="5" name="Afbeelding 4">
            <a:extLst>
              <a:ext uri="{FF2B5EF4-FFF2-40B4-BE49-F238E27FC236}">
                <a16:creationId xmlns:a16="http://schemas.microsoft.com/office/drawing/2014/main" id="{435106F3-0322-B248-974B-3D02667B0E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2479"/>
          <a:stretch/>
        </p:blipFill>
        <p:spPr>
          <a:xfrm>
            <a:off x="5163670" y="1395324"/>
            <a:ext cx="6234059" cy="4067351"/>
          </a:xfrm>
          <a:prstGeom prst="rect">
            <a:avLst/>
          </a:prstGeom>
        </p:spPr>
      </p:pic>
    </p:spTree>
    <p:extLst>
      <p:ext uri="{BB962C8B-B14F-4D97-AF65-F5344CB8AC3E}">
        <p14:creationId xmlns:p14="http://schemas.microsoft.com/office/powerpoint/2010/main" val="38044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F9489A-7855-FC47-BFF7-01B3367EBD54}"/>
              </a:ext>
            </a:extLst>
          </p:cNvPr>
          <p:cNvSpPr>
            <a:spLocks noGrp="1"/>
          </p:cNvSpPr>
          <p:nvPr>
            <p:ph type="title"/>
          </p:nvPr>
        </p:nvSpPr>
        <p:spPr/>
        <p:txBody>
          <a:bodyPr/>
          <a:lstStyle/>
          <a:p>
            <a:r>
              <a:rPr lang="nl-NL" dirty="0">
                <a:sym typeface="Wingdings"/>
              </a:rPr>
              <a:t>Henderson-</a:t>
            </a:r>
            <a:r>
              <a:rPr lang="nl-NL" dirty="0" err="1">
                <a:sym typeface="Wingdings"/>
              </a:rPr>
              <a:t>Hasselbalch</a:t>
            </a:r>
            <a:r>
              <a:rPr lang="nl-NL" dirty="0">
                <a:sym typeface="Wingdings"/>
              </a:rPr>
              <a:t> vergelijking</a:t>
            </a:r>
            <a:endParaRPr lang="nl-NL" dirty="0"/>
          </a:p>
        </p:txBody>
      </p:sp>
      <p:sp>
        <p:nvSpPr>
          <p:cNvPr id="3" name="Tijdelijke aanduiding voor inhoud 2">
            <a:extLst>
              <a:ext uri="{FF2B5EF4-FFF2-40B4-BE49-F238E27FC236}">
                <a16:creationId xmlns:a16="http://schemas.microsoft.com/office/drawing/2014/main" id="{627B4C3A-4A2D-0445-B373-091CCC2C4383}"/>
              </a:ext>
            </a:extLst>
          </p:cNvPr>
          <p:cNvSpPr>
            <a:spLocks noGrp="1"/>
          </p:cNvSpPr>
          <p:nvPr>
            <p:ph idx="1"/>
          </p:nvPr>
        </p:nvSpPr>
        <p:spPr/>
        <p:txBody>
          <a:bodyPr/>
          <a:lstStyle/>
          <a:p>
            <a:pPr marL="0" indent="0">
              <a:buNone/>
            </a:pPr>
            <a:endParaRPr lang="nl-NL" dirty="0"/>
          </a:p>
          <a:p>
            <a:pPr marL="0" indent="0">
              <a:buNone/>
            </a:pPr>
            <a:endParaRPr lang="nl-NL" dirty="0"/>
          </a:p>
          <a:p>
            <a:pPr marL="0" indent="0">
              <a:buNone/>
            </a:pPr>
            <a:endParaRPr lang="nl-NL" dirty="0"/>
          </a:p>
          <a:p>
            <a:pPr marL="0" indent="0">
              <a:buNone/>
            </a:pPr>
            <a:r>
              <a:rPr lang="nl-NL" dirty="0" err="1"/>
              <a:t>pK</a:t>
            </a:r>
            <a:r>
              <a:rPr lang="nl-NL" baseline="-25000" dirty="0" err="1"/>
              <a:t>a</a:t>
            </a:r>
            <a:r>
              <a:rPr lang="nl-NL" dirty="0"/>
              <a:t> is de pH waarbij de helft van het zuur gedissocieerd is</a:t>
            </a:r>
          </a:p>
          <a:p>
            <a:r>
              <a:rPr lang="nl-NL" dirty="0"/>
              <a:t>pH &gt; </a:t>
            </a:r>
            <a:r>
              <a:rPr lang="nl-NL" dirty="0" err="1"/>
              <a:t>pKa</a:t>
            </a:r>
            <a:r>
              <a:rPr lang="nl-NL" dirty="0"/>
              <a:t> 		→ 		[A-] &gt; [HA]</a:t>
            </a:r>
          </a:p>
          <a:p>
            <a:r>
              <a:rPr lang="nl-NL" dirty="0"/>
              <a:t>pH &lt; </a:t>
            </a:r>
            <a:r>
              <a:rPr lang="nl-NL" dirty="0" err="1"/>
              <a:t>pKa</a:t>
            </a:r>
            <a:r>
              <a:rPr lang="nl-NL" dirty="0"/>
              <a:t> 		→		[A-] &lt; [HA]</a:t>
            </a:r>
          </a:p>
          <a:p>
            <a:endParaRPr lang="nl-NL" dirty="0"/>
          </a:p>
        </p:txBody>
      </p:sp>
      <p:pic>
        <p:nvPicPr>
          <p:cNvPr id="4" name="Afbeelding 7">
            <a:extLst>
              <a:ext uri="{FF2B5EF4-FFF2-40B4-BE49-F238E27FC236}">
                <a16:creationId xmlns:a16="http://schemas.microsoft.com/office/drawing/2014/main" id="{5E9D8E35-A3FC-0E4F-9F36-AEC9E0753455}"/>
              </a:ext>
            </a:extLst>
          </p:cNvPr>
          <p:cNvPicPr>
            <a:picLocks noChangeAspect="1"/>
          </p:cNvPicPr>
          <p:nvPr/>
        </p:nvPicPr>
        <p:blipFill>
          <a:blip r:embed="rId2"/>
          <a:stretch>
            <a:fillRect/>
          </a:stretch>
        </p:blipFill>
        <p:spPr>
          <a:xfrm>
            <a:off x="3423287" y="1600201"/>
            <a:ext cx="4274128" cy="1437317"/>
          </a:xfrm>
          <a:prstGeom prst="rect">
            <a:avLst/>
          </a:prstGeom>
          <a:ln w="38100">
            <a:solidFill>
              <a:srgbClr val="FFC000"/>
            </a:solidFill>
          </a:ln>
        </p:spPr>
      </p:pic>
    </p:spTree>
    <p:extLst>
      <p:ext uri="{BB962C8B-B14F-4D97-AF65-F5344CB8AC3E}">
        <p14:creationId xmlns:p14="http://schemas.microsoft.com/office/powerpoint/2010/main" val="50719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99D186-53D3-C643-BE01-C63CA58301AA}"/>
              </a:ext>
            </a:extLst>
          </p:cNvPr>
          <p:cNvSpPr>
            <a:spLocks noGrp="1"/>
          </p:cNvSpPr>
          <p:nvPr>
            <p:ph type="title"/>
          </p:nvPr>
        </p:nvSpPr>
        <p:spPr/>
        <p:txBody>
          <a:bodyPr/>
          <a:lstStyle/>
          <a:p>
            <a:r>
              <a:rPr lang="nl-NL" dirty="0"/>
              <a:t>de pH is belangrijk </a:t>
            </a:r>
          </a:p>
        </p:txBody>
      </p:sp>
      <p:sp>
        <p:nvSpPr>
          <p:cNvPr id="3" name="Tijdelijke aanduiding voor inhoud 2">
            <a:extLst>
              <a:ext uri="{FF2B5EF4-FFF2-40B4-BE49-F238E27FC236}">
                <a16:creationId xmlns:a16="http://schemas.microsoft.com/office/drawing/2014/main" id="{F4275D72-4FB6-8D46-A3D8-1DDE5134B909}"/>
              </a:ext>
            </a:extLst>
          </p:cNvPr>
          <p:cNvSpPr>
            <a:spLocks noGrp="1"/>
          </p:cNvSpPr>
          <p:nvPr>
            <p:ph idx="1"/>
          </p:nvPr>
        </p:nvSpPr>
        <p:spPr>
          <a:xfrm>
            <a:off x="179294" y="1367119"/>
            <a:ext cx="10972800" cy="4525963"/>
          </a:xfrm>
        </p:spPr>
        <p:txBody>
          <a:bodyPr/>
          <a:lstStyle/>
          <a:p>
            <a:r>
              <a:rPr lang="nl-NL" dirty="0"/>
              <a:t>Enzymreacties:</a:t>
            </a:r>
          </a:p>
          <a:p>
            <a:endParaRPr lang="nl-NL" dirty="0"/>
          </a:p>
          <a:p>
            <a:r>
              <a:rPr lang="nl-NL" dirty="0"/>
              <a:t>Maar ook bloed!</a:t>
            </a:r>
          </a:p>
          <a:p>
            <a:endParaRPr lang="nl-NL" dirty="0"/>
          </a:p>
          <a:p>
            <a:endParaRPr lang="nl-NL" dirty="0"/>
          </a:p>
          <a:p>
            <a:r>
              <a:rPr lang="nl-NL" dirty="0"/>
              <a:t>Specifieke pH voor elke situatie</a:t>
            </a:r>
          </a:p>
          <a:p>
            <a:endParaRPr lang="nl-NL" dirty="0"/>
          </a:p>
          <a:p>
            <a:pPr marL="0" indent="0">
              <a:buNone/>
            </a:pPr>
            <a:r>
              <a:rPr lang="nl-NL" sz="1400" dirty="0"/>
              <a:t>Buffers komen in de natuur ook voor. Denk maar eens je ademhaling en hoe bloed hier als een buffer optreedt. Door hoge concentraties H+ in je bloed (sporten bijvoorbeeld) ga je al gauw sneller ademhalen. Hierdoor verschuif je het evenwicht van CO2 in je bloed. Doordat CO2 verdwijnt reageert H+ met HCO3 in je bloed waardoor de pH stijgt en je bloed weer op normale pH-waarden blijft.</a:t>
            </a:r>
          </a:p>
          <a:p>
            <a:pPr marL="0" indent="0">
              <a:buNone/>
            </a:pPr>
            <a:endParaRPr lang="nl-NL" dirty="0"/>
          </a:p>
          <a:p>
            <a:endParaRPr lang="nl-NL" dirty="0"/>
          </a:p>
        </p:txBody>
      </p:sp>
      <p:pic>
        <p:nvPicPr>
          <p:cNvPr id="5" name="Afbeelding 4">
            <a:extLst>
              <a:ext uri="{FF2B5EF4-FFF2-40B4-BE49-F238E27FC236}">
                <a16:creationId xmlns:a16="http://schemas.microsoft.com/office/drawing/2014/main" id="{66C4547F-F79A-454E-A24F-DBE75AAFE706}"/>
              </a:ext>
            </a:extLst>
          </p:cNvPr>
          <p:cNvPicPr>
            <a:picLocks noChangeAspect="1"/>
          </p:cNvPicPr>
          <p:nvPr/>
        </p:nvPicPr>
        <p:blipFill>
          <a:blip r:embed="rId2"/>
          <a:stretch>
            <a:fillRect/>
          </a:stretch>
        </p:blipFill>
        <p:spPr>
          <a:xfrm>
            <a:off x="5173096" y="1983559"/>
            <a:ext cx="6475863" cy="2263070"/>
          </a:xfrm>
          <a:prstGeom prst="rect">
            <a:avLst/>
          </a:prstGeom>
        </p:spPr>
      </p:pic>
    </p:spTree>
    <p:extLst>
      <p:ext uri="{BB962C8B-B14F-4D97-AF65-F5344CB8AC3E}">
        <p14:creationId xmlns:p14="http://schemas.microsoft.com/office/powerpoint/2010/main" val="39600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D5BE3-5211-354B-B672-DB48C9AE9354}"/>
              </a:ext>
            </a:extLst>
          </p:cNvPr>
          <p:cNvSpPr>
            <a:spLocks noGrp="1"/>
          </p:cNvSpPr>
          <p:nvPr>
            <p:ph type="title"/>
          </p:nvPr>
        </p:nvSpPr>
        <p:spPr/>
        <p:txBody>
          <a:bodyPr/>
          <a:lstStyle/>
          <a:p>
            <a:r>
              <a:rPr lang="nl-NL" dirty="0"/>
              <a:t>Buffers</a:t>
            </a:r>
          </a:p>
        </p:txBody>
      </p:sp>
      <p:sp>
        <p:nvSpPr>
          <p:cNvPr id="3" name="Tijdelijke aanduiding voor inhoud 2">
            <a:extLst>
              <a:ext uri="{FF2B5EF4-FFF2-40B4-BE49-F238E27FC236}">
                <a16:creationId xmlns:a16="http://schemas.microsoft.com/office/drawing/2014/main" id="{8745BFB5-A4E0-324F-ACEA-5DAF7BC0DBA7}"/>
              </a:ext>
            </a:extLst>
          </p:cNvPr>
          <p:cNvSpPr>
            <a:spLocks noGrp="1"/>
          </p:cNvSpPr>
          <p:nvPr>
            <p:ph idx="1"/>
          </p:nvPr>
        </p:nvSpPr>
        <p:spPr/>
        <p:txBody>
          <a:bodyPr/>
          <a:lstStyle/>
          <a:p>
            <a:r>
              <a:rPr lang="en-US" dirty="0" err="1"/>
              <a:t>Gaan</a:t>
            </a:r>
            <a:r>
              <a:rPr lang="en-US" dirty="0"/>
              <a:t> </a:t>
            </a:r>
            <a:r>
              <a:rPr lang="en-US" dirty="0" err="1"/>
              <a:t>veranderingen</a:t>
            </a:r>
            <a:r>
              <a:rPr lang="en-US" dirty="0"/>
              <a:t> in pH, </a:t>
            </a:r>
            <a:r>
              <a:rPr lang="en-US" dirty="0" err="1"/>
              <a:t>na</a:t>
            </a:r>
            <a:r>
              <a:rPr lang="en-US" dirty="0"/>
              <a:t> </a:t>
            </a:r>
            <a:r>
              <a:rPr lang="en-US" dirty="0" err="1"/>
              <a:t>toevoeging</a:t>
            </a:r>
            <a:r>
              <a:rPr lang="en-US" dirty="0"/>
              <a:t> van </a:t>
            </a:r>
            <a:r>
              <a:rPr lang="en-US" dirty="0" err="1"/>
              <a:t>kleine</a:t>
            </a:r>
            <a:r>
              <a:rPr lang="en-US" dirty="0"/>
              <a:t> </a:t>
            </a:r>
            <a:r>
              <a:rPr lang="en-US" dirty="0" err="1"/>
              <a:t>hoeveelheden</a:t>
            </a:r>
            <a:r>
              <a:rPr lang="en-US" dirty="0"/>
              <a:t> </a:t>
            </a:r>
            <a:r>
              <a:rPr lang="en-US" dirty="0" err="1"/>
              <a:t>zuur</a:t>
            </a:r>
            <a:r>
              <a:rPr lang="en-US" dirty="0"/>
              <a:t> of base, </a:t>
            </a:r>
            <a:r>
              <a:rPr lang="en-US" dirty="0" err="1"/>
              <a:t>tegen</a:t>
            </a:r>
            <a:r>
              <a:rPr lang="en-US" dirty="0"/>
              <a:t> </a:t>
            </a:r>
          </a:p>
          <a:p>
            <a:endParaRPr lang="en-US" dirty="0"/>
          </a:p>
          <a:p>
            <a:r>
              <a:rPr lang="en-US" dirty="0"/>
              <a:t>De </a:t>
            </a:r>
            <a:r>
              <a:rPr lang="en-US" dirty="0" err="1"/>
              <a:t>meeste</a:t>
            </a:r>
            <a:r>
              <a:rPr lang="en-US" dirty="0"/>
              <a:t> </a:t>
            </a:r>
            <a:r>
              <a:rPr lang="en-US" dirty="0" err="1"/>
              <a:t>cellen</a:t>
            </a:r>
            <a:r>
              <a:rPr lang="en-US" dirty="0"/>
              <a:t> </a:t>
            </a:r>
            <a:r>
              <a:rPr lang="en-US" dirty="0" err="1"/>
              <a:t>hebben</a:t>
            </a:r>
            <a:r>
              <a:rPr lang="en-US" dirty="0"/>
              <a:t> </a:t>
            </a:r>
            <a:r>
              <a:rPr lang="en-US" dirty="0" err="1"/>
              <a:t>een</a:t>
            </a:r>
            <a:r>
              <a:rPr lang="en-US" dirty="0"/>
              <a:t> </a:t>
            </a:r>
            <a:r>
              <a:rPr lang="en-US" dirty="0" err="1"/>
              <a:t>buffercapaciteit</a:t>
            </a:r>
            <a:r>
              <a:rPr lang="en-US" dirty="0"/>
              <a:t> om de pH </a:t>
            </a:r>
            <a:r>
              <a:rPr lang="en-US" dirty="0" err="1"/>
              <a:t>binnen</a:t>
            </a:r>
            <a:r>
              <a:rPr lang="en-US" dirty="0"/>
              <a:t> de </a:t>
            </a:r>
            <a:r>
              <a:rPr lang="en-US" dirty="0" err="1"/>
              <a:t>cel</a:t>
            </a:r>
            <a:r>
              <a:rPr lang="en-US" dirty="0"/>
              <a:t> constant </a:t>
            </a:r>
            <a:r>
              <a:rPr lang="en-US" dirty="0" err="1"/>
              <a:t>te</a:t>
            </a:r>
            <a:r>
              <a:rPr lang="en-US" dirty="0"/>
              <a:t> </a:t>
            </a:r>
            <a:r>
              <a:rPr lang="en-US" dirty="0" err="1"/>
              <a:t>houden</a:t>
            </a:r>
            <a:r>
              <a:rPr lang="en-US" dirty="0"/>
              <a:t> (</a:t>
            </a:r>
            <a:r>
              <a:rPr lang="en-US" dirty="0" err="1"/>
              <a:t>meestal</a:t>
            </a:r>
            <a:r>
              <a:rPr lang="en-US" dirty="0"/>
              <a:t> pH~7)</a:t>
            </a:r>
          </a:p>
          <a:p>
            <a:endParaRPr lang="en-US" dirty="0"/>
          </a:p>
          <a:p>
            <a:r>
              <a:rPr lang="en-US" dirty="0" err="1"/>
              <a:t>Een</a:t>
            </a:r>
            <a:r>
              <a:rPr lang="en-US" dirty="0"/>
              <a:t> buffer </a:t>
            </a:r>
            <a:r>
              <a:rPr lang="en-US" dirty="0" err="1"/>
              <a:t>bestaat</a:t>
            </a:r>
            <a:r>
              <a:rPr lang="en-US" dirty="0"/>
              <a:t> </a:t>
            </a:r>
            <a:r>
              <a:rPr lang="en-US" dirty="0" err="1"/>
              <a:t>meestal</a:t>
            </a:r>
            <a:r>
              <a:rPr lang="en-US" dirty="0"/>
              <a:t> </a:t>
            </a:r>
            <a:r>
              <a:rPr lang="en-US" dirty="0" err="1"/>
              <a:t>uit</a:t>
            </a:r>
            <a:r>
              <a:rPr lang="en-US" dirty="0"/>
              <a:t> </a:t>
            </a:r>
            <a:r>
              <a:rPr lang="en-US" dirty="0" err="1"/>
              <a:t>een</a:t>
            </a:r>
            <a:r>
              <a:rPr lang="en-US" dirty="0"/>
              <a:t> </a:t>
            </a:r>
            <a:r>
              <a:rPr lang="en-US" b="1" dirty="0" err="1">
                <a:solidFill>
                  <a:srgbClr val="FF0000"/>
                </a:solidFill>
              </a:rPr>
              <a:t>geconjungeerd</a:t>
            </a:r>
            <a:r>
              <a:rPr lang="en-US" b="1" dirty="0">
                <a:solidFill>
                  <a:srgbClr val="FF0000"/>
                </a:solidFill>
              </a:rPr>
              <a:t> </a:t>
            </a:r>
            <a:r>
              <a:rPr lang="en-US" b="1" dirty="0" err="1">
                <a:solidFill>
                  <a:srgbClr val="FF0000"/>
                </a:solidFill>
              </a:rPr>
              <a:t>zuur</a:t>
            </a:r>
            <a:r>
              <a:rPr lang="en-US" b="1" dirty="0">
                <a:solidFill>
                  <a:srgbClr val="FF0000"/>
                </a:solidFill>
              </a:rPr>
              <a:t>-base </a:t>
            </a:r>
            <a:r>
              <a:rPr lang="en-US" b="1" dirty="0" err="1">
                <a:solidFill>
                  <a:srgbClr val="FF0000"/>
                </a:solidFill>
              </a:rPr>
              <a:t>paar</a:t>
            </a:r>
            <a:r>
              <a:rPr lang="en-US" b="1" dirty="0">
                <a:solidFill>
                  <a:schemeClr val="accent1"/>
                </a:solidFill>
              </a:rPr>
              <a:t> </a:t>
            </a:r>
            <a:r>
              <a:rPr lang="en-US" dirty="0"/>
              <a:t>(</a:t>
            </a:r>
            <a:r>
              <a:rPr lang="en-US" dirty="0" err="1"/>
              <a:t>b.v.</a:t>
            </a:r>
            <a:r>
              <a:rPr lang="en-US" dirty="0"/>
              <a:t> </a:t>
            </a:r>
            <a:r>
              <a:rPr lang="en-US" dirty="0" err="1"/>
              <a:t>azijnzuur</a:t>
            </a:r>
            <a:r>
              <a:rPr lang="en-US" dirty="0"/>
              <a:t> </a:t>
            </a:r>
            <a:r>
              <a:rPr lang="en-US" dirty="0" err="1"/>
              <a:t>en</a:t>
            </a:r>
            <a:r>
              <a:rPr lang="en-US" dirty="0"/>
              <a:t> </a:t>
            </a:r>
            <a:r>
              <a:rPr lang="en-US" dirty="0" err="1"/>
              <a:t>acetaat</a:t>
            </a:r>
            <a:r>
              <a:rPr lang="en-US" dirty="0"/>
              <a:t>)</a:t>
            </a:r>
          </a:p>
          <a:p>
            <a:endParaRPr lang="en-US" dirty="0"/>
          </a:p>
          <a:p>
            <a:endParaRPr lang="en-US" dirty="0"/>
          </a:p>
          <a:p>
            <a:endParaRPr lang="nl-NL" dirty="0"/>
          </a:p>
        </p:txBody>
      </p:sp>
    </p:spTree>
    <p:extLst>
      <p:ext uri="{BB962C8B-B14F-4D97-AF65-F5344CB8AC3E}">
        <p14:creationId xmlns:p14="http://schemas.microsoft.com/office/powerpoint/2010/main" val="210344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15D09-2968-BB42-9E5E-DEAA2BE39222}"/>
              </a:ext>
            </a:extLst>
          </p:cNvPr>
          <p:cNvSpPr>
            <a:spLocks noGrp="1"/>
          </p:cNvSpPr>
          <p:nvPr>
            <p:ph type="title"/>
          </p:nvPr>
        </p:nvSpPr>
        <p:spPr/>
        <p:txBody>
          <a:bodyPr/>
          <a:lstStyle/>
          <a:p>
            <a:endParaRPr lang="nl-NL" dirty="0"/>
          </a:p>
        </p:txBody>
      </p:sp>
      <p:sp>
        <p:nvSpPr>
          <p:cNvPr id="4" name="Rechthoek 3">
            <a:extLst>
              <a:ext uri="{FF2B5EF4-FFF2-40B4-BE49-F238E27FC236}">
                <a16:creationId xmlns:a16="http://schemas.microsoft.com/office/drawing/2014/main" id="{3D89ED96-D45D-0045-B1FB-CAFBB96A634E}"/>
              </a:ext>
            </a:extLst>
          </p:cNvPr>
          <p:cNvSpPr/>
          <p:nvPr/>
        </p:nvSpPr>
        <p:spPr>
          <a:xfrm>
            <a:off x="4959623" y="2583504"/>
            <a:ext cx="3610635" cy="1323439"/>
          </a:xfrm>
          <a:prstGeom prst="rect">
            <a:avLst/>
          </a:prstGeom>
        </p:spPr>
        <p:txBody>
          <a:bodyPr wrap="square">
            <a:spAutoFit/>
          </a:bodyPr>
          <a:lstStyle/>
          <a:p>
            <a:r>
              <a:rPr lang="nl-NL" sz="8000" dirty="0">
                <a:solidFill>
                  <a:srgbClr val="FF0000"/>
                </a:solidFill>
                <a:hlinkClick r:id="rId3"/>
              </a:rPr>
              <a:t>pH</a:t>
            </a:r>
            <a:endParaRPr lang="nl-NL" sz="8000" dirty="0">
              <a:solidFill>
                <a:srgbClr val="FF0000"/>
              </a:solidFill>
            </a:endParaRPr>
          </a:p>
        </p:txBody>
      </p:sp>
    </p:spTree>
    <p:extLst>
      <p:ext uri="{BB962C8B-B14F-4D97-AF65-F5344CB8AC3E}">
        <p14:creationId xmlns:p14="http://schemas.microsoft.com/office/powerpoint/2010/main" val="759327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2D7C3-1592-8D46-9B9A-3258DC7D49FD}"/>
              </a:ext>
            </a:extLst>
          </p:cNvPr>
          <p:cNvSpPr>
            <a:spLocks noGrp="1"/>
          </p:cNvSpPr>
          <p:nvPr>
            <p:ph type="title"/>
          </p:nvPr>
        </p:nvSpPr>
        <p:spPr/>
        <p:txBody>
          <a:bodyPr/>
          <a:lstStyle/>
          <a:p>
            <a:r>
              <a:rPr lang="nl-NL" dirty="0">
                <a:hlinkClick r:id="rId2"/>
              </a:rPr>
              <a:t>Buffers</a:t>
            </a:r>
            <a:endParaRPr lang="nl-NL" dirty="0"/>
          </a:p>
        </p:txBody>
      </p:sp>
      <p:sp>
        <p:nvSpPr>
          <p:cNvPr id="3" name="Tijdelijke aanduiding voor inhoud 2">
            <a:extLst>
              <a:ext uri="{FF2B5EF4-FFF2-40B4-BE49-F238E27FC236}">
                <a16:creationId xmlns:a16="http://schemas.microsoft.com/office/drawing/2014/main" id="{AC9DF876-8AB6-E245-9E44-85E783859C68}"/>
              </a:ext>
            </a:extLst>
          </p:cNvPr>
          <p:cNvSpPr>
            <a:spLocks noGrp="1"/>
          </p:cNvSpPr>
          <p:nvPr>
            <p:ph idx="1"/>
          </p:nvPr>
        </p:nvSpPr>
        <p:spPr>
          <a:xfrm>
            <a:off x="609600" y="1600201"/>
            <a:ext cx="6884894" cy="4525963"/>
          </a:xfrm>
        </p:spPr>
        <p:txBody>
          <a:bodyPr/>
          <a:lstStyle/>
          <a:p>
            <a:pPr marL="0" indent="0">
              <a:buNone/>
            </a:pPr>
            <a:r>
              <a:rPr lang="en-US" sz="2400" dirty="0" err="1"/>
              <a:t>Gaan</a:t>
            </a:r>
            <a:r>
              <a:rPr lang="en-US" sz="2400" dirty="0"/>
              <a:t> </a:t>
            </a:r>
            <a:r>
              <a:rPr lang="en-US" sz="2400" dirty="0" err="1"/>
              <a:t>veranderingen</a:t>
            </a:r>
            <a:r>
              <a:rPr lang="en-US" sz="2400" dirty="0"/>
              <a:t> in pH, </a:t>
            </a:r>
            <a:r>
              <a:rPr lang="en-US" sz="2400" dirty="0" err="1"/>
              <a:t>na</a:t>
            </a:r>
            <a:r>
              <a:rPr lang="en-US" sz="2400" dirty="0"/>
              <a:t> </a:t>
            </a:r>
            <a:r>
              <a:rPr lang="en-US" sz="2400" dirty="0" err="1"/>
              <a:t>toevoeging</a:t>
            </a:r>
            <a:r>
              <a:rPr lang="en-US" sz="2400" dirty="0"/>
              <a:t> van </a:t>
            </a:r>
            <a:r>
              <a:rPr lang="en-US" sz="2400" dirty="0" err="1"/>
              <a:t>kleine</a:t>
            </a:r>
            <a:r>
              <a:rPr lang="en-US" sz="2400" dirty="0"/>
              <a:t> </a:t>
            </a:r>
            <a:r>
              <a:rPr lang="en-US" sz="2400" dirty="0" err="1"/>
              <a:t>hoeveelheden</a:t>
            </a:r>
            <a:r>
              <a:rPr lang="en-US" sz="2400" dirty="0"/>
              <a:t> </a:t>
            </a:r>
            <a:r>
              <a:rPr lang="en-US" sz="2400" dirty="0" err="1"/>
              <a:t>zuur</a:t>
            </a:r>
            <a:r>
              <a:rPr lang="en-US" sz="2400" dirty="0"/>
              <a:t> of base, </a:t>
            </a:r>
            <a:r>
              <a:rPr lang="en-US" sz="2400" dirty="0" err="1"/>
              <a:t>tegen</a:t>
            </a:r>
            <a:r>
              <a:rPr lang="en-US" sz="2400" dirty="0"/>
              <a:t> </a:t>
            </a:r>
          </a:p>
          <a:p>
            <a:pPr marL="0" indent="0">
              <a:buNone/>
            </a:pPr>
            <a:endParaRPr lang="nl-NL" dirty="0"/>
          </a:p>
          <a:p>
            <a:pPr marL="0" indent="0">
              <a:buNone/>
            </a:pPr>
            <a:endParaRPr lang="nl-NL" dirty="0"/>
          </a:p>
        </p:txBody>
      </p:sp>
      <p:pic>
        <p:nvPicPr>
          <p:cNvPr id="4" name="Picture 2">
            <a:extLst>
              <a:ext uri="{FF2B5EF4-FFF2-40B4-BE49-F238E27FC236}">
                <a16:creationId xmlns:a16="http://schemas.microsoft.com/office/drawing/2014/main" id="{740D7917-0E00-A440-B82B-8AC7825D670C}"/>
              </a:ext>
            </a:extLst>
          </p:cNvPr>
          <p:cNvPicPr>
            <a:picLocks noChangeAspect="1"/>
          </p:cNvPicPr>
          <p:nvPr/>
        </p:nvPicPr>
        <p:blipFill rotWithShape="1">
          <a:blip r:embed="rId3">
            <a:extLst>
              <a:ext uri="{28A0092B-C50C-407E-A947-70E740481C1C}">
                <a14:useLocalDpi xmlns:a14="http://schemas.microsoft.com/office/drawing/2010/main" val="0"/>
              </a:ext>
            </a:extLst>
          </a:blip>
          <a:srcRect b="8654"/>
          <a:stretch/>
        </p:blipFill>
        <p:spPr>
          <a:xfrm>
            <a:off x="7257342" y="1005645"/>
            <a:ext cx="4797447" cy="5715074"/>
          </a:xfrm>
          <a:prstGeom prst="rect">
            <a:avLst/>
          </a:prstGeom>
        </p:spPr>
      </p:pic>
    </p:spTree>
    <p:extLst>
      <p:ext uri="{BB962C8B-B14F-4D97-AF65-F5344CB8AC3E}">
        <p14:creationId xmlns:p14="http://schemas.microsoft.com/office/powerpoint/2010/main" val="3403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8687BE-91D6-1449-94ED-76D8FF440B28}"/>
              </a:ext>
            </a:extLst>
          </p:cNvPr>
          <p:cNvSpPr>
            <a:spLocks noGrp="1"/>
          </p:cNvSpPr>
          <p:nvPr>
            <p:ph type="title"/>
          </p:nvPr>
        </p:nvSpPr>
        <p:spPr/>
        <p:txBody>
          <a:bodyPr/>
          <a:lstStyle/>
          <a:p>
            <a:r>
              <a:rPr lang="nl-NL" dirty="0"/>
              <a:t>Buffer</a:t>
            </a:r>
          </a:p>
        </p:txBody>
      </p:sp>
      <p:pic>
        <p:nvPicPr>
          <p:cNvPr id="4" name="Tijdelijke aanduiding voor inhoud 5">
            <a:extLst>
              <a:ext uri="{FF2B5EF4-FFF2-40B4-BE49-F238E27FC236}">
                <a16:creationId xmlns:a16="http://schemas.microsoft.com/office/drawing/2014/main" id="{B2910715-23AE-AC40-B123-1168E0733A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993"/>
          <a:stretch/>
        </p:blipFill>
        <p:spPr>
          <a:xfrm>
            <a:off x="3745815" y="1563872"/>
            <a:ext cx="4130017" cy="4960752"/>
          </a:xfrm>
        </p:spPr>
      </p:pic>
      <p:sp>
        <p:nvSpPr>
          <p:cNvPr id="5" name="Speech Bubble: Rectangle with Corners Rounded 2">
            <a:extLst>
              <a:ext uri="{FF2B5EF4-FFF2-40B4-BE49-F238E27FC236}">
                <a16:creationId xmlns:a16="http://schemas.microsoft.com/office/drawing/2014/main" id="{80FCD419-96A2-AF4E-84DD-D94CD25BF8EB}"/>
              </a:ext>
            </a:extLst>
          </p:cNvPr>
          <p:cNvSpPr/>
          <p:nvPr/>
        </p:nvSpPr>
        <p:spPr>
          <a:xfrm>
            <a:off x="7514217" y="4468906"/>
            <a:ext cx="2705548" cy="1501588"/>
          </a:xfrm>
          <a:prstGeom prst="wedgeRoundRectCallout">
            <a:avLst>
              <a:gd name="adj1" fmla="val -48717"/>
              <a:gd name="adj2" fmla="val -100540"/>
              <a:gd name="adj3" fmla="val 16667"/>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Box 1">
            <a:extLst>
              <a:ext uri="{FF2B5EF4-FFF2-40B4-BE49-F238E27FC236}">
                <a16:creationId xmlns:a16="http://schemas.microsoft.com/office/drawing/2014/main" id="{439967F2-DB74-A549-B829-9D9F2D1193EB}"/>
              </a:ext>
            </a:extLst>
          </p:cNvPr>
          <p:cNvSpPr txBox="1"/>
          <p:nvPr/>
        </p:nvSpPr>
        <p:spPr>
          <a:xfrm>
            <a:off x="7611903" y="4609221"/>
            <a:ext cx="2392680" cy="1200329"/>
          </a:xfrm>
          <a:prstGeom prst="rect">
            <a:avLst/>
          </a:prstGeom>
          <a:noFill/>
        </p:spPr>
        <p:txBody>
          <a:bodyPr wrap="square" rtlCol="0">
            <a:spAutoFit/>
          </a:bodyPr>
          <a:lstStyle/>
          <a:p>
            <a:r>
              <a:rPr lang="nl-NL" dirty="0">
                <a:solidFill>
                  <a:srgbClr val="FF0000"/>
                </a:solidFill>
              </a:rPr>
              <a:t>Een buffer werkt het best bij een pH tussen de pKa-1 en pKa+1</a:t>
            </a:r>
          </a:p>
        </p:txBody>
      </p:sp>
    </p:spTree>
    <p:extLst>
      <p:ext uri="{BB962C8B-B14F-4D97-AF65-F5344CB8AC3E}">
        <p14:creationId xmlns:p14="http://schemas.microsoft.com/office/powerpoint/2010/main" val="140096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A9B443-F422-8144-9461-25B783103731}"/>
              </a:ext>
            </a:extLst>
          </p:cNvPr>
          <p:cNvSpPr>
            <a:spLocks noGrp="1"/>
          </p:cNvSpPr>
          <p:nvPr>
            <p:ph type="title"/>
          </p:nvPr>
        </p:nvSpPr>
        <p:spPr/>
        <p:txBody>
          <a:bodyPr/>
          <a:lstStyle/>
          <a:p>
            <a:r>
              <a:rPr lang="nl-NL" dirty="0"/>
              <a:t>Buffer en Henderson </a:t>
            </a:r>
            <a:r>
              <a:rPr lang="nl-NL" dirty="0" err="1"/>
              <a:t>Hasselbalch</a:t>
            </a:r>
            <a:endParaRPr lang="nl-NL" dirty="0"/>
          </a:p>
        </p:txBody>
      </p:sp>
      <p:sp>
        <p:nvSpPr>
          <p:cNvPr id="3" name="Tijdelijke aanduiding voor inhoud 2">
            <a:extLst>
              <a:ext uri="{FF2B5EF4-FFF2-40B4-BE49-F238E27FC236}">
                <a16:creationId xmlns:a16="http://schemas.microsoft.com/office/drawing/2014/main" id="{B1FC77BD-DB5E-8243-9583-B07CB591C70F}"/>
              </a:ext>
            </a:extLst>
          </p:cNvPr>
          <p:cNvSpPr>
            <a:spLocks noGrp="1"/>
          </p:cNvSpPr>
          <p:nvPr>
            <p:ph idx="1"/>
          </p:nvPr>
        </p:nvSpPr>
        <p:spPr/>
        <p:txBody>
          <a:bodyPr/>
          <a:lstStyle/>
          <a:p>
            <a:pPr marL="0" indent="0">
              <a:buNone/>
            </a:pPr>
            <a:endParaRPr lang="nl-NL" dirty="0">
              <a:sym typeface="Wingdings"/>
            </a:endParaRPr>
          </a:p>
          <a:p>
            <a:pPr marL="0" indent="0">
              <a:buNone/>
            </a:pPr>
            <a:endParaRPr lang="nl-NL" dirty="0">
              <a:sym typeface="Wingdings"/>
            </a:endParaRPr>
          </a:p>
          <a:p>
            <a:pPr marL="0" indent="0">
              <a:buNone/>
            </a:pPr>
            <a:endParaRPr lang="nl-NL" dirty="0">
              <a:sym typeface="Wingdings"/>
            </a:endParaRPr>
          </a:p>
          <a:p>
            <a:pPr marL="0" indent="0">
              <a:buNone/>
            </a:pPr>
            <a:endParaRPr lang="nl-NL" dirty="0">
              <a:sym typeface="Wingdings"/>
            </a:endParaRPr>
          </a:p>
          <a:p>
            <a:pPr marL="0" indent="0">
              <a:buNone/>
            </a:pPr>
            <a:r>
              <a:rPr lang="nl-NL" dirty="0">
                <a:sym typeface="Wingdings"/>
              </a:rPr>
              <a:t>Als de verhouding [A</a:t>
            </a:r>
            <a:r>
              <a:rPr lang="nl-NL" baseline="30000" dirty="0">
                <a:sym typeface="Wingdings"/>
              </a:rPr>
              <a:t>-</a:t>
            </a:r>
            <a:r>
              <a:rPr lang="nl-NL" dirty="0">
                <a:sym typeface="Wingdings"/>
              </a:rPr>
              <a:t>]/[HA] = 1, dan pH = </a:t>
            </a:r>
            <a:r>
              <a:rPr lang="nl-NL" dirty="0" err="1">
                <a:sym typeface="Wingdings"/>
              </a:rPr>
              <a:t>pK</a:t>
            </a:r>
            <a:r>
              <a:rPr lang="nl-NL" baseline="-25000" dirty="0" err="1">
                <a:sym typeface="Wingdings"/>
              </a:rPr>
              <a:t>a</a:t>
            </a:r>
            <a:endParaRPr lang="nl-NL" baseline="-25000" dirty="0">
              <a:sym typeface="Wingdings"/>
            </a:endParaRPr>
          </a:p>
          <a:p>
            <a:pPr marL="0" indent="0">
              <a:buNone/>
            </a:pPr>
            <a:endParaRPr lang="nl-NL" baseline="-25000" dirty="0">
              <a:sym typeface="Wingdings"/>
            </a:endParaRPr>
          </a:p>
          <a:p>
            <a:pPr marL="0" indent="0">
              <a:buNone/>
            </a:pPr>
            <a:r>
              <a:rPr lang="nl-NL" dirty="0">
                <a:sym typeface="Wingdings"/>
              </a:rPr>
              <a:t>Bij deze pH is de buffer op zijn “best”: een beetje base of zuur zal de pH maar weinig veranderen</a:t>
            </a:r>
            <a:endParaRPr lang="nl-NL" dirty="0"/>
          </a:p>
          <a:p>
            <a:endParaRPr lang="nl-NL" dirty="0"/>
          </a:p>
        </p:txBody>
      </p:sp>
      <p:pic>
        <p:nvPicPr>
          <p:cNvPr id="4" name="Afbeelding 7">
            <a:extLst>
              <a:ext uri="{FF2B5EF4-FFF2-40B4-BE49-F238E27FC236}">
                <a16:creationId xmlns:a16="http://schemas.microsoft.com/office/drawing/2014/main" id="{BB3ADDF0-D249-9644-BFEE-00E162F2FE83}"/>
              </a:ext>
            </a:extLst>
          </p:cNvPr>
          <p:cNvPicPr>
            <a:picLocks noChangeAspect="1"/>
          </p:cNvPicPr>
          <p:nvPr/>
        </p:nvPicPr>
        <p:blipFill>
          <a:blip r:embed="rId3"/>
          <a:stretch>
            <a:fillRect/>
          </a:stretch>
        </p:blipFill>
        <p:spPr>
          <a:xfrm>
            <a:off x="3666308" y="1888589"/>
            <a:ext cx="4274128" cy="1437317"/>
          </a:xfrm>
          <a:prstGeom prst="rect">
            <a:avLst/>
          </a:prstGeom>
          <a:ln w="38100">
            <a:solidFill>
              <a:srgbClr val="FFC000"/>
            </a:solidFill>
          </a:ln>
        </p:spPr>
      </p:pic>
    </p:spTree>
    <p:extLst>
      <p:ext uri="{BB962C8B-B14F-4D97-AF65-F5344CB8AC3E}">
        <p14:creationId xmlns:p14="http://schemas.microsoft.com/office/powerpoint/2010/main" val="205055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153F1BD9-8F55-CC43-B2A0-9EBD274FF258}"/>
              </a:ext>
            </a:extLst>
          </p:cNvPr>
          <p:cNvSpPr>
            <a:spLocks noGrp="1"/>
          </p:cNvSpPr>
          <p:nvPr>
            <p:ph idx="1"/>
          </p:nvPr>
        </p:nvSpPr>
        <p:spPr>
          <a:xfrm>
            <a:off x="454087" y="1373282"/>
            <a:ext cx="11283826" cy="5941918"/>
          </a:xfrm>
        </p:spPr>
        <p:txBody>
          <a:bodyPr/>
          <a:lstStyle/>
          <a:p>
            <a:pPr marL="0" lvl="0" indent="0">
              <a:buNone/>
            </a:pPr>
            <a:r>
              <a:rPr lang="nl-NL" sz="2000" dirty="0"/>
              <a:t>1. Wat is de H</a:t>
            </a:r>
            <a:r>
              <a:rPr lang="nl-NL" sz="2000" baseline="30000" dirty="0"/>
              <a:t>+</a:t>
            </a:r>
            <a:r>
              <a:rPr lang="nl-NL" sz="2000" dirty="0"/>
              <a:t> concentratie van een </a:t>
            </a:r>
            <a:r>
              <a:rPr lang="nl-NL" sz="2000" dirty="0" err="1"/>
              <a:t>HCl</a:t>
            </a:r>
            <a:r>
              <a:rPr lang="nl-NL" sz="2000" dirty="0"/>
              <a:t> oplossing met pH 1,5?</a:t>
            </a:r>
          </a:p>
          <a:p>
            <a:pPr marL="0" indent="0">
              <a:buNone/>
            </a:pPr>
            <a:r>
              <a:rPr lang="nl-NL" sz="2000" dirty="0"/>
              <a:t> </a:t>
            </a:r>
          </a:p>
          <a:p>
            <a:pPr marL="0" lvl="0" indent="0">
              <a:buNone/>
            </a:pPr>
            <a:r>
              <a:rPr lang="nl-NL" sz="2000" dirty="0"/>
              <a:t>2. Wat is de pH van een 2M </a:t>
            </a:r>
            <a:r>
              <a:rPr lang="nl-NL" sz="2000" dirty="0" err="1"/>
              <a:t>NaOH</a:t>
            </a:r>
            <a:r>
              <a:rPr lang="nl-NL" sz="2000" dirty="0"/>
              <a:t> oplossing?</a:t>
            </a:r>
          </a:p>
          <a:p>
            <a:pPr marL="0" indent="0">
              <a:buNone/>
            </a:pPr>
            <a:r>
              <a:rPr lang="nl-NL" sz="2000" dirty="0"/>
              <a:t> </a:t>
            </a:r>
          </a:p>
          <a:p>
            <a:pPr marL="0" lvl="0" indent="0">
              <a:buNone/>
            </a:pPr>
            <a:r>
              <a:rPr lang="nl-NL" sz="2000" dirty="0"/>
              <a:t>3. Wat is de OH</a:t>
            </a:r>
            <a:r>
              <a:rPr lang="nl-NL" sz="2000" baseline="30000" dirty="0"/>
              <a:t>- </a:t>
            </a:r>
            <a:r>
              <a:rPr lang="nl-NL" sz="2000" dirty="0"/>
              <a:t>concentratie van een 0,5M </a:t>
            </a:r>
            <a:r>
              <a:rPr lang="nl-NL" sz="2000" dirty="0" err="1"/>
              <a:t>HCl</a:t>
            </a:r>
            <a:r>
              <a:rPr lang="nl-NL" sz="2000" dirty="0"/>
              <a:t> oplossing?</a:t>
            </a:r>
          </a:p>
          <a:p>
            <a:pPr marL="0" indent="0">
              <a:buNone/>
            </a:pPr>
            <a:r>
              <a:rPr lang="nl-NL" sz="2000" dirty="0"/>
              <a:t> </a:t>
            </a:r>
          </a:p>
          <a:p>
            <a:pPr marL="0" lvl="0" indent="0">
              <a:buNone/>
            </a:pPr>
            <a:r>
              <a:rPr lang="nl-NL" sz="2000" dirty="0"/>
              <a:t>4. Wat is de pH van de oplossing 200 </a:t>
            </a:r>
            <a:r>
              <a:rPr lang="nl-NL" sz="2000" dirty="0" err="1"/>
              <a:t>mM</a:t>
            </a:r>
            <a:r>
              <a:rPr lang="nl-NL" sz="2000" dirty="0"/>
              <a:t> HF (</a:t>
            </a:r>
            <a:r>
              <a:rPr lang="nl-NL" sz="2000" i="1" dirty="0"/>
              <a:t>K</a:t>
            </a:r>
            <a:r>
              <a:rPr lang="nl-NL" sz="2000" baseline="-25000" dirty="0"/>
              <a:t>a</a:t>
            </a:r>
            <a:r>
              <a:rPr lang="nl-NL" sz="2000" dirty="0"/>
              <a:t> = 7,4x10</a:t>
            </a:r>
            <a:r>
              <a:rPr lang="nl-NL" sz="2000" baseline="30000" dirty="0"/>
              <a:t>-4</a:t>
            </a:r>
            <a:r>
              <a:rPr lang="nl-NL" sz="2000" dirty="0"/>
              <a:t>)</a:t>
            </a:r>
          </a:p>
          <a:p>
            <a:pPr marL="0" indent="0">
              <a:buNone/>
            </a:pPr>
            <a:r>
              <a:rPr lang="nl-NL" sz="2000" dirty="0"/>
              <a:t> </a:t>
            </a:r>
          </a:p>
          <a:p>
            <a:pPr marL="0" indent="0">
              <a:buNone/>
            </a:pPr>
            <a:r>
              <a:rPr lang="nl-NL" sz="2000" i="1" dirty="0"/>
              <a:t>Gebruik de Henderson </a:t>
            </a:r>
            <a:r>
              <a:rPr lang="nl-NL" sz="2000" i="1" dirty="0" err="1"/>
              <a:t>Hasselbalch</a:t>
            </a:r>
            <a:r>
              <a:rPr lang="nl-NL" sz="2000" i="1" dirty="0"/>
              <a:t> vergelijking:</a:t>
            </a:r>
          </a:p>
          <a:p>
            <a:pPr marL="0" lvl="0" indent="0">
              <a:buNone/>
            </a:pPr>
            <a:r>
              <a:rPr lang="nl-NL" sz="2000" dirty="0"/>
              <a:t>5. Wat is de pH van een oplossing azijnzuur (</a:t>
            </a:r>
            <a:r>
              <a:rPr lang="nl-NL" sz="2000" i="1" dirty="0"/>
              <a:t>K</a:t>
            </a:r>
            <a:r>
              <a:rPr lang="nl-NL" sz="2000" baseline="-25000" dirty="0"/>
              <a:t>a</a:t>
            </a:r>
            <a:r>
              <a:rPr lang="nl-NL" sz="2000" dirty="0"/>
              <a:t> = 1,74x10</a:t>
            </a:r>
            <a:r>
              <a:rPr lang="nl-NL" sz="2000" baseline="30000" dirty="0"/>
              <a:t>-5</a:t>
            </a:r>
            <a:r>
              <a:rPr lang="nl-NL" sz="2000" dirty="0"/>
              <a:t>) als je 100 ml 0,1M </a:t>
            </a:r>
            <a:r>
              <a:rPr lang="nl-NL" sz="2000" dirty="0" err="1"/>
              <a:t>HAc</a:t>
            </a:r>
            <a:r>
              <a:rPr lang="nl-NL" sz="2000" dirty="0"/>
              <a:t> en 100 ml 0,1M </a:t>
            </a:r>
            <a:r>
              <a:rPr lang="nl-NL" sz="2000" dirty="0" err="1"/>
              <a:t>NaAc</a:t>
            </a:r>
            <a:r>
              <a:rPr lang="nl-NL" sz="2000" dirty="0"/>
              <a:t> mengt?</a:t>
            </a:r>
          </a:p>
          <a:p>
            <a:pPr marL="0" indent="0">
              <a:buNone/>
            </a:pPr>
            <a:r>
              <a:rPr lang="nl-NL" sz="2000" dirty="0"/>
              <a:t> </a:t>
            </a:r>
          </a:p>
          <a:p>
            <a:pPr marL="0" lvl="0" indent="0">
              <a:buNone/>
            </a:pPr>
            <a:r>
              <a:rPr lang="nl-NL" sz="2000" dirty="0"/>
              <a:t>6. Bereken de pH van een oplossing waarin zich 0,1 mol K</a:t>
            </a:r>
            <a:r>
              <a:rPr lang="nl-NL" sz="2000" baseline="-25000" dirty="0"/>
              <a:t>2</a:t>
            </a:r>
            <a:r>
              <a:rPr lang="nl-NL" sz="2000" dirty="0"/>
              <a:t>HPO</a:t>
            </a:r>
            <a:r>
              <a:rPr lang="nl-NL" sz="2000" baseline="-25000" dirty="0"/>
              <a:t>4</a:t>
            </a:r>
            <a:r>
              <a:rPr lang="nl-NL" sz="2000" dirty="0"/>
              <a:t> en 0,090 mol NaH</a:t>
            </a:r>
            <a:r>
              <a:rPr lang="nl-NL" sz="2000" baseline="-25000" dirty="0"/>
              <a:t>2</a:t>
            </a:r>
            <a:r>
              <a:rPr lang="nl-NL" sz="2000" dirty="0"/>
              <a:t>PO</a:t>
            </a:r>
            <a:r>
              <a:rPr lang="nl-NL" sz="2000" baseline="-25000" dirty="0"/>
              <a:t>4</a:t>
            </a:r>
            <a:r>
              <a:rPr lang="nl-NL" sz="2000" dirty="0"/>
              <a:t> bevindt. </a:t>
            </a:r>
          </a:p>
          <a:p>
            <a:pPr marL="0" indent="0">
              <a:buNone/>
            </a:pPr>
            <a:endParaRPr lang="nl-NL" sz="2000" dirty="0"/>
          </a:p>
        </p:txBody>
      </p:sp>
    </p:spTree>
    <p:extLst>
      <p:ext uri="{BB962C8B-B14F-4D97-AF65-F5344CB8AC3E}">
        <p14:creationId xmlns:p14="http://schemas.microsoft.com/office/powerpoint/2010/main" val="223574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E462A8-8446-4F9A-A718-EB8F2409FB97}"/>
              </a:ext>
            </a:extLst>
          </p:cNvPr>
          <p:cNvSpPr/>
          <p:nvPr/>
        </p:nvSpPr>
        <p:spPr>
          <a:xfrm>
            <a:off x="321454" y="417829"/>
            <a:ext cx="8880926" cy="1323439"/>
          </a:xfrm>
          <a:prstGeom prst="rect">
            <a:avLst/>
          </a:prstGeom>
        </p:spPr>
        <p:txBody>
          <a:bodyPr wrap="square">
            <a:spAutoFit/>
          </a:bodyPr>
          <a:lstStyle/>
          <a:p>
            <a:r>
              <a:rPr lang="nl-NL" sz="4000" b="1" dirty="0">
                <a:cs typeface="Arial"/>
              </a:rPr>
              <a:t>De pH is een belangrijke parameter in biologische systemen. Waarom?</a:t>
            </a:r>
            <a:endParaRPr lang="nl-NL" sz="3200" dirty="0">
              <a:cs typeface="Arial"/>
            </a:endParaRPr>
          </a:p>
        </p:txBody>
      </p:sp>
      <p:sp>
        <p:nvSpPr>
          <p:cNvPr id="6" name="AutoShape 2">
            <a:extLst>
              <a:ext uri="{FF2B5EF4-FFF2-40B4-BE49-F238E27FC236}">
                <a16:creationId xmlns:a16="http://schemas.microsoft.com/office/drawing/2014/main" id="{448ED9FC-04BD-4797-9656-BF80F097A2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7" name="Picture 6">
            <a:extLst>
              <a:ext uri="{FF2B5EF4-FFF2-40B4-BE49-F238E27FC236}">
                <a16:creationId xmlns:a16="http://schemas.microsoft.com/office/drawing/2014/main" id="{EF242326-DA2E-4738-8E5D-9FC3CC955F88}"/>
              </a:ext>
            </a:extLst>
          </p:cNvPr>
          <p:cNvPicPr>
            <a:picLocks noChangeAspect="1"/>
          </p:cNvPicPr>
          <p:nvPr/>
        </p:nvPicPr>
        <p:blipFill>
          <a:blip r:embed="rId3"/>
          <a:stretch>
            <a:fillRect/>
          </a:stretch>
        </p:blipFill>
        <p:spPr>
          <a:xfrm>
            <a:off x="2380642" y="1811899"/>
            <a:ext cx="7125916" cy="4857500"/>
          </a:xfrm>
          <a:prstGeom prst="rect">
            <a:avLst/>
          </a:prstGeom>
        </p:spPr>
      </p:pic>
    </p:spTree>
    <p:extLst>
      <p:ext uri="{BB962C8B-B14F-4D97-AF65-F5344CB8AC3E}">
        <p14:creationId xmlns:p14="http://schemas.microsoft.com/office/powerpoint/2010/main" val="317580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E462A8-8446-4F9A-A718-EB8F2409FB97}"/>
              </a:ext>
            </a:extLst>
          </p:cNvPr>
          <p:cNvSpPr/>
          <p:nvPr/>
        </p:nvSpPr>
        <p:spPr>
          <a:xfrm>
            <a:off x="1719948" y="338614"/>
            <a:ext cx="8880926" cy="707886"/>
          </a:xfrm>
          <a:prstGeom prst="rect">
            <a:avLst/>
          </a:prstGeom>
        </p:spPr>
        <p:txBody>
          <a:bodyPr wrap="square">
            <a:spAutoFit/>
          </a:bodyPr>
          <a:lstStyle/>
          <a:p>
            <a:r>
              <a:rPr lang="nl-NL" sz="4000" b="1" dirty="0">
                <a:cs typeface="Arial"/>
              </a:rPr>
              <a:t>Zuren, basen en pH</a:t>
            </a:r>
            <a:endParaRPr lang="nl-NL" sz="3200" dirty="0">
              <a:cs typeface="Arial"/>
            </a:endParaRPr>
          </a:p>
        </p:txBody>
      </p:sp>
      <p:sp>
        <p:nvSpPr>
          <p:cNvPr id="2" name="TextBox 1">
            <a:extLst>
              <a:ext uri="{FF2B5EF4-FFF2-40B4-BE49-F238E27FC236}">
                <a16:creationId xmlns:a16="http://schemas.microsoft.com/office/drawing/2014/main" id="{E71C4341-9B09-488B-942F-4279AC38CD43}"/>
              </a:ext>
            </a:extLst>
          </p:cNvPr>
          <p:cNvSpPr txBox="1"/>
          <p:nvPr/>
        </p:nvSpPr>
        <p:spPr>
          <a:xfrm>
            <a:off x="1719949" y="1243584"/>
            <a:ext cx="9923935" cy="6124754"/>
          </a:xfrm>
          <a:prstGeom prst="rect">
            <a:avLst/>
          </a:prstGeom>
          <a:noFill/>
        </p:spPr>
        <p:txBody>
          <a:bodyPr wrap="none" rtlCol="0">
            <a:spAutoFit/>
          </a:bodyPr>
          <a:lstStyle/>
          <a:p>
            <a:r>
              <a:rPr lang="nl-NL" sz="2800" b="1" dirty="0">
                <a:solidFill>
                  <a:schemeClr val="accent1">
                    <a:lumMod val="75000"/>
                  </a:schemeClr>
                </a:solidFill>
              </a:rPr>
              <a:t>Zuur</a:t>
            </a:r>
            <a:r>
              <a:rPr lang="nl-NL" sz="2800" dirty="0"/>
              <a:t>: proton donor</a:t>
            </a:r>
          </a:p>
          <a:p>
            <a:r>
              <a:rPr lang="nl-NL" sz="2800" b="1" dirty="0">
                <a:solidFill>
                  <a:schemeClr val="accent1">
                    <a:lumMod val="75000"/>
                  </a:schemeClr>
                </a:solidFill>
              </a:rPr>
              <a:t>Base</a:t>
            </a:r>
            <a:r>
              <a:rPr lang="nl-NL" sz="2800" dirty="0"/>
              <a:t>: proton acceptor</a:t>
            </a:r>
          </a:p>
          <a:p>
            <a:endParaRPr lang="nl-NL" sz="2800" dirty="0"/>
          </a:p>
          <a:p>
            <a:r>
              <a:rPr lang="nl-NL" sz="2800" b="1" dirty="0">
                <a:solidFill>
                  <a:schemeClr val="accent1">
                    <a:lumMod val="75000"/>
                  </a:schemeClr>
                </a:solidFill>
              </a:rPr>
              <a:t>Sterk zuur: </a:t>
            </a:r>
            <a:r>
              <a:rPr lang="nl-NL" sz="2800" dirty="0"/>
              <a:t>zuur dat, opgelost in water, volledig dissocieert</a:t>
            </a:r>
          </a:p>
          <a:p>
            <a:r>
              <a:rPr lang="nl-NL" sz="2800" dirty="0"/>
              <a:t>B.v. </a:t>
            </a:r>
            <a:r>
              <a:rPr lang="nl-NL" sz="2800" dirty="0" err="1"/>
              <a:t>HCl</a:t>
            </a:r>
            <a:r>
              <a:rPr lang="nl-NL" sz="2800" dirty="0"/>
              <a:t>, </a:t>
            </a:r>
            <a:r>
              <a:rPr lang="nl-NL" sz="2800" dirty="0" err="1"/>
              <a:t>HBr</a:t>
            </a:r>
            <a:r>
              <a:rPr lang="nl-NL" sz="2800" dirty="0"/>
              <a:t>, HI, HNO</a:t>
            </a:r>
            <a:r>
              <a:rPr lang="nl-NL" sz="2800" baseline="-25000" dirty="0"/>
              <a:t>3</a:t>
            </a:r>
            <a:r>
              <a:rPr lang="nl-NL" sz="2800" dirty="0"/>
              <a:t>, HClO</a:t>
            </a:r>
            <a:r>
              <a:rPr lang="nl-NL" sz="2800" baseline="-25000" dirty="0"/>
              <a:t>4</a:t>
            </a:r>
            <a:r>
              <a:rPr lang="nl-NL" sz="2800" dirty="0"/>
              <a:t>, </a:t>
            </a:r>
            <a:r>
              <a:rPr lang="nl-NL" sz="2800" dirty="0" err="1"/>
              <a:t>and</a:t>
            </a:r>
            <a:r>
              <a:rPr lang="nl-NL" sz="2800" dirty="0"/>
              <a:t> H</a:t>
            </a:r>
            <a:r>
              <a:rPr lang="nl-NL" sz="2800" baseline="-25000" dirty="0"/>
              <a:t>2</a:t>
            </a:r>
            <a:r>
              <a:rPr lang="nl-NL" sz="2800" dirty="0"/>
              <a:t>SO</a:t>
            </a:r>
            <a:r>
              <a:rPr lang="nl-NL" sz="2800" baseline="-25000" dirty="0"/>
              <a:t>4</a:t>
            </a:r>
          </a:p>
          <a:p>
            <a:endParaRPr lang="nl-NL" sz="2800" dirty="0"/>
          </a:p>
          <a:p>
            <a:r>
              <a:rPr lang="nl-NL" sz="2800" b="1" dirty="0">
                <a:solidFill>
                  <a:schemeClr val="accent1">
                    <a:lumMod val="75000"/>
                  </a:schemeClr>
                </a:solidFill>
              </a:rPr>
              <a:t>Sterke base: </a:t>
            </a:r>
            <a:r>
              <a:rPr lang="nl-NL" sz="2800" dirty="0"/>
              <a:t>base die, opgelost in water, volledig dissocieert</a:t>
            </a:r>
          </a:p>
          <a:p>
            <a:r>
              <a:rPr lang="nl-NL" sz="2800" dirty="0"/>
              <a:t>B.v. </a:t>
            </a:r>
            <a:r>
              <a:rPr lang="nl-NL" sz="2800" dirty="0" err="1"/>
              <a:t>LiOH</a:t>
            </a:r>
            <a:r>
              <a:rPr lang="nl-NL" sz="2800" dirty="0"/>
              <a:t>, </a:t>
            </a:r>
            <a:r>
              <a:rPr lang="nl-NL" sz="2800" dirty="0" err="1"/>
              <a:t>NaOH</a:t>
            </a:r>
            <a:r>
              <a:rPr lang="nl-NL" sz="2800" dirty="0"/>
              <a:t>, KOH, Ca(OH)</a:t>
            </a:r>
            <a:r>
              <a:rPr lang="nl-NL" sz="2800" baseline="-25000" dirty="0"/>
              <a:t>2</a:t>
            </a:r>
            <a:r>
              <a:rPr lang="nl-NL" sz="2800" dirty="0"/>
              <a:t>, </a:t>
            </a:r>
            <a:r>
              <a:rPr lang="nl-NL" sz="2800" dirty="0" err="1"/>
              <a:t>and</a:t>
            </a:r>
            <a:r>
              <a:rPr lang="nl-NL" sz="2800" dirty="0"/>
              <a:t> Ba(OH)</a:t>
            </a:r>
            <a:r>
              <a:rPr lang="nl-NL" sz="2800" baseline="-25000" dirty="0"/>
              <a:t>2</a:t>
            </a:r>
          </a:p>
          <a:p>
            <a:endParaRPr lang="nl-NL" sz="2800" dirty="0"/>
          </a:p>
          <a:p>
            <a:r>
              <a:rPr lang="nl-NL" sz="2800" b="1" dirty="0">
                <a:solidFill>
                  <a:schemeClr val="accent1">
                    <a:lumMod val="75000"/>
                  </a:schemeClr>
                </a:solidFill>
              </a:rPr>
              <a:t>pH</a:t>
            </a:r>
            <a:r>
              <a:rPr lang="nl-NL" sz="2800" dirty="0"/>
              <a:t> = -log[H</a:t>
            </a:r>
            <a:r>
              <a:rPr lang="nl-NL" sz="2800" baseline="30000" dirty="0"/>
              <a:t>+</a:t>
            </a:r>
            <a:r>
              <a:rPr lang="nl-NL" sz="2800" dirty="0"/>
              <a:t>]</a:t>
            </a:r>
          </a:p>
          <a:p>
            <a:endParaRPr lang="nl-NL" sz="2800" dirty="0"/>
          </a:p>
          <a:p>
            <a:r>
              <a:rPr lang="nl-NL" sz="2800" b="1" dirty="0" err="1">
                <a:solidFill>
                  <a:schemeClr val="accent1">
                    <a:lumMod val="75000"/>
                  </a:schemeClr>
                </a:solidFill>
              </a:rPr>
              <a:t>pOH</a:t>
            </a:r>
            <a:r>
              <a:rPr lang="nl-NL" sz="2800" dirty="0"/>
              <a:t> = -log[OH</a:t>
            </a:r>
            <a:r>
              <a:rPr lang="nl-NL" sz="2800" baseline="30000" dirty="0"/>
              <a:t>-</a:t>
            </a:r>
            <a:r>
              <a:rPr lang="nl-NL" sz="2800" dirty="0"/>
              <a:t>]</a:t>
            </a:r>
          </a:p>
          <a:p>
            <a:endParaRPr lang="nl-NL" sz="2800" dirty="0"/>
          </a:p>
          <a:p>
            <a:endParaRPr lang="nl-NL" sz="2800" dirty="0"/>
          </a:p>
        </p:txBody>
      </p:sp>
    </p:spTree>
    <p:extLst>
      <p:ext uri="{BB962C8B-B14F-4D97-AF65-F5344CB8AC3E}">
        <p14:creationId xmlns:p14="http://schemas.microsoft.com/office/powerpoint/2010/main" val="215587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BEBDC0-CA99-ED4D-BC4F-E8EDA77456F8}"/>
              </a:ext>
            </a:extLst>
          </p:cNvPr>
          <p:cNvSpPr>
            <a:spLocks noGrp="1"/>
          </p:cNvSpPr>
          <p:nvPr>
            <p:ph type="title"/>
          </p:nvPr>
        </p:nvSpPr>
        <p:spPr/>
        <p:txBody>
          <a:bodyPr/>
          <a:lstStyle/>
          <a:p>
            <a:r>
              <a:rPr lang="nl-NL" dirty="0"/>
              <a:t>Oefening</a:t>
            </a:r>
          </a:p>
        </p:txBody>
      </p:sp>
      <p:sp>
        <p:nvSpPr>
          <p:cNvPr id="3" name="Tijdelijke aanduiding voor inhoud 2">
            <a:extLst>
              <a:ext uri="{FF2B5EF4-FFF2-40B4-BE49-F238E27FC236}">
                <a16:creationId xmlns:a16="http://schemas.microsoft.com/office/drawing/2014/main" id="{889B8D16-83E3-2949-B7EB-9D55C1DF2D5F}"/>
              </a:ext>
            </a:extLst>
          </p:cNvPr>
          <p:cNvSpPr>
            <a:spLocks noGrp="1"/>
          </p:cNvSpPr>
          <p:nvPr>
            <p:ph idx="1"/>
          </p:nvPr>
        </p:nvSpPr>
        <p:spPr/>
        <p:txBody>
          <a:bodyPr/>
          <a:lstStyle/>
          <a:p>
            <a:pPr marL="0" indent="0">
              <a:buNone/>
            </a:pPr>
            <a:r>
              <a:rPr lang="nl-NL" dirty="0"/>
              <a:t>Bereken bij de volgende voorbeelden de pH:</a:t>
            </a:r>
          </a:p>
          <a:p>
            <a:pPr marL="0" indent="0">
              <a:buNone/>
            </a:pPr>
            <a:endParaRPr lang="nl-NL" dirty="0"/>
          </a:p>
          <a:p>
            <a:pPr marL="0" indent="0">
              <a:buNone/>
            </a:pPr>
            <a:r>
              <a:rPr lang="nl-NL" b="1" dirty="0"/>
              <a:t>Sterk zuur:</a:t>
            </a:r>
          </a:p>
          <a:p>
            <a:pPr marL="0" indent="0">
              <a:buNone/>
            </a:pPr>
            <a:r>
              <a:rPr lang="nl-NL" dirty="0"/>
              <a:t>[</a:t>
            </a:r>
            <a:r>
              <a:rPr lang="nl-NL" dirty="0" err="1"/>
              <a:t>HCl</a:t>
            </a:r>
            <a:r>
              <a:rPr lang="nl-NL" dirty="0"/>
              <a:t>] = 1x10</a:t>
            </a:r>
            <a:r>
              <a:rPr lang="nl-NL" baseline="30000" dirty="0"/>
              <a:t>-3</a:t>
            </a:r>
            <a:r>
              <a:rPr lang="nl-NL" dirty="0"/>
              <a:t> M</a:t>
            </a:r>
          </a:p>
          <a:p>
            <a:pPr marL="0" indent="0">
              <a:buNone/>
            </a:pPr>
            <a:endParaRPr lang="nl-NL" dirty="0"/>
          </a:p>
          <a:p>
            <a:pPr marL="0" indent="0">
              <a:buNone/>
            </a:pPr>
            <a:r>
              <a:rPr lang="nl-NL" b="1" dirty="0">
                <a:cs typeface="Wingdings 3" charset="2"/>
                <a:sym typeface="Wingdings"/>
              </a:rPr>
              <a:t>Sterke base:</a:t>
            </a:r>
          </a:p>
          <a:p>
            <a:pPr marL="0" indent="0">
              <a:buNone/>
            </a:pPr>
            <a:r>
              <a:rPr lang="nl-NL" dirty="0">
                <a:cs typeface="Wingdings 3" charset="2"/>
                <a:sym typeface="Wingdings"/>
              </a:rPr>
              <a:t>[</a:t>
            </a:r>
            <a:r>
              <a:rPr lang="nl-NL" dirty="0" err="1">
                <a:cs typeface="Wingdings 3" charset="2"/>
                <a:sym typeface="Wingdings"/>
              </a:rPr>
              <a:t>NaOH</a:t>
            </a:r>
            <a:r>
              <a:rPr lang="nl-NL" dirty="0">
                <a:cs typeface="Wingdings 3" charset="2"/>
                <a:sym typeface="Wingdings"/>
              </a:rPr>
              <a:t>] = 1x10</a:t>
            </a:r>
            <a:r>
              <a:rPr lang="nl-NL" baseline="30000" dirty="0">
                <a:cs typeface="Wingdings 3" charset="2"/>
                <a:sym typeface="Wingdings"/>
              </a:rPr>
              <a:t>-4</a:t>
            </a:r>
            <a:r>
              <a:rPr lang="nl-NL" dirty="0">
                <a:cs typeface="Wingdings 3" charset="2"/>
                <a:sym typeface="Wingdings"/>
              </a:rPr>
              <a:t> M</a:t>
            </a:r>
          </a:p>
          <a:p>
            <a:pPr marL="0" indent="0">
              <a:buNone/>
            </a:pPr>
            <a:endParaRPr lang="nl-NL" dirty="0">
              <a:cs typeface="Wingdings 3" charset="2"/>
              <a:sym typeface="Wingdings"/>
            </a:endParaRPr>
          </a:p>
          <a:p>
            <a:endParaRPr lang="nl-NL" dirty="0"/>
          </a:p>
          <a:p>
            <a:pPr marL="0" indent="0">
              <a:buNone/>
            </a:pPr>
            <a:endParaRPr lang="nl-NL" dirty="0"/>
          </a:p>
        </p:txBody>
      </p:sp>
      <p:pic>
        <p:nvPicPr>
          <p:cNvPr id="4" name="Picture 1">
            <a:extLst>
              <a:ext uri="{FF2B5EF4-FFF2-40B4-BE49-F238E27FC236}">
                <a16:creationId xmlns:a16="http://schemas.microsoft.com/office/drawing/2014/main" id="{1477D6FA-6708-EB4D-9740-3B1CB2542F3E}"/>
              </a:ext>
            </a:extLst>
          </p:cNvPr>
          <p:cNvPicPr>
            <a:picLocks noChangeAspect="1"/>
          </p:cNvPicPr>
          <p:nvPr/>
        </p:nvPicPr>
        <p:blipFill>
          <a:blip r:embed="rId2"/>
          <a:stretch>
            <a:fillRect/>
          </a:stretch>
        </p:blipFill>
        <p:spPr>
          <a:xfrm>
            <a:off x="9049038" y="1922608"/>
            <a:ext cx="2533362" cy="4203556"/>
          </a:xfrm>
          <a:prstGeom prst="rect">
            <a:avLst/>
          </a:prstGeom>
        </p:spPr>
      </p:pic>
    </p:spTree>
    <p:extLst>
      <p:ext uri="{BB962C8B-B14F-4D97-AF65-F5344CB8AC3E}">
        <p14:creationId xmlns:p14="http://schemas.microsoft.com/office/powerpoint/2010/main" val="1097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466E0B-4029-4D33-BB51-AF24BC4DBDB1}"/>
              </a:ext>
            </a:extLst>
          </p:cNvPr>
          <p:cNvSpPr/>
          <p:nvPr/>
        </p:nvSpPr>
        <p:spPr>
          <a:xfrm>
            <a:off x="287963" y="424359"/>
            <a:ext cx="8880926" cy="1323439"/>
          </a:xfrm>
          <a:prstGeom prst="rect">
            <a:avLst/>
          </a:prstGeom>
        </p:spPr>
        <p:txBody>
          <a:bodyPr wrap="square">
            <a:spAutoFit/>
          </a:bodyPr>
          <a:lstStyle/>
          <a:p>
            <a:r>
              <a:rPr lang="nl-NL" sz="4000" dirty="0"/>
              <a:t>Oefening - antwoorden</a:t>
            </a:r>
          </a:p>
          <a:p>
            <a:endParaRPr lang="nl-NL" sz="4000" dirty="0"/>
          </a:p>
        </p:txBody>
      </p:sp>
      <p:sp>
        <p:nvSpPr>
          <p:cNvPr id="17" name="Rectangle 16">
            <a:extLst>
              <a:ext uri="{FF2B5EF4-FFF2-40B4-BE49-F238E27FC236}">
                <a16:creationId xmlns:a16="http://schemas.microsoft.com/office/drawing/2014/main" id="{ACDF6BC7-FE4B-415F-A2F9-FEF744651D7F}"/>
              </a:ext>
            </a:extLst>
          </p:cNvPr>
          <p:cNvSpPr/>
          <p:nvPr/>
        </p:nvSpPr>
        <p:spPr>
          <a:xfrm>
            <a:off x="385507" y="4947382"/>
            <a:ext cx="4572000" cy="830997"/>
          </a:xfrm>
          <a:prstGeom prst="rect">
            <a:avLst/>
          </a:prstGeom>
        </p:spPr>
        <p:txBody>
          <a:bodyPr>
            <a:spAutoFit/>
          </a:bodyPr>
          <a:lstStyle/>
          <a:p>
            <a:r>
              <a:rPr lang="nl-NL" sz="2400" dirty="0"/>
              <a:t>Zuiver water pH 7:</a:t>
            </a:r>
          </a:p>
          <a:p>
            <a:r>
              <a:rPr lang="nl-NL" sz="2400" dirty="0"/>
              <a:t>[H</a:t>
            </a:r>
            <a:r>
              <a:rPr lang="nl-NL" sz="2400" baseline="30000" dirty="0"/>
              <a:t>+</a:t>
            </a:r>
            <a:r>
              <a:rPr lang="nl-NL" sz="2400" dirty="0"/>
              <a:t>] = 10</a:t>
            </a:r>
            <a:r>
              <a:rPr lang="nl-NL" sz="2400" baseline="30000" dirty="0"/>
              <a:t>-7</a:t>
            </a:r>
            <a:r>
              <a:rPr lang="nl-NL" sz="2400" dirty="0"/>
              <a:t>M = [OH</a:t>
            </a:r>
            <a:r>
              <a:rPr lang="nl-NL" sz="2400" baseline="30000" dirty="0"/>
              <a:t>-</a:t>
            </a:r>
            <a:r>
              <a:rPr lang="nl-NL" sz="2400" dirty="0"/>
              <a:t>]</a:t>
            </a:r>
          </a:p>
        </p:txBody>
      </p:sp>
      <p:sp>
        <p:nvSpPr>
          <p:cNvPr id="10" name="TextBox 13">
            <a:extLst>
              <a:ext uri="{FF2B5EF4-FFF2-40B4-BE49-F238E27FC236}">
                <a16:creationId xmlns:a16="http://schemas.microsoft.com/office/drawing/2014/main" id="{1DAC1A67-9802-D14D-8330-EC209F21C92D}"/>
              </a:ext>
            </a:extLst>
          </p:cNvPr>
          <p:cNvSpPr txBox="1"/>
          <p:nvPr/>
        </p:nvSpPr>
        <p:spPr>
          <a:xfrm>
            <a:off x="366179" y="1920953"/>
            <a:ext cx="2273379" cy="2308324"/>
          </a:xfrm>
          <a:prstGeom prst="rect">
            <a:avLst/>
          </a:prstGeom>
          <a:noFill/>
        </p:spPr>
        <p:txBody>
          <a:bodyPr wrap="none" rtlCol="0">
            <a:spAutoFit/>
          </a:bodyPr>
          <a:lstStyle/>
          <a:p>
            <a:r>
              <a:rPr lang="nl-NL" sz="2400" b="1" dirty="0"/>
              <a:t>Sterk zuur:</a:t>
            </a:r>
          </a:p>
          <a:p>
            <a:r>
              <a:rPr lang="nl-NL" sz="2400" dirty="0"/>
              <a:t>[</a:t>
            </a:r>
            <a:r>
              <a:rPr lang="nl-NL" sz="2400" dirty="0" err="1"/>
              <a:t>HCl</a:t>
            </a:r>
            <a:r>
              <a:rPr lang="nl-NL" sz="2400" dirty="0"/>
              <a:t>] = 1x10</a:t>
            </a:r>
            <a:r>
              <a:rPr lang="nl-NL" sz="2400" baseline="30000" dirty="0"/>
              <a:t>-3</a:t>
            </a:r>
            <a:r>
              <a:rPr lang="nl-NL" sz="2400" dirty="0"/>
              <a:t> M</a:t>
            </a:r>
          </a:p>
          <a:p>
            <a:r>
              <a:rPr lang="nl-NL" sz="2400" dirty="0" err="1"/>
              <a:t>HCl</a:t>
            </a:r>
            <a:r>
              <a:rPr lang="nl-NL" sz="2400" dirty="0"/>
              <a:t> → H</a:t>
            </a:r>
            <a:r>
              <a:rPr lang="nl-NL" sz="2400" baseline="30000" dirty="0"/>
              <a:t>+</a:t>
            </a:r>
            <a:r>
              <a:rPr lang="nl-NL" sz="2400" dirty="0"/>
              <a:t> + Cl</a:t>
            </a:r>
            <a:r>
              <a:rPr lang="nl-NL" sz="2400" baseline="30000" dirty="0"/>
              <a:t>-</a:t>
            </a:r>
          </a:p>
          <a:p>
            <a:r>
              <a:rPr lang="nl-NL" sz="2400" dirty="0"/>
              <a:t>pH = -log[H</a:t>
            </a:r>
            <a:r>
              <a:rPr lang="nl-NL" sz="2400" baseline="30000" dirty="0"/>
              <a:t>+</a:t>
            </a:r>
            <a:r>
              <a:rPr lang="nl-NL" sz="2400" dirty="0"/>
              <a:t>]</a:t>
            </a:r>
          </a:p>
          <a:p>
            <a:r>
              <a:rPr lang="nl-NL" sz="2400" b="1" dirty="0">
                <a:solidFill>
                  <a:srgbClr val="00B050"/>
                </a:solidFill>
              </a:rPr>
              <a:t>pH = 3</a:t>
            </a:r>
          </a:p>
          <a:p>
            <a:endParaRPr lang="nl-NL" sz="2400" dirty="0"/>
          </a:p>
        </p:txBody>
      </p:sp>
      <p:sp>
        <p:nvSpPr>
          <p:cNvPr id="11" name="Tijdelijke aanduiding voor inhoud 2">
            <a:extLst>
              <a:ext uri="{FF2B5EF4-FFF2-40B4-BE49-F238E27FC236}">
                <a16:creationId xmlns:a16="http://schemas.microsoft.com/office/drawing/2014/main" id="{7CA53FCB-DCBF-2944-B92F-FD269D6CD027}"/>
              </a:ext>
            </a:extLst>
          </p:cNvPr>
          <p:cNvSpPr txBox="1">
            <a:spLocks/>
          </p:cNvSpPr>
          <p:nvPr/>
        </p:nvSpPr>
        <p:spPr bwMode="auto">
          <a:xfrm>
            <a:off x="3388647" y="1956577"/>
            <a:ext cx="3137720" cy="339447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None/>
            </a:pPr>
            <a:r>
              <a:rPr lang="nl-NL" sz="2400" b="1" kern="0" dirty="0">
                <a:cs typeface="Wingdings 3" charset="2"/>
                <a:sym typeface="Wingdings"/>
              </a:rPr>
              <a:t>Sterke base:</a:t>
            </a:r>
          </a:p>
          <a:p>
            <a:pPr marL="0" indent="0">
              <a:buNone/>
            </a:pPr>
            <a:r>
              <a:rPr lang="nl-NL" sz="2400" kern="0" dirty="0">
                <a:cs typeface="Wingdings 3" charset="2"/>
                <a:sym typeface="Wingdings"/>
              </a:rPr>
              <a:t>[</a:t>
            </a:r>
            <a:r>
              <a:rPr lang="nl-NL" sz="2400" kern="0" dirty="0" err="1">
                <a:cs typeface="Wingdings 3" charset="2"/>
                <a:sym typeface="Wingdings"/>
              </a:rPr>
              <a:t>NaOH</a:t>
            </a:r>
            <a:r>
              <a:rPr lang="nl-NL" sz="2400" kern="0" dirty="0">
                <a:cs typeface="Wingdings 3" charset="2"/>
                <a:sym typeface="Wingdings"/>
              </a:rPr>
              <a:t>] = 1x10</a:t>
            </a:r>
            <a:r>
              <a:rPr lang="nl-NL" sz="2400" kern="0" baseline="30000" dirty="0">
                <a:cs typeface="Wingdings 3" charset="2"/>
                <a:sym typeface="Wingdings"/>
              </a:rPr>
              <a:t>-4</a:t>
            </a:r>
            <a:r>
              <a:rPr lang="nl-NL" sz="2400" kern="0" dirty="0">
                <a:cs typeface="Wingdings 3" charset="2"/>
                <a:sym typeface="Wingdings"/>
              </a:rPr>
              <a:t> M</a:t>
            </a:r>
          </a:p>
          <a:p>
            <a:pPr marL="0" indent="0">
              <a:buNone/>
            </a:pPr>
            <a:r>
              <a:rPr lang="nl-NL" sz="2400" kern="0" dirty="0" err="1">
                <a:cs typeface="Wingdings 3" charset="2"/>
                <a:sym typeface="Wingdings"/>
              </a:rPr>
              <a:t>NaOH</a:t>
            </a:r>
            <a:r>
              <a:rPr lang="nl-NL" sz="2400" kern="0" dirty="0">
                <a:cs typeface="Wingdings 3" charset="2"/>
                <a:sym typeface="Wingdings"/>
              </a:rPr>
              <a:t> </a:t>
            </a:r>
            <a:r>
              <a:rPr lang="nl-NL" sz="2400" dirty="0"/>
              <a:t>→ Na</a:t>
            </a:r>
            <a:r>
              <a:rPr lang="nl-NL" sz="2400" baseline="30000" dirty="0"/>
              <a:t>+</a:t>
            </a:r>
            <a:r>
              <a:rPr lang="nl-NL" sz="2400" dirty="0"/>
              <a:t> + OH</a:t>
            </a:r>
            <a:r>
              <a:rPr lang="nl-NL" sz="2400" baseline="30000" dirty="0"/>
              <a:t>-</a:t>
            </a:r>
            <a:endParaRPr lang="nl-NL" sz="2400" kern="0" baseline="30000" dirty="0">
              <a:cs typeface="Wingdings 3" charset="2"/>
              <a:sym typeface="Wingdings"/>
            </a:endParaRPr>
          </a:p>
          <a:p>
            <a:pPr marL="0" indent="0">
              <a:buNone/>
            </a:pPr>
            <a:r>
              <a:rPr lang="nl-NL" sz="2400" kern="0" dirty="0" err="1">
                <a:cs typeface="Wingdings 3" charset="2"/>
                <a:sym typeface="Wingdings"/>
              </a:rPr>
              <a:t>pOH</a:t>
            </a:r>
            <a:r>
              <a:rPr lang="nl-NL" sz="2400" kern="0" dirty="0">
                <a:cs typeface="Wingdings 3" charset="2"/>
                <a:sym typeface="Wingdings"/>
              </a:rPr>
              <a:t> = -log[OH</a:t>
            </a:r>
            <a:r>
              <a:rPr lang="nl-NL" sz="2400" kern="0" baseline="30000" dirty="0">
                <a:cs typeface="Wingdings 3" charset="2"/>
                <a:sym typeface="Wingdings"/>
              </a:rPr>
              <a:t>-</a:t>
            </a:r>
            <a:r>
              <a:rPr lang="nl-NL" sz="2400" kern="0" dirty="0">
                <a:cs typeface="Wingdings 3" charset="2"/>
                <a:sym typeface="Wingdings"/>
              </a:rPr>
              <a:t>]</a:t>
            </a:r>
          </a:p>
          <a:p>
            <a:pPr marL="0" indent="0">
              <a:buNone/>
            </a:pPr>
            <a:r>
              <a:rPr lang="nl-NL" sz="2400" kern="0" dirty="0" err="1">
                <a:cs typeface="Wingdings 3" charset="2"/>
                <a:sym typeface="Wingdings"/>
              </a:rPr>
              <a:t>pOH</a:t>
            </a:r>
            <a:r>
              <a:rPr lang="nl-NL" sz="2400" kern="0" dirty="0">
                <a:cs typeface="Wingdings 3" charset="2"/>
                <a:sym typeface="Wingdings"/>
              </a:rPr>
              <a:t> = 4</a:t>
            </a:r>
          </a:p>
          <a:p>
            <a:pPr marL="0" indent="0">
              <a:buNone/>
            </a:pPr>
            <a:r>
              <a:rPr lang="nl-NL" sz="2400" kern="0" dirty="0">
                <a:cs typeface="Wingdings 3" charset="2"/>
                <a:sym typeface="Wingdings"/>
              </a:rPr>
              <a:t>pH + </a:t>
            </a:r>
            <a:r>
              <a:rPr lang="nl-NL" sz="2400" kern="0" dirty="0" err="1">
                <a:cs typeface="Wingdings 3" charset="2"/>
                <a:sym typeface="Wingdings"/>
              </a:rPr>
              <a:t>pOH</a:t>
            </a:r>
            <a:r>
              <a:rPr lang="nl-NL" sz="2400" kern="0" dirty="0">
                <a:cs typeface="Wingdings 3" charset="2"/>
                <a:sym typeface="Wingdings"/>
              </a:rPr>
              <a:t> = 14</a:t>
            </a:r>
          </a:p>
          <a:p>
            <a:pPr marL="0" indent="0">
              <a:buNone/>
            </a:pPr>
            <a:r>
              <a:rPr lang="nl-NL" sz="2400" b="1" kern="0" dirty="0">
                <a:solidFill>
                  <a:srgbClr val="00B050"/>
                </a:solidFill>
                <a:cs typeface="Wingdings 3" charset="2"/>
                <a:sym typeface="Wingdings"/>
              </a:rPr>
              <a:t>pH = 10</a:t>
            </a:r>
          </a:p>
          <a:p>
            <a:pPr marL="0" indent="0">
              <a:buNone/>
            </a:pPr>
            <a:endParaRPr lang="nl-NL" sz="2400" b="1" kern="0" baseline="30000" dirty="0">
              <a:solidFill>
                <a:schemeClr val="accent1">
                  <a:lumMod val="75000"/>
                </a:schemeClr>
              </a:solidFill>
              <a:cs typeface="Wingdings 3" charset="2"/>
              <a:sym typeface="Wingdings"/>
            </a:endParaRPr>
          </a:p>
          <a:p>
            <a:pPr marL="0" indent="0">
              <a:buNone/>
            </a:pPr>
            <a:endParaRPr lang="nl-NL" sz="2400" kern="0" dirty="0">
              <a:cs typeface="Wingdings 3" charset="2"/>
              <a:sym typeface="Wingdings"/>
            </a:endParaRPr>
          </a:p>
          <a:p>
            <a:pPr marL="0" indent="0">
              <a:buNone/>
            </a:pPr>
            <a:endParaRPr lang="nl-NL" sz="2400" kern="0" dirty="0">
              <a:sym typeface="Wingdings"/>
            </a:endParaRPr>
          </a:p>
          <a:p>
            <a:endParaRPr lang="nl-NL" sz="2400" kern="0" baseline="30000" dirty="0">
              <a:sym typeface="Wingdings"/>
            </a:endParaRPr>
          </a:p>
          <a:p>
            <a:endParaRPr lang="nl-NL" sz="2400" kern="0" baseline="30000" dirty="0"/>
          </a:p>
          <a:p>
            <a:pPr marL="205740" lvl="1" indent="0">
              <a:buNone/>
            </a:pPr>
            <a:endParaRPr lang="nl-NL" sz="2400" kern="0" dirty="0"/>
          </a:p>
        </p:txBody>
      </p:sp>
      <p:sp>
        <p:nvSpPr>
          <p:cNvPr id="12" name="Tijdelijke aanduiding voor inhoud 2">
            <a:extLst>
              <a:ext uri="{FF2B5EF4-FFF2-40B4-BE49-F238E27FC236}">
                <a16:creationId xmlns:a16="http://schemas.microsoft.com/office/drawing/2014/main" id="{C8688A3E-2B13-074D-8865-F3F8E26BFF9F}"/>
              </a:ext>
            </a:extLst>
          </p:cNvPr>
          <p:cNvSpPr txBox="1">
            <a:spLocks/>
          </p:cNvSpPr>
          <p:nvPr/>
        </p:nvSpPr>
        <p:spPr bwMode="auto">
          <a:xfrm>
            <a:off x="7028674" y="1920953"/>
            <a:ext cx="2691825" cy="339447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a:buNone/>
            </a:pPr>
            <a:r>
              <a:rPr lang="nl-NL" sz="2400" b="1" kern="0" dirty="0">
                <a:cs typeface="Wingdings 3" charset="2"/>
                <a:sym typeface="Wingdings"/>
              </a:rPr>
              <a:t>Sterke base:</a:t>
            </a:r>
          </a:p>
          <a:p>
            <a:pPr marL="0" indent="0">
              <a:buNone/>
            </a:pPr>
            <a:r>
              <a:rPr lang="nl-NL" sz="2400" kern="0" dirty="0">
                <a:cs typeface="Wingdings 3" charset="2"/>
                <a:sym typeface="Wingdings"/>
              </a:rPr>
              <a:t>(andere manier)</a:t>
            </a:r>
          </a:p>
          <a:p>
            <a:pPr marL="0" indent="0">
              <a:buNone/>
            </a:pPr>
            <a:r>
              <a:rPr lang="nl-NL" sz="2400" kern="0" dirty="0">
                <a:cs typeface="Wingdings 3" charset="2"/>
                <a:sym typeface="Wingdings"/>
              </a:rPr>
              <a:t>[OH</a:t>
            </a:r>
            <a:r>
              <a:rPr lang="nl-NL" sz="2400" kern="0" baseline="30000" dirty="0">
                <a:cs typeface="Wingdings 3" charset="2"/>
                <a:sym typeface="Wingdings"/>
              </a:rPr>
              <a:t>-</a:t>
            </a:r>
            <a:r>
              <a:rPr lang="nl-NL" sz="2400" kern="0" dirty="0">
                <a:cs typeface="Wingdings 3" charset="2"/>
                <a:sym typeface="Wingdings"/>
              </a:rPr>
              <a:t>] = 1x10</a:t>
            </a:r>
            <a:r>
              <a:rPr lang="nl-NL" sz="2400" kern="0" baseline="30000" dirty="0">
                <a:cs typeface="Wingdings 3" charset="2"/>
                <a:sym typeface="Wingdings"/>
              </a:rPr>
              <a:t>-4</a:t>
            </a:r>
            <a:r>
              <a:rPr lang="nl-NL" sz="2400" kern="0" dirty="0">
                <a:cs typeface="Wingdings 3" charset="2"/>
                <a:sym typeface="Wingdings"/>
              </a:rPr>
              <a:t> M</a:t>
            </a:r>
          </a:p>
          <a:p>
            <a:pPr marL="0" indent="0">
              <a:buNone/>
            </a:pPr>
            <a:r>
              <a:rPr lang="nl-NL" sz="2400" b="1" kern="0" dirty="0">
                <a:solidFill>
                  <a:schemeClr val="accent1">
                    <a:lumMod val="75000"/>
                  </a:schemeClr>
                </a:solidFill>
                <a:cs typeface="Wingdings 3" charset="2"/>
                <a:sym typeface="Wingdings"/>
              </a:rPr>
              <a:t>[H</a:t>
            </a:r>
            <a:r>
              <a:rPr lang="nl-NL" sz="2400" b="1" kern="0" baseline="30000" dirty="0">
                <a:solidFill>
                  <a:schemeClr val="accent1">
                    <a:lumMod val="75000"/>
                  </a:schemeClr>
                </a:solidFill>
                <a:cs typeface="Wingdings 3" charset="2"/>
                <a:sym typeface="Wingdings"/>
              </a:rPr>
              <a:t>+</a:t>
            </a:r>
            <a:r>
              <a:rPr lang="nl-NL" sz="2400" b="1" kern="0" dirty="0">
                <a:solidFill>
                  <a:schemeClr val="accent1">
                    <a:lumMod val="75000"/>
                  </a:schemeClr>
                </a:solidFill>
                <a:cs typeface="Wingdings 3" charset="2"/>
                <a:sym typeface="Wingdings"/>
              </a:rPr>
              <a:t>][OH</a:t>
            </a:r>
            <a:r>
              <a:rPr lang="nl-NL" sz="2400" b="1" kern="0" baseline="30000" dirty="0">
                <a:solidFill>
                  <a:schemeClr val="accent1">
                    <a:lumMod val="75000"/>
                  </a:schemeClr>
                </a:solidFill>
                <a:cs typeface="Wingdings 3" charset="2"/>
                <a:sym typeface="Wingdings"/>
              </a:rPr>
              <a:t>-</a:t>
            </a:r>
            <a:r>
              <a:rPr lang="nl-NL" sz="2400" b="1" kern="0" dirty="0">
                <a:solidFill>
                  <a:schemeClr val="accent1">
                    <a:lumMod val="75000"/>
                  </a:schemeClr>
                </a:solidFill>
                <a:cs typeface="Wingdings 3" charset="2"/>
                <a:sym typeface="Wingdings"/>
              </a:rPr>
              <a:t>] = 10</a:t>
            </a:r>
            <a:r>
              <a:rPr lang="nl-NL" sz="2400" b="1" kern="0" baseline="30000" dirty="0">
                <a:solidFill>
                  <a:schemeClr val="accent1">
                    <a:lumMod val="75000"/>
                  </a:schemeClr>
                </a:solidFill>
                <a:cs typeface="Wingdings 3" charset="2"/>
                <a:sym typeface="Wingdings"/>
              </a:rPr>
              <a:t>-14</a:t>
            </a:r>
          </a:p>
          <a:p>
            <a:pPr marL="0" indent="0">
              <a:buNone/>
            </a:pPr>
            <a:r>
              <a:rPr lang="nl-NL" sz="2400" kern="0" dirty="0">
                <a:cs typeface="Wingdings 3" charset="2"/>
                <a:sym typeface="Wingdings"/>
              </a:rPr>
              <a:t>Dus [H</a:t>
            </a:r>
            <a:r>
              <a:rPr lang="nl-NL" sz="2400" kern="0" baseline="30000" dirty="0">
                <a:cs typeface="Wingdings 3" charset="2"/>
                <a:sym typeface="Wingdings"/>
              </a:rPr>
              <a:t>+</a:t>
            </a:r>
            <a:r>
              <a:rPr lang="nl-NL" sz="2400" kern="0" dirty="0">
                <a:cs typeface="Wingdings 3" charset="2"/>
                <a:sym typeface="Wingdings"/>
              </a:rPr>
              <a:t>] = 1x10</a:t>
            </a:r>
            <a:r>
              <a:rPr lang="nl-NL" sz="2400" kern="0" baseline="30000" dirty="0">
                <a:cs typeface="Wingdings 3" charset="2"/>
                <a:sym typeface="Wingdings"/>
              </a:rPr>
              <a:t>-10</a:t>
            </a:r>
            <a:r>
              <a:rPr lang="nl-NL" sz="2400" kern="0" dirty="0">
                <a:cs typeface="Wingdings 3" charset="2"/>
                <a:sym typeface="Wingdings"/>
              </a:rPr>
              <a:t> M</a:t>
            </a:r>
          </a:p>
          <a:p>
            <a:pPr marL="0" indent="0">
              <a:buNone/>
            </a:pPr>
            <a:r>
              <a:rPr lang="nl-NL" sz="2400" b="1" kern="0" dirty="0">
                <a:solidFill>
                  <a:srgbClr val="00B050"/>
                </a:solidFill>
                <a:cs typeface="Wingdings 3" charset="2"/>
                <a:sym typeface="Wingdings"/>
              </a:rPr>
              <a:t>pH = 10</a:t>
            </a:r>
          </a:p>
          <a:p>
            <a:pPr marL="0" indent="0">
              <a:buNone/>
            </a:pPr>
            <a:endParaRPr lang="nl-NL" sz="2400" kern="0" dirty="0">
              <a:cs typeface="Wingdings 3" charset="2"/>
              <a:sym typeface="Wingdings"/>
            </a:endParaRPr>
          </a:p>
          <a:p>
            <a:pPr marL="0" indent="0">
              <a:buNone/>
            </a:pPr>
            <a:endParaRPr lang="nl-NL" sz="2400" kern="0" dirty="0">
              <a:sym typeface="Wingdings"/>
            </a:endParaRPr>
          </a:p>
          <a:p>
            <a:endParaRPr lang="nl-NL" sz="2400" kern="0" baseline="30000" dirty="0">
              <a:sym typeface="Wingdings"/>
            </a:endParaRPr>
          </a:p>
          <a:p>
            <a:endParaRPr lang="nl-NL" sz="2400" kern="0" baseline="30000" dirty="0"/>
          </a:p>
          <a:p>
            <a:pPr marL="205740" lvl="1" indent="0">
              <a:buNone/>
            </a:pPr>
            <a:endParaRPr lang="nl-NL" sz="2400" kern="0" dirty="0"/>
          </a:p>
        </p:txBody>
      </p:sp>
    </p:spTree>
    <p:extLst>
      <p:ext uri="{BB962C8B-B14F-4D97-AF65-F5344CB8AC3E}">
        <p14:creationId xmlns:p14="http://schemas.microsoft.com/office/powerpoint/2010/main" val="362297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FD02B8-3FFF-43FB-ACD6-71D31D33BD88}"/>
              </a:ext>
            </a:extLst>
          </p:cNvPr>
          <p:cNvSpPr/>
          <p:nvPr/>
        </p:nvSpPr>
        <p:spPr>
          <a:xfrm>
            <a:off x="2036064" y="1458580"/>
            <a:ext cx="7534656" cy="3970318"/>
          </a:xfrm>
          <a:prstGeom prst="rect">
            <a:avLst/>
          </a:prstGeom>
        </p:spPr>
        <p:txBody>
          <a:bodyPr wrap="square">
            <a:spAutoFit/>
          </a:bodyPr>
          <a:lstStyle/>
          <a:p>
            <a:r>
              <a:rPr lang="nl-NL" sz="2800" b="1" dirty="0">
                <a:solidFill>
                  <a:srgbClr val="FF0000"/>
                </a:solidFill>
              </a:rPr>
              <a:t>Zwakke zuren </a:t>
            </a:r>
            <a:r>
              <a:rPr lang="nl-NL" sz="2800" dirty="0"/>
              <a:t>(zoals b.v. azijnzuur) dissociëren niet volledig in water.</a:t>
            </a:r>
          </a:p>
          <a:p>
            <a:endParaRPr lang="nl-NL" sz="2800" dirty="0"/>
          </a:p>
          <a:p>
            <a:endParaRPr lang="nl-NL" sz="2800" dirty="0"/>
          </a:p>
          <a:p>
            <a:endParaRPr lang="nl-NL" sz="2800" dirty="0"/>
          </a:p>
          <a:p>
            <a:endParaRPr lang="nl-NL" sz="2800" dirty="0"/>
          </a:p>
          <a:p>
            <a:endParaRPr lang="nl-NL" sz="2800" dirty="0"/>
          </a:p>
          <a:p>
            <a:endParaRPr lang="nl-NL" sz="2800" dirty="0"/>
          </a:p>
          <a:p>
            <a:r>
              <a:rPr lang="nl-NL" sz="2800" dirty="0"/>
              <a:t>Hoe bereken je dan de pH? </a:t>
            </a:r>
          </a:p>
        </p:txBody>
      </p:sp>
      <p:grpSp>
        <p:nvGrpSpPr>
          <p:cNvPr id="9" name="Group 8">
            <a:extLst>
              <a:ext uri="{FF2B5EF4-FFF2-40B4-BE49-F238E27FC236}">
                <a16:creationId xmlns:a16="http://schemas.microsoft.com/office/drawing/2014/main" id="{70390003-A974-494D-A170-64A0AD3846A2}"/>
              </a:ext>
            </a:extLst>
          </p:cNvPr>
          <p:cNvGrpSpPr/>
          <p:nvPr/>
        </p:nvGrpSpPr>
        <p:grpSpPr>
          <a:xfrm>
            <a:off x="4559808" y="3074426"/>
            <a:ext cx="768097" cy="170688"/>
            <a:chOff x="1078991" y="2066544"/>
            <a:chExt cx="768097" cy="170688"/>
          </a:xfrm>
        </p:grpSpPr>
        <p:cxnSp>
          <p:nvCxnSpPr>
            <p:cNvPr id="10" name="Straight Arrow Connector 9">
              <a:extLst>
                <a:ext uri="{FF2B5EF4-FFF2-40B4-BE49-F238E27FC236}">
                  <a16:creationId xmlns:a16="http://schemas.microsoft.com/office/drawing/2014/main" id="{9AB08F13-7449-418A-BDFA-5A649A8FA696}"/>
                </a:ext>
              </a:extLst>
            </p:cNvPr>
            <p:cNvCxnSpPr/>
            <p:nvPr/>
          </p:nvCxnSpPr>
          <p:spPr>
            <a:xfrm>
              <a:off x="1078991" y="2066544"/>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F23E6-1D98-40F6-BE3E-4FC3BCA6FB91}"/>
                </a:ext>
              </a:extLst>
            </p:cNvPr>
            <p:cNvCxnSpPr>
              <a:cxnSpLocks/>
            </p:cNvCxnSpPr>
            <p:nvPr/>
          </p:nvCxnSpPr>
          <p:spPr>
            <a:xfrm rot="10800000">
              <a:off x="1078992" y="2237232"/>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F9A6FDD5-8253-47CA-A767-FE0D1CD05691}"/>
              </a:ext>
            </a:extLst>
          </p:cNvPr>
          <p:cNvSpPr txBox="1"/>
          <p:nvPr/>
        </p:nvSpPr>
        <p:spPr>
          <a:xfrm>
            <a:off x="3462527" y="2805827"/>
            <a:ext cx="4305538" cy="707886"/>
          </a:xfrm>
          <a:prstGeom prst="rect">
            <a:avLst/>
          </a:prstGeom>
          <a:noFill/>
        </p:spPr>
        <p:txBody>
          <a:bodyPr wrap="none" rtlCol="0">
            <a:spAutoFit/>
          </a:bodyPr>
          <a:lstStyle/>
          <a:p>
            <a:r>
              <a:rPr lang="nl-NL" sz="4000" dirty="0"/>
              <a:t>HA             H</a:t>
            </a:r>
            <a:r>
              <a:rPr lang="nl-NL" sz="4000" baseline="30000" dirty="0"/>
              <a:t>+</a:t>
            </a:r>
            <a:r>
              <a:rPr lang="nl-NL" sz="4000" dirty="0"/>
              <a:t> + A</a:t>
            </a:r>
            <a:r>
              <a:rPr lang="nl-NL" sz="4000" baseline="30000" dirty="0"/>
              <a:t>-</a:t>
            </a:r>
          </a:p>
        </p:txBody>
      </p:sp>
      <p:sp>
        <p:nvSpPr>
          <p:cNvPr id="13" name="TextBox 12">
            <a:extLst>
              <a:ext uri="{FF2B5EF4-FFF2-40B4-BE49-F238E27FC236}">
                <a16:creationId xmlns:a16="http://schemas.microsoft.com/office/drawing/2014/main" id="{B8E39D18-686A-4CA1-A437-186F4C4B545B}"/>
              </a:ext>
            </a:extLst>
          </p:cNvPr>
          <p:cNvSpPr txBox="1"/>
          <p:nvPr/>
        </p:nvSpPr>
        <p:spPr>
          <a:xfrm>
            <a:off x="3462528" y="3513713"/>
            <a:ext cx="633507" cy="369332"/>
          </a:xfrm>
          <a:prstGeom prst="rect">
            <a:avLst/>
          </a:prstGeom>
          <a:noFill/>
        </p:spPr>
        <p:txBody>
          <a:bodyPr wrap="none" rtlCol="0">
            <a:spAutoFit/>
          </a:bodyPr>
          <a:lstStyle/>
          <a:p>
            <a:r>
              <a:rPr lang="nl-NL" dirty="0">
                <a:solidFill>
                  <a:srgbClr val="FF0000"/>
                </a:solidFill>
              </a:rPr>
              <a:t>zuur</a:t>
            </a:r>
          </a:p>
        </p:txBody>
      </p:sp>
      <p:sp>
        <p:nvSpPr>
          <p:cNvPr id="14" name="TextBox 13">
            <a:extLst>
              <a:ext uri="{FF2B5EF4-FFF2-40B4-BE49-F238E27FC236}">
                <a16:creationId xmlns:a16="http://schemas.microsoft.com/office/drawing/2014/main" id="{25CA3260-8953-4027-A570-2B0B8D381BDA}"/>
              </a:ext>
            </a:extLst>
          </p:cNvPr>
          <p:cNvSpPr txBox="1"/>
          <p:nvPr/>
        </p:nvSpPr>
        <p:spPr>
          <a:xfrm>
            <a:off x="6489669" y="3513713"/>
            <a:ext cx="2403222" cy="369332"/>
          </a:xfrm>
          <a:prstGeom prst="rect">
            <a:avLst/>
          </a:prstGeom>
          <a:noFill/>
        </p:spPr>
        <p:txBody>
          <a:bodyPr wrap="none" rtlCol="0">
            <a:spAutoFit/>
          </a:bodyPr>
          <a:lstStyle/>
          <a:p>
            <a:r>
              <a:rPr lang="nl-NL" dirty="0" err="1">
                <a:solidFill>
                  <a:srgbClr val="FF0000"/>
                </a:solidFill>
              </a:rPr>
              <a:t>geconjungeerde</a:t>
            </a:r>
            <a:r>
              <a:rPr lang="nl-NL" dirty="0"/>
              <a:t> </a:t>
            </a:r>
            <a:r>
              <a:rPr lang="nl-NL" dirty="0">
                <a:solidFill>
                  <a:srgbClr val="FF0000"/>
                </a:solidFill>
              </a:rPr>
              <a:t>base</a:t>
            </a:r>
          </a:p>
        </p:txBody>
      </p:sp>
    </p:spTree>
    <p:extLst>
      <p:ext uri="{BB962C8B-B14F-4D97-AF65-F5344CB8AC3E}">
        <p14:creationId xmlns:p14="http://schemas.microsoft.com/office/powerpoint/2010/main" val="256093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4ADFE62-47FF-486E-83FF-CECF6E8AC780}"/>
              </a:ext>
            </a:extLst>
          </p:cNvPr>
          <p:cNvGrpSpPr/>
          <p:nvPr/>
        </p:nvGrpSpPr>
        <p:grpSpPr>
          <a:xfrm>
            <a:off x="4486656" y="1977146"/>
            <a:ext cx="768097" cy="170688"/>
            <a:chOff x="1078991" y="2066544"/>
            <a:chExt cx="768097" cy="170688"/>
          </a:xfrm>
        </p:grpSpPr>
        <p:cxnSp>
          <p:nvCxnSpPr>
            <p:cNvPr id="7" name="Straight Arrow Connector 6">
              <a:extLst>
                <a:ext uri="{FF2B5EF4-FFF2-40B4-BE49-F238E27FC236}">
                  <a16:creationId xmlns:a16="http://schemas.microsoft.com/office/drawing/2014/main" id="{0EE8C4AB-3733-43FB-9065-8BC84A396894}"/>
                </a:ext>
              </a:extLst>
            </p:cNvPr>
            <p:cNvCxnSpPr/>
            <p:nvPr/>
          </p:nvCxnSpPr>
          <p:spPr>
            <a:xfrm>
              <a:off x="1078991" y="2066544"/>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26F50F-8AE6-42A9-AE20-0E2E6AF45BEB}"/>
                </a:ext>
              </a:extLst>
            </p:cNvPr>
            <p:cNvCxnSpPr>
              <a:cxnSpLocks/>
            </p:cNvCxnSpPr>
            <p:nvPr/>
          </p:nvCxnSpPr>
          <p:spPr>
            <a:xfrm rot="10800000">
              <a:off x="1078992" y="2237232"/>
              <a:ext cx="768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9DC39F3-9781-41DE-B511-B52C00B09A21}"/>
              </a:ext>
            </a:extLst>
          </p:cNvPr>
          <p:cNvSpPr txBox="1"/>
          <p:nvPr/>
        </p:nvSpPr>
        <p:spPr>
          <a:xfrm>
            <a:off x="3389375" y="1708547"/>
            <a:ext cx="4305538" cy="707886"/>
          </a:xfrm>
          <a:prstGeom prst="rect">
            <a:avLst/>
          </a:prstGeom>
          <a:noFill/>
        </p:spPr>
        <p:txBody>
          <a:bodyPr wrap="none" rtlCol="0">
            <a:spAutoFit/>
          </a:bodyPr>
          <a:lstStyle/>
          <a:p>
            <a:r>
              <a:rPr lang="nl-NL" sz="4000" dirty="0"/>
              <a:t>HA             H</a:t>
            </a:r>
            <a:r>
              <a:rPr lang="nl-NL" sz="4000" baseline="30000" dirty="0"/>
              <a:t>+</a:t>
            </a:r>
            <a:r>
              <a:rPr lang="nl-NL" sz="4000" dirty="0"/>
              <a:t> + A</a:t>
            </a:r>
            <a:r>
              <a:rPr lang="nl-NL" sz="4000" baseline="30000" dirty="0"/>
              <a:t>-</a:t>
            </a:r>
          </a:p>
        </p:txBody>
      </p:sp>
      <p:pic>
        <p:nvPicPr>
          <p:cNvPr id="14" name="Afbeelding 5">
            <a:extLst>
              <a:ext uri="{FF2B5EF4-FFF2-40B4-BE49-F238E27FC236}">
                <a16:creationId xmlns:a16="http://schemas.microsoft.com/office/drawing/2014/main" id="{8B1BB559-179C-4370-B174-971BBE7637DB}"/>
              </a:ext>
            </a:extLst>
          </p:cNvPr>
          <p:cNvPicPr>
            <a:picLocks noChangeAspect="1"/>
          </p:cNvPicPr>
          <p:nvPr/>
        </p:nvPicPr>
        <p:blipFill>
          <a:blip r:embed="rId3"/>
          <a:stretch>
            <a:fillRect/>
          </a:stretch>
        </p:blipFill>
        <p:spPr>
          <a:xfrm>
            <a:off x="3686023" y="3078480"/>
            <a:ext cx="3379358" cy="1647438"/>
          </a:xfrm>
          <a:prstGeom prst="rect">
            <a:avLst/>
          </a:prstGeom>
        </p:spPr>
      </p:pic>
      <p:grpSp>
        <p:nvGrpSpPr>
          <p:cNvPr id="5" name="Group 4">
            <a:extLst>
              <a:ext uri="{FF2B5EF4-FFF2-40B4-BE49-F238E27FC236}">
                <a16:creationId xmlns:a16="http://schemas.microsoft.com/office/drawing/2014/main" id="{13EB163A-C27D-4008-AA9B-5A09229F0342}"/>
              </a:ext>
            </a:extLst>
          </p:cNvPr>
          <p:cNvGrpSpPr/>
          <p:nvPr/>
        </p:nvGrpSpPr>
        <p:grpSpPr>
          <a:xfrm>
            <a:off x="2895601" y="4420751"/>
            <a:ext cx="7119250" cy="1586086"/>
            <a:chOff x="664225" y="3982522"/>
            <a:chExt cx="2112675" cy="1012335"/>
          </a:xfrm>
        </p:grpSpPr>
        <p:sp>
          <p:nvSpPr>
            <p:cNvPr id="2" name="Speech Bubble: Rectangle with Corners Rounded 1">
              <a:extLst>
                <a:ext uri="{FF2B5EF4-FFF2-40B4-BE49-F238E27FC236}">
                  <a16:creationId xmlns:a16="http://schemas.microsoft.com/office/drawing/2014/main" id="{C738F689-E2E1-4BD8-BD30-570C0350F18A}"/>
                </a:ext>
              </a:extLst>
            </p:cNvPr>
            <p:cNvSpPr/>
            <p:nvPr/>
          </p:nvSpPr>
          <p:spPr>
            <a:xfrm>
              <a:off x="664225" y="3982522"/>
              <a:ext cx="2112675" cy="1012335"/>
            </a:xfrm>
            <a:custGeom>
              <a:avLst/>
              <a:gdLst>
                <a:gd name="connsiteX0" fmla="*/ 0 w 7119250"/>
                <a:gd name="connsiteY0" fmla="*/ 113448 h 680674"/>
                <a:gd name="connsiteX1" fmla="*/ 113448 w 7119250"/>
                <a:gd name="connsiteY1" fmla="*/ 0 h 680674"/>
                <a:gd name="connsiteX2" fmla="*/ 1186542 w 7119250"/>
                <a:gd name="connsiteY2" fmla="*/ 0 h 680674"/>
                <a:gd name="connsiteX3" fmla="*/ 1082055 w 7119250"/>
                <a:gd name="connsiteY3" fmla="*/ -905412 h 680674"/>
                <a:gd name="connsiteX4" fmla="*/ 2966354 w 7119250"/>
                <a:gd name="connsiteY4" fmla="*/ 0 h 680674"/>
                <a:gd name="connsiteX5" fmla="*/ 7005802 w 7119250"/>
                <a:gd name="connsiteY5" fmla="*/ 0 h 680674"/>
                <a:gd name="connsiteX6" fmla="*/ 7119250 w 7119250"/>
                <a:gd name="connsiteY6" fmla="*/ 113448 h 680674"/>
                <a:gd name="connsiteX7" fmla="*/ 7119250 w 7119250"/>
                <a:gd name="connsiteY7" fmla="*/ 113446 h 680674"/>
                <a:gd name="connsiteX8" fmla="*/ 7119250 w 7119250"/>
                <a:gd name="connsiteY8" fmla="*/ 113446 h 680674"/>
                <a:gd name="connsiteX9" fmla="*/ 7119250 w 7119250"/>
                <a:gd name="connsiteY9" fmla="*/ 283614 h 680674"/>
                <a:gd name="connsiteX10" fmla="*/ 7119250 w 7119250"/>
                <a:gd name="connsiteY10" fmla="*/ 567226 h 680674"/>
                <a:gd name="connsiteX11" fmla="*/ 7005802 w 7119250"/>
                <a:gd name="connsiteY11" fmla="*/ 680674 h 680674"/>
                <a:gd name="connsiteX12" fmla="*/ 2966354 w 7119250"/>
                <a:gd name="connsiteY12" fmla="*/ 680674 h 680674"/>
                <a:gd name="connsiteX13" fmla="*/ 1186542 w 7119250"/>
                <a:gd name="connsiteY13" fmla="*/ 680674 h 680674"/>
                <a:gd name="connsiteX14" fmla="*/ 1186542 w 7119250"/>
                <a:gd name="connsiteY14" fmla="*/ 680674 h 680674"/>
                <a:gd name="connsiteX15" fmla="*/ 113448 w 7119250"/>
                <a:gd name="connsiteY15" fmla="*/ 680674 h 680674"/>
                <a:gd name="connsiteX16" fmla="*/ 0 w 7119250"/>
                <a:gd name="connsiteY16" fmla="*/ 567226 h 680674"/>
                <a:gd name="connsiteX17" fmla="*/ 0 w 7119250"/>
                <a:gd name="connsiteY17" fmla="*/ 283614 h 680674"/>
                <a:gd name="connsiteX18" fmla="*/ 0 w 7119250"/>
                <a:gd name="connsiteY18" fmla="*/ 113446 h 680674"/>
                <a:gd name="connsiteX19" fmla="*/ 0 w 7119250"/>
                <a:gd name="connsiteY19" fmla="*/ 113446 h 680674"/>
                <a:gd name="connsiteX20" fmla="*/ 0 w 7119250"/>
                <a:gd name="connsiteY20" fmla="*/ 113448 h 680674"/>
                <a:gd name="connsiteX0" fmla="*/ 0 w 7119250"/>
                <a:gd name="connsiteY0" fmla="*/ 1018860 h 1586086"/>
                <a:gd name="connsiteX1" fmla="*/ 113448 w 7119250"/>
                <a:gd name="connsiteY1" fmla="*/ 905412 h 1586086"/>
                <a:gd name="connsiteX2" fmla="*/ 473310 w 7119250"/>
                <a:gd name="connsiteY2" fmla="*/ 868836 h 1586086"/>
                <a:gd name="connsiteX3" fmla="*/ 1082055 w 7119250"/>
                <a:gd name="connsiteY3" fmla="*/ 0 h 1586086"/>
                <a:gd name="connsiteX4" fmla="*/ 2966354 w 7119250"/>
                <a:gd name="connsiteY4" fmla="*/ 905412 h 1586086"/>
                <a:gd name="connsiteX5" fmla="*/ 7005802 w 7119250"/>
                <a:gd name="connsiteY5" fmla="*/ 905412 h 1586086"/>
                <a:gd name="connsiteX6" fmla="*/ 7119250 w 7119250"/>
                <a:gd name="connsiteY6" fmla="*/ 1018860 h 1586086"/>
                <a:gd name="connsiteX7" fmla="*/ 7119250 w 7119250"/>
                <a:gd name="connsiteY7" fmla="*/ 1018858 h 1586086"/>
                <a:gd name="connsiteX8" fmla="*/ 7119250 w 7119250"/>
                <a:gd name="connsiteY8" fmla="*/ 1018858 h 1586086"/>
                <a:gd name="connsiteX9" fmla="*/ 7119250 w 7119250"/>
                <a:gd name="connsiteY9" fmla="*/ 1189026 h 1586086"/>
                <a:gd name="connsiteX10" fmla="*/ 7119250 w 7119250"/>
                <a:gd name="connsiteY10" fmla="*/ 1472638 h 1586086"/>
                <a:gd name="connsiteX11" fmla="*/ 7005802 w 7119250"/>
                <a:gd name="connsiteY11" fmla="*/ 1586086 h 1586086"/>
                <a:gd name="connsiteX12" fmla="*/ 2966354 w 7119250"/>
                <a:gd name="connsiteY12" fmla="*/ 1586086 h 1586086"/>
                <a:gd name="connsiteX13" fmla="*/ 1186542 w 7119250"/>
                <a:gd name="connsiteY13" fmla="*/ 1586086 h 1586086"/>
                <a:gd name="connsiteX14" fmla="*/ 1186542 w 7119250"/>
                <a:gd name="connsiteY14" fmla="*/ 1586086 h 1586086"/>
                <a:gd name="connsiteX15" fmla="*/ 113448 w 7119250"/>
                <a:gd name="connsiteY15" fmla="*/ 1586086 h 1586086"/>
                <a:gd name="connsiteX16" fmla="*/ 0 w 7119250"/>
                <a:gd name="connsiteY16" fmla="*/ 1472638 h 1586086"/>
                <a:gd name="connsiteX17" fmla="*/ 0 w 7119250"/>
                <a:gd name="connsiteY17" fmla="*/ 1189026 h 1586086"/>
                <a:gd name="connsiteX18" fmla="*/ 0 w 7119250"/>
                <a:gd name="connsiteY18" fmla="*/ 1018858 h 1586086"/>
                <a:gd name="connsiteX19" fmla="*/ 0 w 7119250"/>
                <a:gd name="connsiteY19" fmla="*/ 1018858 h 1586086"/>
                <a:gd name="connsiteX20" fmla="*/ 0 w 7119250"/>
                <a:gd name="connsiteY20" fmla="*/ 1018860 h 1586086"/>
                <a:gd name="connsiteX0" fmla="*/ 0 w 7119250"/>
                <a:gd name="connsiteY0" fmla="*/ 1018860 h 1586086"/>
                <a:gd name="connsiteX1" fmla="*/ 113448 w 7119250"/>
                <a:gd name="connsiteY1" fmla="*/ 905412 h 1586086"/>
                <a:gd name="connsiteX2" fmla="*/ 473310 w 7119250"/>
                <a:gd name="connsiteY2" fmla="*/ 868836 h 1586086"/>
                <a:gd name="connsiteX3" fmla="*/ 1082055 w 7119250"/>
                <a:gd name="connsiteY3" fmla="*/ 0 h 1586086"/>
                <a:gd name="connsiteX4" fmla="*/ 936386 w 7119250"/>
                <a:gd name="connsiteY4" fmla="*/ 905412 h 1586086"/>
                <a:gd name="connsiteX5" fmla="*/ 7005802 w 7119250"/>
                <a:gd name="connsiteY5" fmla="*/ 905412 h 1586086"/>
                <a:gd name="connsiteX6" fmla="*/ 7119250 w 7119250"/>
                <a:gd name="connsiteY6" fmla="*/ 1018860 h 1586086"/>
                <a:gd name="connsiteX7" fmla="*/ 7119250 w 7119250"/>
                <a:gd name="connsiteY7" fmla="*/ 1018858 h 1586086"/>
                <a:gd name="connsiteX8" fmla="*/ 7119250 w 7119250"/>
                <a:gd name="connsiteY8" fmla="*/ 1018858 h 1586086"/>
                <a:gd name="connsiteX9" fmla="*/ 7119250 w 7119250"/>
                <a:gd name="connsiteY9" fmla="*/ 1189026 h 1586086"/>
                <a:gd name="connsiteX10" fmla="*/ 7119250 w 7119250"/>
                <a:gd name="connsiteY10" fmla="*/ 1472638 h 1586086"/>
                <a:gd name="connsiteX11" fmla="*/ 7005802 w 7119250"/>
                <a:gd name="connsiteY11" fmla="*/ 1586086 h 1586086"/>
                <a:gd name="connsiteX12" fmla="*/ 2966354 w 7119250"/>
                <a:gd name="connsiteY12" fmla="*/ 1586086 h 1586086"/>
                <a:gd name="connsiteX13" fmla="*/ 1186542 w 7119250"/>
                <a:gd name="connsiteY13" fmla="*/ 1586086 h 1586086"/>
                <a:gd name="connsiteX14" fmla="*/ 1186542 w 7119250"/>
                <a:gd name="connsiteY14" fmla="*/ 1586086 h 1586086"/>
                <a:gd name="connsiteX15" fmla="*/ 113448 w 7119250"/>
                <a:gd name="connsiteY15" fmla="*/ 1586086 h 1586086"/>
                <a:gd name="connsiteX16" fmla="*/ 0 w 7119250"/>
                <a:gd name="connsiteY16" fmla="*/ 1472638 h 1586086"/>
                <a:gd name="connsiteX17" fmla="*/ 0 w 7119250"/>
                <a:gd name="connsiteY17" fmla="*/ 1189026 h 1586086"/>
                <a:gd name="connsiteX18" fmla="*/ 0 w 7119250"/>
                <a:gd name="connsiteY18" fmla="*/ 1018858 h 1586086"/>
                <a:gd name="connsiteX19" fmla="*/ 0 w 7119250"/>
                <a:gd name="connsiteY19" fmla="*/ 1018858 h 1586086"/>
                <a:gd name="connsiteX20" fmla="*/ 0 w 7119250"/>
                <a:gd name="connsiteY20" fmla="*/ 1018860 h 15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19250" h="1586086">
                  <a:moveTo>
                    <a:pt x="0" y="1018860"/>
                  </a:moveTo>
                  <a:cubicBezTo>
                    <a:pt x="0" y="956204"/>
                    <a:pt x="50792" y="905412"/>
                    <a:pt x="113448" y="905412"/>
                  </a:cubicBezTo>
                  <a:lnTo>
                    <a:pt x="473310" y="868836"/>
                  </a:lnTo>
                  <a:lnTo>
                    <a:pt x="1082055" y="0"/>
                  </a:lnTo>
                  <a:lnTo>
                    <a:pt x="936386" y="905412"/>
                  </a:lnTo>
                  <a:lnTo>
                    <a:pt x="7005802" y="905412"/>
                  </a:lnTo>
                  <a:cubicBezTo>
                    <a:pt x="7068458" y="905412"/>
                    <a:pt x="7119250" y="956204"/>
                    <a:pt x="7119250" y="1018860"/>
                  </a:cubicBezTo>
                  <a:lnTo>
                    <a:pt x="7119250" y="1018858"/>
                  </a:lnTo>
                  <a:lnTo>
                    <a:pt x="7119250" y="1018858"/>
                  </a:lnTo>
                  <a:lnTo>
                    <a:pt x="7119250" y="1189026"/>
                  </a:lnTo>
                  <a:lnTo>
                    <a:pt x="7119250" y="1472638"/>
                  </a:lnTo>
                  <a:cubicBezTo>
                    <a:pt x="7119250" y="1535294"/>
                    <a:pt x="7068458" y="1586086"/>
                    <a:pt x="7005802" y="1586086"/>
                  </a:cubicBezTo>
                  <a:lnTo>
                    <a:pt x="2966354" y="1586086"/>
                  </a:lnTo>
                  <a:lnTo>
                    <a:pt x="1186542" y="1586086"/>
                  </a:lnTo>
                  <a:lnTo>
                    <a:pt x="1186542" y="1586086"/>
                  </a:lnTo>
                  <a:lnTo>
                    <a:pt x="113448" y="1586086"/>
                  </a:lnTo>
                  <a:cubicBezTo>
                    <a:pt x="50792" y="1586086"/>
                    <a:pt x="0" y="1535294"/>
                    <a:pt x="0" y="1472638"/>
                  </a:cubicBezTo>
                  <a:lnTo>
                    <a:pt x="0" y="1189026"/>
                  </a:lnTo>
                  <a:lnTo>
                    <a:pt x="0" y="1018858"/>
                  </a:lnTo>
                  <a:lnTo>
                    <a:pt x="0" y="1018858"/>
                  </a:lnTo>
                  <a:lnTo>
                    <a:pt x="0" y="1018860"/>
                  </a:lnTo>
                  <a:close/>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F74129DC-2150-41AA-9863-79CC6BE5F078}"/>
                </a:ext>
              </a:extLst>
            </p:cNvPr>
            <p:cNvSpPr txBox="1"/>
            <p:nvPr/>
          </p:nvSpPr>
          <p:spPr>
            <a:xfrm>
              <a:off x="704717" y="4621357"/>
              <a:ext cx="2031691" cy="294662"/>
            </a:xfrm>
            <a:prstGeom prst="rect">
              <a:avLst/>
            </a:prstGeom>
            <a:noFill/>
          </p:spPr>
          <p:txBody>
            <a:bodyPr wrap="square" rtlCol="0">
              <a:spAutoFit/>
            </a:bodyPr>
            <a:lstStyle/>
            <a:p>
              <a:r>
                <a:rPr lang="nl-NL" sz="2400" dirty="0"/>
                <a:t>Hoe groter K</a:t>
              </a:r>
              <a:r>
                <a:rPr lang="nl-NL" sz="2400" baseline="-25000" dirty="0"/>
                <a:t>a</a:t>
              </a:r>
              <a:r>
                <a:rPr lang="nl-NL" sz="2400" dirty="0"/>
                <a:t>, hoe sterker/ zwakker het zuur</a:t>
              </a:r>
            </a:p>
          </p:txBody>
        </p:sp>
      </p:grpSp>
      <p:sp>
        <p:nvSpPr>
          <p:cNvPr id="12" name="Rectangle 11">
            <a:extLst>
              <a:ext uri="{FF2B5EF4-FFF2-40B4-BE49-F238E27FC236}">
                <a16:creationId xmlns:a16="http://schemas.microsoft.com/office/drawing/2014/main" id="{0FFBCA75-5A75-45E9-B7AA-B86D2064CC80}"/>
              </a:ext>
            </a:extLst>
          </p:cNvPr>
          <p:cNvSpPr/>
          <p:nvPr/>
        </p:nvSpPr>
        <p:spPr>
          <a:xfrm>
            <a:off x="430241" y="437789"/>
            <a:ext cx="8880926" cy="707886"/>
          </a:xfrm>
          <a:prstGeom prst="rect">
            <a:avLst/>
          </a:prstGeom>
        </p:spPr>
        <p:txBody>
          <a:bodyPr wrap="square">
            <a:spAutoFit/>
          </a:bodyPr>
          <a:lstStyle/>
          <a:p>
            <a:r>
              <a:rPr lang="nl-NL" sz="4000" dirty="0">
                <a:cs typeface="Arial"/>
              </a:rPr>
              <a:t>Zuren, basen en pH</a:t>
            </a:r>
            <a:endParaRPr lang="nl-NL" sz="3200" dirty="0">
              <a:cs typeface="Arial"/>
            </a:endParaRPr>
          </a:p>
        </p:txBody>
      </p:sp>
      <p:sp>
        <p:nvSpPr>
          <p:cNvPr id="4" name="Rectangle 3"/>
          <p:cNvSpPr/>
          <p:nvPr/>
        </p:nvSpPr>
        <p:spPr>
          <a:xfrm>
            <a:off x="7540752" y="3798314"/>
            <a:ext cx="1188720" cy="243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a:extLst>
              <a:ext uri="{FF2B5EF4-FFF2-40B4-BE49-F238E27FC236}">
                <a16:creationId xmlns:a16="http://schemas.microsoft.com/office/drawing/2014/main" id="{35443450-D101-4169-8D28-D97084A49FF5}"/>
              </a:ext>
            </a:extLst>
          </p:cNvPr>
          <p:cNvSpPr/>
          <p:nvPr/>
        </p:nvSpPr>
        <p:spPr>
          <a:xfrm>
            <a:off x="6648704" y="5421652"/>
            <a:ext cx="2749992" cy="461665"/>
          </a:xfrm>
          <a:prstGeom prst="rect">
            <a:avLst/>
          </a:prstGeom>
          <a:solidFill>
            <a:schemeClr val="bg1"/>
          </a:solidFill>
        </p:spPr>
        <p:txBody>
          <a:bodyPr wrap="square">
            <a:spAutoFit/>
          </a:bodyPr>
          <a:lstStyle/>
          <a:p>
            <a:r>
              <a:rPr lang="nl-NL" sz="2400" dirty="0"/>
              <a:t>het zuur</a:t>
            </a:r>
          </a:p>
        </p:txBody>
      </p:sp>
    </p:spTree>
    <p:extLst>
      <p:ext uri="{BB962C8B-B14F-4D97-AF65-F5344CB8AC3E}">
        <p14:creationId xmlns:p14="http://schemas.microsoft.com/office/powerpoint/2010/main" val="103891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F6278E-B731-4151-B57C-39BFABD56895}"/>
              </a:ext>
            </a:extLst>
          </p:cNvPr>
          <p:cNvSpPr/>
          <p:nvPr/>
        </p:nvSpPr>
        <p:spPr>
          <a:xfrm>
            <a:off x="339721" y="442131"/>
            <a:ext cx="8880926" cy="707886"/>
          </a:xfrm>
          <a:prstGeom prst="rect">
            <a:avLst/>
          </a:prstGeom>
        </p:spPr>
        <p:txBody>
          <a:bodyPr wrap="square">
            <a:spAutoFit/>
          </a:bodyPr>
          <a:lstStyle/>
          <a:p>
            <a:r>
              <a:rPr lang="nl-NL" sz="4000" dirty="0">
                <a:sym typeface="Wingdings"/>
              </a:rPr>
              <a:t>Voorbeeld zwak zuur</a:t>
            </a:r>
            <a:endParaRPr lang="nl-NL" sz="3200" dirty="0">
              <a:cs typeface="Arial"/>
            </a:endParaRPr>
          </a:p>
        </p:txBody>
      </p:sp>
      <p:sp>
        <p:nvSpPr>
          <p:cNvPr id="5" name="Tijdelijke aanduiding voor inhoud 2">
            <a:extLst>
              <a:ext uri="{FF2B5EF4-FFF2-40B4-BE49-F238E27FC236}">
                <a16:creationId xmlns:a16="http://schemas.microsoft.com/office/drawing/2014/main" id="{3667CA76-A0BA-4008-972B-E62756A1C79D}"/>
              </a:ext>
            </a:extLst>
          </p:cNvPr>
          <p:cNvSpPr>
            <a:spLocks noGrp="1"/>
          </p:cNvSpPr>
          <p:nvPr>
            <p:ph idx="1"/>
          </p:nvPr>
        </p:nvSpPr>
        <p:spPr>
          <a:xfrm>
            <a:off x="1906039" y="1627782"/>
            <a:ext cx="7886700" cy="4351338"/>
          </a:xfrm>
        </p:spPr>
        <p:txBody>
          <a:bodyPr/>
          <a:lstStyle/>
          <a:p>
            <a:pPr marL="0" indent="0">
              <a:buNone/>
            </a:pPr>
            <a:r>
              <a:rPr lang="nl-NL" dirty="0">
                <a:sym typeface="Wingdings"/>
              </a:rPr>
              <a:t>0,5 M azijnzuur (CH</a:t>
            </a:r>
            <a:r>
              <a:rPr lang="nl-NL" baseline="-25000" dirty="0">
                <a:sym typeface="Wingdings"/>
              </a:rPr>
              <a:t>3</a:t>
            </a:r>
            <a:r>
              <a:rPr lang="nl-NL" dirty="0">
                <a:sym typeface="Wingdings"/>
              </a:rPr>
              <a:t>COOH)</a:t>
            </a:r>
          </a:p>
          <a:p>
            <a:pPr marL="0" indent="0">
              <a:buNone/>
            </a:pPr>
            <a:r>
              <a:rPr lang="nl-NL" i="1" dirty="0">
                <a:sym typeface="Wingdings"/>
              </a:rPr>
              <a:t>K</a:t>
            </a:r>
            <a:r>
              <a:rPr lang="nl-NL" i="1" baseline="-25000" dirty="0">
                <a:sym typeface="Wingdings"/>
              </a:rPr>
              <a:t>a</a:t>
            </a:r>
            <a:r>
              <a:rPr lang="nl-NL" dirty="0">
                <a:sym typeface="Wingdings"/>
              </a:rPr>
              <a:t> voor azijnzuur is: 1,76x10</a:t>
            </a:r>
            <a:r>
              <a:rPr lang="nl-NL" baseline="30000" dirty="0">
                <a:sym typeface="Wingdings"/>
              </a:rPr>
              <a:t>-5</a:t>
            </a:r>
            <a:endParaRPr lang="nl-NL" dirty="0">
              <a:sym typeface="Wingdings"/>
            </a:endParaRPr>
          </a:p>
          <a:p>
            <a:pPr marL="0" indent="0">
              <a:buNone/>
            </a:pPr>
            <a:endParaRPr lang="nl-NL" dirty="0">
              <a:sym typeface="Wingdings"/>
            </a:endParaRPr>
          </a:p>
          <a:p>
            <a:pPr marL="0" indent="0">
              <a:buNone/>
            </a:pPr>
            <a:r>
              <a:rPr lang="nl-NL" dirty="0">
                <a:sym typeface="Wingdings"/>
              </a:rPr>
              <a:t>Wat is de pH?</a:t>
            </a:r>
          </a:p>
          <a:p>
            <a:endParaRPr lang="nl-NL" baseline="30000" dirty="0"/>
          </a:p>
          <a:p>
            <a:pPr marL="205740" lvl="1" indent="0">
              <a:buNone/>
            </a:pPr>
            <a:endParaRPr lang="nl-NL" dirty="0"/>
          </a:p>
        </p:txBody>
      </p:sp>
      <p:pic>
        <p:nvPicPr>
          <p:cNvPr id="7" name="Afbeelding 5">
            <a:extLst>
              <a:ext uri="{FF2B5EF4-FFF2-40B4-BE49-F238E27FC236}">
                <a16:creationId xmlns:a16="http://schemas.microsoft.com/office/drawing/2014/main" id="{C04A7885-30E0-FF42-82B0-96EBF4982763}"/>
              </a:ext>
            </a:extLst>
          </p:cNvPr>
          <p:cNvPicPr>
            <a:picLocks noChangeAspect="1"/>
          </p:cNvPicPr>
          <p:nvPr/>
        </p:nvPicPr>
        <p:blipFill>
          <a:blip r:embed="rId3"/>
          <a:stretch>
            <a:fillRect/>
          </a:stretch>
        </p:blipFill>
        <p:spPr>
          <a:xfrm>
            <a:off x="6906603" y="3803451"/>
            <a:ext cx="3379358" cy="1647438"/>
          </a:xfrm>
          <a:prstGeom prst="rect">
            <a:avLst/>
          </a:prstGeom>
          <a:ln>
            <a:solidFill>
              <a:srgbClr val="FF0000"/>
            </a:solidFill>
          </a:ln>
        </p:spPr>
      </p:pic>
    </p:spTree>
    <p:extLst>
      <p:ext uri="{BB962C8B-B14F-4D97-AF65-F5344CB8AC3E}">
        <p14:creationId xmlns:p14="http://schemas.microsoft.com/office/powerpoint/2010/main" val="3451774291"/>
      </p:ext>
    </p:extLst>
  </p:cSld>
  <p:clrMapOvr>
    <a:masterClrMapping/>
  </p:clrMapOvr>
</p:sld>
</file>

<file path=ppt/theme/theme1.xml><?xml version="1.0" encoding="utf-8"?>
<a:theme xmlns:a="http://schemas.openxmlformats.org/drawingml/2006/main" name="Hanze M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Hanze MD</Template>
  <TotalTime>1636</TotalTime>
  <Words>998</Words>
  <Application>Microsoft Macintosh PowerPoint</Application>
  <PresentationFormat>Breedbeeld</PresentationFormat>
  <Paragraphs>158</Paragraphs>
  <Slides>23</Slides>
  <Notes>9</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23</vt:i4>
      </vt:variant>
    </vt:vector>
  </HeadingPairs>
  <TitlesOfParts>
    <vt:vector size="26" baseType="lpstr">
      <vt:lpstr>Arial</vt:lpstr>
      <vt:lpstr>Calibri</vt:lpstr>
      <vt:lpstr>Hanze MD</vt:lpstr>
      <vt:lpstr>Biochemie 1 voor bioinformatici </vt:lpstr>
      <vt:lpstr>PowerPoint-presentatie</vt:lpstr>
      <vt:lpstr>PowerPoint-presentatie</vt:lpstr>
      <vt:lpstr>PowerPoint-presentatie</vt:lpstr>
      <vt:lpstr>Oefening</vt:lpstr>
      <vt:lpstr>PowerPoint-presentatie</vt:lpstr>
      <vt:lpstr>PowerPoint-presentatie</vt:lpstr>
      <vt:lpstr>PowerPoint-presentatie</vt:lpstr>
      <vt:lpstr>PowerPoint-presentatie</vt:lpstr>
      <vt:lpstr>PowerPoint-presentatie</vt:lpstr>
      <vt:lpstr>Wat als pH = pKa?</vt:lpstr>
      <vt:lpstr> Oefening Henderson-Hasselbalch</vt:lpstr>
      <vt:lpstr> Oefening Henderson-Hasselbalch</vt:lpstr>
      <vt:lpstr> Oefening Henderson-Hasselbalch</vt:lpstr>
      <vt:lpstr> Oefening Henderson-Hasselbalch</vt:lpstr>
      <vt:lpstr> Oefening Henderson-Hasselbalch</vt:lpstr>
      <vt:lpstr>Henderson-Hasselbalch vergelijking</vt:lpstr>
      <vt:lpstr>de pH is belangrijk </vt:lpstr>
      <vt:lpstr>Buffers</vt:lpstr>
      <vt:lpstr>Buffers</vt:lpstr>
      <vt:lpstr>Buffer</vt:lpstr>
      <vt:lpstr>Buffer en Henderson Hasselbalch</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Biochemie 1 voor bioinformatici </dc:title>
  <dc:creator>Nabuurs SM, Sanne</dc:creator>
  <cp:lastModifiedBy>Nabuurs SM, Sanne</cp:lastModifiedBy>
  <cp:revision>26</cp:revision>
  <dcterms:created xsi:type="dcterms:W3CDTF">2016-07-08T12:55:23Z</dcterms:created>
  <dcterms:modified xsi:type="dcterms:W3CDTF">2021-09-16T08:46:53Z</dcterms:modified>
</cp:coreProperties>
</file>