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5098" r:id="rId5"/>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065EC9-592E-4DE2-AB80-F3AC5FFD5DC0}" v="3" dt="2021-03-04T14:07:21.205"/>
    <p1510:client id="{B4358E45-7D05-4E6C-BE64-167EF3EE03AC}" v="53" dt="2021-02-24T11:31:23.8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7474" autoAdjust="0"/>
  </p:normalViewPr>
  <p:slideViewPr>
    <p:cSldViewPr snapToGrid="0">
      <p:cViewPr varScale="1">
        <p:scale>
          <a:sx n="157" d="100"/>
          <a:sy n="157" d="100"/>
        </p:scale>
        <p:origin x="220" y="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liegher, Frank" userId="7490f77d-5b8b-4d86-b7f2-572f6e6d77ff" providerId="ADAL" clId="{B4358E45-7D05-4E6C-BE64-167EF3EE03AC}"/>
    <pc:docChg chg="undo redo custSel addSld modSld">
      <pc:chgData name="Devliegher, Frank" userId="7490f77d-5b8b-4d86-b7f2-572f6e6d77ff" providerId="ADAL" clId="{B4358E45-7D05-4E6C-BE64-167EF3EE03AC}" dt="2021-02-24T11:45:32.267" v="7593" actId="20577"/>
      <pc:docMkLst>
        <pc:docMk/>
      </pc:docMkLst>
      <pc:sldChg chg="addSp delSp modSp add">
        <pc:chgData name="Devliegher, Frank" userId="7490f77d-5b8b-4d86-b7f2-572f6e6d77ff" providerId="ADAL" clId="{B4358E45-7D05-4E6C-BE64-167EF3EE03AC}" dt="2021-02-24T11:45:32.267" v="7593" actId="20577"/>
        <pc:sldMkLst>
          <pc:docMk/>
          <pc:sldMk cId="2898141092" sldId="5098"/>
        </pc:sldMkLst>
        <pc:spChg chg="mod">
          <ac:chgData name="Devliegher, Frank" userId="7490f77d-5b8b-4d86-b7f2-572f6e6d77ff" providerId="ADAL" clId="{B4358E45-7D05-4E6C-BE64-167EF3EE03AC}" dt="2021-02-24T08:00:43.391" v="6309" actId="6549"/>
          <ac:spMkLst>
            <pc:docMk/>
            <pc:sldMk cId="2898141092" sldId="5098"/>
            <ac:spMk id="5" creationId="{00000000-0000-0000-0000-000000000000}"/>
          </ac:spMkLst>
        </pc:spChg>
        <pc:spChg chg="mod">
          <ac:chgData name="Devliegher, Frank" userId="7490f77d-5b8b-4d86-b7f2-572f6e6d77ff" providerId="ADAL" clId="{B4358E45-7D05-4E6C-BE64-167EF3EE03AC}" dt="2021-02-24T11:11:49.323" v="6310" actId="6549"/>
          <ac:spMkLst>
            <pc:docMk/>
            <pc:sldMk cId="2898141092" sldId="5098"/>
            <ac:spMk id="17" creationId="{00000000-0000-0000-0000-000000000000}"/>
          </ac:spMkLst>
        </pc:spChg>
        <pc:spChg chg="mod">
          <ac:chgData name="Devliegher, Frank" userId="7490f77d-5b8b-4d86-b7f2-572f6e6d77ff" providerId="ADAL" clId="{B4358E45-7D05-4E6C-BE64-167EF3EE03AC}" dt="2021-02-23T13:28:05.695" v="5594" actId="1038"/>
          <ac:spMkLst>
            <pc:docMk/>
            <pc:sldMk cId="2898141092" sldId="5098"/>
            <ac:spMk id="19" creationId="{00000000-0000-0000-0000-000000000000}"/>
          </ac:spMkLst>
        </pc:spChg>
        <pc:spChg chg="mod">
          <ac:chgData name="Devliegher, Frank" userId="7490f77d-5b8b-4d86-b7f2-572f6e6d77ff" providerId="ADAL" clId="{B4358E45-7D05-4E6C-BE64-167EF3EE03AC}" dt="2021-02-24T11:45:32.267" v="7593" actId="20577"/>
          <ac:spMkLst>
            <pc:docMk/>
            <pc:sldMk cId="2898141092" sldId="5098"/>
            <ac:spMk id="20" creationId="{00000000-0000-0000-0000-000000000000}"/>
          </ac:spMkLst>
        </pc:spChg>
        <pc:spChg chg="mod">
          <ac:chgData name="Devliegher, Frank" userId="7490f77d-5b8b-4d86-b7f2-572f6e6d77ff" providerId="ADAL" clId="{B4358E45-7D05-4E6C-BE64-167EF3EE03AC}" dt="2021-02-23T11:02:25.989" v="536" actId="1038"/>
          <ac:spMkLst>
            <pc:docMk/>
            <pc:sldMk cId="2898141092" sldId="5098"/>
            <ac:spMk id="22" creationId="{00000000-0000-0000-0000-000000000000}"/>
          </ac:spMkLst>
        </pc:spChg>
        <pc:spChg chg="mod">
          <ac:chgData name="Devliegher, Frank" userId="7490f77d-5b8b-4d86-b7f2-572f6e6d77ff" providerId="ADAL" clId="{B4358E45-7D05-4E6C-BE64-167EF3EE03AC}" dt="2021-02-23T13:33:19.659" v="5708" actId="6549"/>
          <ac:spMkLst>
            <pc:docMk/>
            <pc:sldMk cId="2898141092" sldId="5098"/>
            <ac:spMk id="23" creationId="{00000000-0000-0000-0000-000000000000}"/>
          </ac:spMkLst>
        </pc:spChg>
        <pc:spChg chg="mod">
          <ac:chgData name="Devliegher, Frank" userId="7490f77d-5b8b-4d86-b7f2-572f6e6d77ff" providerId="ADAL" clId="{B4358E45-7D05-4E6C-BE64-167EF3EE03AC}" dt="2021-02-24T11:45:16.673" v="7588" actId="6549"/>
          <ac:spMkLst>
            <pc:docMk/>
            <pc:sldMk cId="2898141092" sldId="5098"/>
            <ac:spMk id="29" creationId="{00000000-0000-0000-0000-000000000000}"/>
          </ac:spMkLst>
        </pc:spChg>
        <pc:spChg chg="mod">
          <ac:chgData name="Devliegher, Frank" userId="7490f77d-5b8b-4d86-b7f2-572f6e6d77ff" providerId="ADAL" clId="{B4358E45-7D05-4E6C-BE64-167EF3EE03AC}" dt="2021-02-23T10:53:39.966" v="187" actId="6549"/>
          <ac:spMkLst>
            <pc:docMk/>
            <pc:sldMk cId="2898141092" sldId="5098"/>
            <ac:spMk id="34" creationId="{00000000-0000-0000-0000-000000000000}"/>
          </ac:spMkLst>
        </pc:spChg>
        <pc:spChg chg="del mod">
          <ac:chgData name="Devliegher, Frank" userId="7490f77d-5b8b-4d86-b7f2-572f6e6d77ff" providerId="ADAL" clId="{B4358E45-7D05-4E6C-BE64-167EF3EE03AC}" dt="2021-02-23T10:54:00.410" v="189" actId="478"/>
          <ac:spMkLst>
            <pc:docMk/>
            <pc:sldMk cId="2898141092" sldId="5098"/>
            <ac:spMk id="35" creationId="{00000000-0000-0000-0000-000000000000}"/>
          </ac:spMkLst>
        </pc:spChg>
        <pc:spChg chg="del mod">
          <ac:chgData name="Devliegher, Frank" userId="7490f77d-5b8b-4d86-b7f2-572f6e6d77ff" providerId="ADAL" clId="{B4358E45-7D05-4E6C-BE64-167EF3EE03AC}" dt="2021-02-23T10:54:48.984" v="224" actId="478"/>
          <ac:spMkLst>
            <pc:docMk/>
            <pc:sldMk cId="2898141092" sldId="5098"/>
            <ac:spMk id="40" creationId="{274224C9-460F-4578-B2F4-D663C0244EA6}"/>
          </ac:spMkLst>
        </pc:spChg>
        <pc:spChg chg="mod">
          <ac:chgData name="Devliegher, Frank" userId="7490f77d-5b8b-4d86-b7f2-572f6e6d77ff" providerId="ADAL" clId="{B4358E45-7D05-4E6C-BE64-167EF3EE03AC}" dt="2021-02-23T11:00:59.631" v="475" actId="1036"/>
          <ac:spMkLst>
            <pc:docMk/>
            <pc:sldMk cId="2898141092" sldId="5098"/>
            <ac:spMk id="41" creationId="{87837D99-9FAE-4DB0-B95F-489EC58A117A}"/>
          </ac:spMkLst>
        </pc:spChg>
        <pc:spChg chg="mod">
          <ac:chgData name="Devliegher, Frank" userId="7490f77d-5b8b-4d86-b7f2-572f6e6d77ff" providerId="ADAL" clId="{B4358E45-7D05-4E6C-BE64-167EF3EE03AC}" dt="2021-02-24T11:23:18.939" v="6461" actId="20577"/>
          <ac:spMkLst>
            <pc:docMk/>
            <pc:sldMk cId="2898141092" sldId="5098"/>
            <ac:spMk id="43" creationId="{00000000-0000-0000-0000-000000000000}"/>
          </ac:spMkLst>
        </pc:spChg>
        <pc:spChg chg="mod">
          <ac:chgData name="Devliegher, Frank" userId="7490f77d-5b8b-4d86-b7f2-572f6e6d77ff" providerId="ADAL" clId="{B4358E45-7D05-4E6C-BE64-167EF3EE03AC}" dt="2021-02-24T11:38:58.034" v="7434" actId="20577"/>
          <ac:spMkLst>
            <pc:docMk/>
            <pc:sldMk cId="2898141092" sldId="5098"/>
            <ac:spMk id="44" creationId="{00000000-0000-0000-0000-000000000000}"/>
          </ac:spMkLst>
        </pc:spChg>
        <pc:grpChg chg="mod">
          <ac:chgData name="Devliegher, Frank" userId="7490f77d-5b8b-4d86-b7f2-572f6e6d77ff" providerId="ADAL" clId="{B4358E45-7D05-4E6C-BE64-167EF3EE03AC}" dt="2021-02-24T11:12:45.029" v="6337"/>
          <ac:grpSpMkLst>
            <pc:docMk/>
            <pc:sldMk cId="2898141092" sldId="5098"/>
            <ac:grpSpMk id="3" creationId="{00000000-0000-0000-0000-000000000000}"/>
          </ac:grpSpMkLst>
        </pc:grpChg>
        <pc:grpChg chg="del">
          <ac:chgData name="Devliegher, Frank" userId="7490f77d-5b8b-4d86-b7f2-572f6e6d77ff" providerId="ADAL" clId="{B4358E45-7D05-4E6C-BE64-167EF3EE03AC}" dt="2021-02-23T10:54:00.410" v="189" actId="478"/>
          <ac:grpSpMkLst>
            <pc:docMk/>
            <pc:sldMk cId="2898141092" sldId="5098"/>
            <ac:grpSpMk id="33" creationId="{00000000-0000-0000-0000-000000000000}"/>
          </ac:grpSpMkLst>
        </pc:grpChg>
        <pc:picChg chg="add del mod">
          <ac:chgData name="Devliegher, Frank" userId="7490f77d-5b8b-4d86-b7f2-572f6e6d77ff" providerId="ADAL" clId="{B4358E45-7D05-4E6C-BE64-167EF3EE03AC}" dt="2021-02-23T10:54:33.149" v="199" actId="478"/>
          <ac:picMkLst>
            <pc:docMk/>
            <pc:sldMk cId="2898141092" sldId="5098"/>
            <ac:picMk id="4" creationId="{00000000-0000-0000-0000-000000000000}"/>
          </ac:picMkLst>
        </pc:picChg>
      </pc:sldChg>
      <pc:sldChg chg="addSp modSp add">
        <pc:chgData name="Devliegher, Frank" userId="7490f77d-5b8b-4d86-b7f2-572f6e6d77ff" providerId="ADAL" clId="{B4358E45-7D05-4E6C-BE64-167EF3EE03AC}" dt="2021-02-23T16:36:04.760" v="6282" actId="27636"/>
        <pc:sldMkLst>
          <pc:docMk/>
          <pc:sldMk cId="1289904713" sldId="5099"/>
        </pc:sldMkLst>
        <pc:spChg chg="add mod">
          <ac:chgData name="Devliegher, Frank" userId="7490f77d-5b8b-4d86-b7f2-572f6e6d77ff" providerId="ADAL" clId="{B4358E45-7D05-4E6C-BE64-167EF3EE03AC}" dt="2021-02-23T11:11:02.503" v="567" actId="20577"/>
          <ac:spMkLst>
            <pc:docMk/>
            <pc:sldMk cId="1289904713" sldId="5099"/>
            <ac:spMk id="2" creationId="{D6FCAAAE-9B7E-4C63-A55E-25E40741ADC6}"/>
          </ac:spMkLst>
        </pc:spChg>
        <pc:spChg chg="add mod">
          <ac:chgData name="Devliegher, Frank" userId="7490f77d-5b8b-4d86-b7f2-572f6e6d77ff" providerId="ADAL" clId="{B4358E45-7D05-4E6C-BE64-167EF3EE03AC}" dt="2021-02-23T16:36:04.760" v="6282" actId="27636"/>
          <ac:spMkLst>
            <pc:docMk/>
            <pc:sldMk cId="1289904713" sldId="5099"/>
            <ac:spMk id="3" creationId="{5C60D83A-9F24-4167-BA1D-19423A2EB23A}"/>
          </ac:spMkLst>
        </pc:spChg>
      </pc:sldChg>
      <pc:sldChg chg="modSp add">
        <pc:chgData name="Devliegher, Frank" userId="7490f77d-5b8b-4d86-b7f2-572f6e6d77ff" providerId="ADAL" clId="{B4358E45-7D05-4E6C-BE64-167EF3EE03AC}" dt="2021-02-24T11:38:03.236" v="7379" actId="20577"/>
        <pc:sldMkLst>
          <pc:docMk/>
          <pc:sldMk cId="2359127925" sldId="5100"/>
        </pc:sldMkLst>
        <pc:spChg chg="mod">
          <ac:chgData name="Devliegher, Frank" userId="7490f77d-5b8b-4d86-b7f2-572f6e6d77ff" providerId="ADAL" clId="{B4358E45-7D05-4E6C-BE64-167EF3EE03AC}" dt="2021-02-23T13:09:03.943" v="4431" actId="20577"/>
          <ac:spMkLst>
            <pc:docMk/>
            <pc:sldMk cId="2359127925" sldId="5100"/>
            <ac:spMk id="2" creationId="{96176830-7783-40DE-A38B-2B0C33B77574}"/>
          </ac:spMkLst>
        </pc:spChg>
        <pc:spChg chg="mod">
          <ac:chgData name="Devliegher, Frank" userId="7490f77d-5b8b-4d86-b7f2-572f6e6d77ff" providerId="ADAL" clId="{B4358E45-7D05-4E6C-BE64-167EF3EE03AC}" dt="2021-02-24T11:38:03.236" v="7379" actId="20577"/>
          <ac:spMkLst>
            <pc:docMk/>
            <pc:sldMk cId="2359127925" sldId="5100"/>
            <ac:spMk id="3" creationId="{80C9F171-43EE-4C01-A706-FDFF30A63161}"/>
          </ac:spMkLst>
        </pc:spChg>
      </pc:sldChg>
    </pc:docChg>
  </pc:docChgLst>
  <pc:docChgLst>
    <pc:chgData name="Dejonghe, Dieter" userId="S::dejonghed@delawareconsulting.com::8f381816-2b6c-401d-84d2-a16c72e10480" providerId="AD" clId="Web-{AD065EC9-592E-4DE2-AB80-F3AC5FFD5DC0}"/>
    <pc:docChg chg="delSld">
      <pc:chgData name="Dejonghe, Dieter" userId="S::dejonghed@delawareconsulting.com::8f381816-2b6c-401d-84d2-a16c72e10480" providerId="AD" clId="Web-{AD065EC9-592E-4DE2-AB80-F3AC5FFD5DC0}" dt="2021-03-04T14:07:21.205" v="2"/>
      <pc:docMkLst>
        <pc:docMk/>
      </pc:docMkLst>
      <pc:sldChg chg="del">
        <pc:chgData name="Dejonghe, Dieter" userId="S::dejonghed@delawareconsulting.com::8f381816-2b6c-401d-84d2-a16c72e10480" providerId="AD" clId="Web-{AD065EC9-592E-4DE2-AB80-F3AC5FFD5DC0}" dt="2021-03-04T14:07:21.205" v="2"/>
        <pc:sldMkLst>
          <pc:docMk/>
          <pc:sldMk cId="684026001" sldId="5097"/>
        </pc:sldMkLst>
      </pc:sldChg>
      <pc:sldChg chg="del">
        <pc:chgData name="Dejonghe, Dieter" userId="S::dejonghed@delawareconsulting.com::8f381816-2b6c-401d-84d2-a16c72e10480" providerId="AD" clId="Web-{AD065EC9-592E-4DE2-AB80-F3AC5FFD5DC0}" dt="2021-03-04T14:07:19.595" v="0"/>
        <pc:sldMkLst>
          <pc:docMk/>
          <pc:sldMk cId="1289904713" sldId="5099"/>
        </pc:sldMkLst>
      </pc:sldChg>
      <pc:sldChg chg="del">
        <pc:chgData name="Dejonghe, Dieter" userId="S::dejonghed@delawareconsulting.com::8f381816-2b6c-401d-84d2-a16c72e10480" providerId="AD" clId="Web-{AD065EC9-592E-4DE2-AB80-F3AC5FFD5DC0}" dt="2021-03-04T14:07:19.611" v="1"/>
        <pc:sldMkLst>
          <pc:docMk/>
          <pc:sldMk cId="2359127925" sldId="510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F163-D765-425A-A8D6-5C3044E2BA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a:extLst>
              <a:ext uri="{FF2B5EF4-FFF2-40B4-BE49-F238E27FC236}">
                <a16:creationId xmlns:a16="http://schemas.microsoft.com/office/drawing/2014/main" id="{79D64684-FAAD-4C71-9056-D378BFB047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a:extLst>
              <a:ext uri="{FF2B5EF4-FFF2-40B4-BE49-F238E27FC236}">
                <a16:creationId xmlns:a16="http://schemas.microsoft.com/office/drawing/2014/main" id="{A625C96B-3883-40BF-AF58-988573B3A467}"/>
              </a:ext>
            </a:extLst>
          </p:cNvPr>
          <p:cNvSpPr>
            <a:spLocks noGrp="1"/>
          </p:cNvSpPr>
          <p:nvPr>
            <p:ph type="dt" sz="half" idx="10"/>
          </p:nvPr>
        </p:nvSpPr>
        <p:spPr/>
        <p:txBody>
          <a:bodyPr/>
          <a:lstStyle/>
          <a:p>
            <a:fld id="{105C7D8C-5828-4F33-978C-CA85B36055B2}" type="datetimeFigureOut">
              <a:rPr lang="nl-BE" smtClean="0"/>
              <a:t>4/03/2021</a:t>
            </a:fld>
            <a:endParaRPr lang="nl-BE"/>
          </a:p>
        </p:txBody>
      </p:sp>
      <p:sp>
        <p:nvSpPr>
          <p:cNvPr id="5" name="Footer Placeholder 4">
            <a:extLst>
              <a:ext uri="{FF2B5EF4-FFF2-40B4-BE49-F238E27FC236}">
                <a16:creationId xmlns:a16="http://schemas.microsoft.com/office/drawing/2014/main" id="{9CABAC62-3B8C-45C4-8DD3-80117ECF071E}"/>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F787C7D4-D953-4DB5-8722-7543CCBF2726}"/>
              </a:ext>
            </a:extLst>
          </p:cNvPr>
          <p:cNvSpPr>
            <a:spLocks noGrp="1"/>
          </p:cNvSpPr>
          <p:nvPr>
            <p:ph type="sldNum" sz="quarter" idx="12"/>
          </p:nvPr>
        </p:nvSpPr>
        <p:spPr/>
        <p:txBody>
          <a:bodyPr/>
          <a:lstStyle/>
          <a:p>
            <a:fld id="{F0E6977F-3AFF-4E64-A932-83A764E1A65F}" type="slidenum">
              <a:rPr lang="nl-BE" smtClean="0"/>
              <a:t>‹#›</a:t>
            </a:fld>
            <a:endParaRPr lang="nl-BE"/>
          </a:p>
        </p:txBody>
      </p:sp>
    </p:spTree>
    <p:extLst>
      <p:ext uri="{BB962C8B-B14F-4D97-AF65-F5344CB8AC3E}">
        <p14:creationId xmlns:p14="http://schemas.microsoft.com/office/powerpoint/2010/main" val="2100525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CCF9B-A575-455C-BA6D-20134DA8075E}"/>
              </a:ext>
            </a:extLst>
          </p:cNvPr>
          <p:cNvSpPr>
            <a:spLocks noGrp="1"/>
          </p:cNvSpPr>
          <p:nvPr>
            <p:ph type="title"/>
          </p:nvPr>
        </p:nvSpPr>
        <p:spPr/>
        <p:txBody>
          <a:bodyPr/>
          <a:lstStyle/>
          <a:p>
            <a:r>
              <a:rPr lang="en-US"/>
              <a:t>Click to edit Master title style</a:t>
            </a:r>
            <a:endParaRPr lang="nl-BE"/>
          </a:p>
        </p:txBody>
      </p:sp>
      <p:sp>
        <p:nvSpPr>
          <p:cNvPr id="3" name="Vertical Text Placeholder 2">
            <a:extLst>
              <a:ext uri="{FF2B5EF4-FFF2-40B4-BE49-F238E27FC236}">
                <a16:creationId xmlns:a16="http://schemas.microsoft.com/office/drawing/2014/main" id="{B6E8A511-576D-4836-853C-D94F8848A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5B65D403-850A-4D5E-B492-26CC9FCBE68E}"/>
              </a:ext>
            </a:extLst>
          </p:cNvPr>
          <p:cNvSpPr>
            <a:spLocks noGrp="1"/>
          </p:cNvSpPr>
          <p:nvPr>
            <p:ph type="dt" sz="half" idx="10"/>
          </p:nvPr>
        </p:nvSpPr>
        <p:spPr/>
        <p:txBody>
          <a:bodyPr/>
          <a:lstStyle/>
          <a:p>
            <a:fld id="{105C7D8C-5828-4F33-978C-CA85B36055B2}" type="datetimeFigureOut">
              <a:rPr lang="nl-BE" smtClean="0"/>
              <a:t>4/03/2021</a:t>
            </a:fld>
            <a:endParaRPr lang="nl-BE"/>
          </a:p>
        </p:txBody>
      </p:sp>
      <p:sp>
        <p:nvSpPr>
          <p:cNvPr id="5" name="Footer Placeholder 4">
            <a:extLst>
              <a:ext uri="{FF2B5EF4-FFF2-40B4-BE49-F238E27FC236}">
                <a16:creationId xmlns:a16="http://schemas.microsoft.com/office/drawing/2014/main" id="{F4709B05-7FD5-4E8B-A692-62D03D285849}"/>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2B78A8CA-43A8-467D-9DA4-1B17B9A55D73}"/>
              </a:ext>
            </a:extLst>
          </p:cNvPr>
          <p:cNvSpPr>
            <a:spLocks noGrp="1"/>
          </p:cNvSpPr>
          <p:nvPr>
            <p:ph type="sldNum" sz="quarter" idx="12"/>
          </p:nvPr>
        </p:nvSpPr>
        <p:spPr/>
        <p:txBody>
          <a:bodyPr/>
          <a:lstStyle/>
          <a:p>
            <a:fld id="{F0E6977F-3AFF-4E64-A932-83A764E1A65F}" type="slidenum">
              <a:rPr lang="nl-BE" smtClean="0"/>
              <a:t>‹#›</a:t>
            </a:fld>
            <a:endParaRPr lang="nl-BE"/>
          </a:p>
        </p:txBody>
      </p:sp>
    </p:spTree>
    <p:extLst>
      <p:ext uri="{BB962C8B-B14F-4D97-AF65-F5344CB8AC3E}">
        <p14:creationId xmlns:p14="http://schemas.microsoft.com/office/powerpoint/2010/main" val="625526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6576CE-EAD6-4A9F-B889-CAB116DC2B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a:extLst>
              <a:ext uri="{FF2B5EF4-FFF2-40B4-BE49-F238E27FC236}">
                <a16:creationId xmlns:a16="http://schemas.microsoft.com/office/drawing/2014/main" id="{5492F59A-FB7A-49EA-8423-557AF3FE84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68EE2AA7-F6C3-4D1E-BB5F-D0C8D21AF4E8}"/>
              </a:ext>
            </a:extLst>
          </p:cNvPr>
          <p:cNvSpPr>
            <a:spLocks noGrp="1"/>
          </p:cNvSpPr>
          <p:nvPr>
            <p:ph type="dt" sz="half" idx="10"/>
          </p:nvPr>
        </p:nvSpPr>
        <p:spPr/>
        <p:txBody>
          <a:bodyPr/>
          <a:lstStyle/>
          <a:p>
            <a:fld id="{105C7D8C-5828-4F33-978C-CA85B36055B2}" type="datetimeFigureOut">
              <a:rPr lang="nl-BE" smtClean="0"/>
              <a:t>4/03/2021</a:t>
            </a:fld>
            <a:endParaRPr lang="nl-BE"/>
          </a:p>
        </p:txBody>
      </p:sp>
      <p:sp>
        <p:nvSpPr>
          <p:cNvPr id="5" name="Footer Placeholder 4">
            <a:extLst>
              <a:ext uri="{FF2B5EF4-FFF2-40B4-BE49-F238E27FC236}">
                <a16:creationId xmlns:a16="http://schemas.microsoft.com/office/drawing/2014/main" id="{32CA1AA2-219F-42CA-A91C-5535852924F0}"/>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CFC478B1-173B-4E67-9178-82A4182E7265}"/>
              </a:ext>
            </a:extLst>
          </p:cNvPr>
          <p:cNvSpPr>
            <a:spLocks noGrp="1"/>
          </p:cNvSpPr>
          <p:nvPr>
            <p:ph type="sldNum" sz="quarter" idx="12"/>
          </p:nvPr>
        </p:nvSpPr>
        <p:spPr/>
        <p:txBody>
          <a:bodyPr/>
          <a:lstStyle/>
          <a:p>
            <a:fld id="{F0E6977F-3AFF-4E64-A932-83A764E1A65F}" type="slidenum">
              <a:rPr lang="nl-BE" smtClean="0"/>
              <a:t>‹#›</a:t>
            </a:fld>
            <a:endParaRPr lang="nl-BE"/>
          </a:p>
        </p:txBody>
      </p:sp>
    </p:spTree>
    <p:extLst>
      <p:ext uri="{BB962C8B-B14F-4D97-AF65-F5344CB8AC3E}">
        <p14:creationId xmlns:p14="http://schemas.microsoft.com/office/powerpoint/2010/main" val="1742013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C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328400" y="3967064"/>
            <a:ext cx="896504" cy="2908841"/>
          </a:xfrm>
          <a:prstGeom prst="rect">
            <a:avLst/>
          </a:prstGeom>
        </p:spPr>
      </p:pic>
      <p:sp>
        <p:nvSpPr>
          <p:cNvPr id="2" name="Title 1"/>
          <p:cNvSpPr>
            <a:spLocks noGrp="1"/>
          </p:cNvSpPr>
          <p:nvPr>
            <p:ph type="title" hasCustomPrompt="1"/>
          </p:nvPr>
        </p:nvSpPr>
        <p:spPr>
          <a:xfrm>
            <a:off x="838201" y="365127"/>
            <a:ext cx="9382124" cy="1325563"/>
          </a:xfrm>
        </p:spPr>
        <p:txBody>
          <a:bodyPr/>
          <a:lstStyle>
            <a:lvl1pPr>
              <a:defRPr b="0"/>
            </a:lvl1pPr>
          </a:lstStyle>
          <a:p>
            <a:r>
              <a:rPr lang="en-US"/>
              <a:t>CLICK TO EDIT MASTER TITLE STYLE</a:t>
            </a:r>
            <a:endParaRPr lang="nl-BE"/>
          </a:p>
        </p:txBody>
      </p:sp>
      <p:sp>
        <p:nvSpPr>
          <p:cNvPr id="9" name="Content Placeholder 2"/>
          <p:cNvSpPr>
            <a:spLocks noGrp="1"/>
          </p:cNvSpPr>
          <p:nvPr>
            <p:ph idx="1"/>
          </p:nvPr>
        </p:nvSpPr>
        <p:spPr>
          <a:xfrm>
            <a:off x="838201" y="2028534"/>
            <a:ext cx="9382124" cy="3988809"/>
          </a:xfrm>
        </p:spPr>
        <p:txBody>
          <a:bodyPr/>
          <a:lstStyle>
            <a:lvl1pPr algn="l">
              <a:defRPr>
                <a:latin typeface="Gill Sans MT" panose="020B0502020104020203" pitchFamily="34" charset="0"/>
              </a:defRPr>
            </a:lvl1pPr>
            <a:lvl2pPr algn="l">
              <a:defRPr>
                <a:latin typeface="Gill Sans MT" panose="020B0502020104020203" pitchFamily="34" charset="0"/>
              </a:defRPr>
            </a:lvl2pPr>
            <a:lvl3pPr algn="l">
              <a:defRPr>
                <a:latin typeface="Gill Sans MT" panose="020B0502020104020203" pitchFamily="34" charset="0"/>
              </a:defRPr>
            </a:lvl3pPr>
            <a:lvl4pPr algn="l">
              <a:defRPr>
                <a:latin typeface="Gill Sans MT" panose="020B0502020104020203" pitchFamily="34" charset="0"/>
              </a:defRPr>
            </a:lvl4pPr>
            <a:lvl5pPr algn="l">
              <a:defRPr>
                <a:latin typeface="Gill Sans MT" panose="020B05020201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10" name="Slide Number Placeholder 5"/>
          <p:cNvSpPr>
            <a:spLocks noGrp="1"/>
          </p:cNvSpPr>
          <p:nvPr>
            <p:ph type="sldNum" sz="quarter" idx="4"/>
          </p:nvPr>
        </p:nvSpPr>
        <p:spPr>
          <a:xfrm>
            <a:off x="35704" y="6399983"/>
            <a:ext cx="2743200" cy="365126"/>
          </a:xfrm>
          <a:prstGeom prst="rect">
            <a:avLst/>
          </a:prstGeom>
        </p:spPr>
        <p:txBody>
          <a:bodyPr vert="horz" lIns="91440" tIns="45720" rIns="91440" bIns="45720" rtlCol="0" anchor="ctr"/>
          <a:lstStyle>
            <a:lvl1pPr algn="l">
              <a:defRPr sz="1177" b="0">
                <a:solidFill>
                  <a:schemeClr val="tx2"/>
                </a:solidFill>
              </a:defRPr>
            </a:lvl1pPr>
          </a:lstStyle>
          <a:p>
            <a:fld id="{1C96AA6D-8347-412D-BE88-10FF9D73003A}" type="slidenum">
              <a:rPr lang="nl-BE" smtClean="0"/>
              <a:pPr/>
              <a:t>‹#›</a:t>
            </a:fld>
            <a:endParaRPr lang="nl-BE"/>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6203" y="-365"/>
            <a:ext cx="439523" cy="1070968"/>
          </a:xfrm>
          <a:prstGeom prst="rect">
            <a:avLst/>
          </a:prstGeom>
        </p:spPr>
      </p:pic>
      <p:pic>
        <p:nvPicPr>
          <p:cNvPr id="7" name="Picture 6"/>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460999" y="6034339"/>
            <a:ext cx="731002" cy="730770"/>
          </a:xfrm>
          <a:prstGeom prst="rect">
            <a:avLst/>
          </a:prstGeom>
        </p:spPr>
      </p:pic>
    </p:spTree>
    <p:extLst>
      <p:ext uri="{BB962C8B-B14F-4D97-AF65-F5344CB8AC3E}">
        <p14:creationId xmlns:p14="http://schemas.microsoft.com/office/powerpoint/2010/main" val="1801635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120F1-127D-4E84-85DE-F1F4B9E2DF7D}"/>
              </a:ext>
            </a:extLst>
          </p:cNvPr>
          <p:cNvSpPr>
            <a:spLocks noGrp="1"/>
          </p:cNvSpPr>
          <p:nvPr>
            <p:ph type="title"/>
          </p:nvPr>
        </p:nvSpPr>
        <p:spPr/>
        <p:txBody>
          <a:bodyPr/>
          <a:lstStyle/>
          <a:p>
            <a:r>
              <a:rPr lang="en-US"/>
              <a:t>Click to edit Master title style</a:t>
            </a:r>
            <a:endParaRPr lang="nl-BE"/>
          </a:p>
        </p:txBody>
      </p:sp>
      <p:sp>
        <p:nvSpPr>
          <p:cNvPr id="3" name="Content Placeholder 2">
            <a:extLst>
              <a:ext uri="{FF2B5EF4-FFF2-40B4-BE49-F238E27FC236}">
                <a16:creationId xmlns:a16="http://schemas.microsoft.com/office/drawing/2014/main" id="{883986DD-7113-48B4-BB0C-3A5E77AAB4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8C93E4B3-C3C0-435B-84E5-515516FA068B}"/>
              </a:ext>
            </a:extLst>
          </p:cNvPr>
          <p:cNvSpPr>
            <a:spLocks noGrp="1"/>
          </p:cNvSpPr>
          <p:nvPr>
            <p:ph type="dt" sz="half" idx="10"/>
          </p:nvPr>
        </p:nvSpPr>
        <p:spPr/>
        <p:txBody>
          <a:bodyPr/>
          <a:lstStyle/>
          <a:p>
            <a:fld id="{105C7D8C-5828-4F33-978C-CA85B36055B2}" type="datetimeFigureOut">
              <a:rPr lang="nl-BE" smtClean="0"/>
              <a:t>4/03/2021</a:t>
            </a:fld>
            <a:endParaRPr lang="nl-BE"/>
          </a:p>
        </p:txBody>
      </p:sp>
      <p:sp>
        <p:nvSpPr>
          <p:cNvPr id="5" name="Footer Placeholder 4">
            <a:extLst>
              <a:ext uri="{FF2B5EF4-FFF2-40B4-BE49-F238E27FC236}">
                <a16:creationId xmlns:a16="http://schemas.microsoft.com/office/drawing/2014/main" id="{DA241749-2520-471E-8C76-F32A3C9A4036}"/>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BD6282E6-5ED9-430E-8451-1D44ABB33DDB}"/>
              </a:ext>
            </a:extLst>
          </p:cNvPr>
          <p:cNvSpPr>
            <a:spLocks noGrp="1"/>
          </p:cNvSpPr>
          <p:nvPr>
            <p:ph type="sldNum" sz="quarter" idx="12"/>
          </p:nvPr>
        </p:nvSpPr>
        <p:spPr/>
        <p:txBody>
          <a:bodyPr/>
          <a:lstStyle/>
          <a:p>
            <a:fld id="{F0E6977F-3AFF-4E64-A932-83A764E1A65F}" type="slidenum">
              <a:rPr lang="nl-BE" smtClean="0"/>
              <a:t>‹#›</a:t>
            </a:fld>
            <a:endParaRPr lang="nl-BE"/>
          </a:p>
        </p:txBody>
      </p:sp>
    </p:spTree>
    <p:extLst>
      <p:ext uri="{BB962C8B-B14F-4D97-AF65-F5344CB8AC3E}">
        <p14:creationId xmlns:p14="http://schemas.microsoft.com/office/powerpoint/2010/main" val="2081014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0558-BEEF-405D-B33D-D76BD64D22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a:extLst>
              <a:ext uri="{FF2B5EF4-FFF2-40B4-BE49-F238E27FC236}">
                <a16:creationId xmlns:a16="http://schemas.microsoft.com/office/drawing/2014/main" id="{188B0862-1EA5-43CD-8D0C-A52156112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851B9F-141A-4A7E-9178-F2B297C86759}"/>
              </a:ext>
            </a:extLst>
          </p:cNvPr>
          <p:cNvSpPr>
            <a:spLocks noGrp="1"/>
          </p:cNvSpPr>
          <p:nvPr>
            <p:ph type="dt" sz="half" idx="10"/>
          </p:nvPr>
        </p:nvSpPr>
        <p:spPr/>
        <p:txBody>
          <a:bodyPr/>
          <a:lstStyle/>
          <a:p>
            <a:fld id="{105C7D8C-5828-4F33-978C-CA85B36055B2}" type="datetimeFigureOut">
              <a:rPr lang="nl-BE" smtClean="0"/>
              <a:t>4/03/2021</a:t>
            </a:fld>
            <a:endParaRPr lang="nl-BE"/>
          </a:p>
        </p:txBody>
      </p:sp>
      <p:sp>
        <p:nvSpPr>
          <p:cNvPr id="5" name="Footer Placeholder 4">
            <a:extLst>
              <a:ext uri="{FF2B5EF4-FFF2-40B4-BE49-F238E27FC236}">
                <a16:creationId xmlns:a16="http://schemas.microsoft.com/office/drawing/2014/main" id="{A1D1768B-4FD7-447B-B3BF-32B8BFE7EF47}"/>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4AFB325C-A1A0-4663-AAD4-34957B604675}"/>
              </a:ext>
            </a:extLst>
          </p:cNvPr>
          <p:cNvSpPr>
            <a:spLocks noGrp="1"/>
          </p:cNvSpPr>
          <p:nvPr>
            <p:ph type="sldNum" sz="quarter" idx="12"/>
          </p:nvPr>
        </p:nvSpPr>
        <p:spPr/>
        <p:txBody>
          <a:bodyPr/>
          <a:lstStyle/>
          <a:p>
            <a:fld id="{F0E6977F-3AFF-4E64-A932-83A764E1A65F}" type="slidenum">
              <a:rPr lang="nl-BE" smtClean="0"/>
              <a:t>‹#›</a:t>
            </a:fld>
            <a:endParaRPr lang="nl-BE"/>
          </a:p>
        </p:txBody>
      </p:sp>
    </p:spTree>
    <p:extLst>
      <p:ext uri="{BB962C8B-B14F-4D97-AF65-F5344CB8AC3E}">
        <p14:creationId xmlns:p14="http://schemas.microsoft.com/office/powerpoint/2010/main" val="1406271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35A9C-A1CA-44E1-8E99-2FC7FED57680}"/>
              </a:ext>
            </a:extLst>
          </p:cNvPr>
          <p:cNvSpPr>
            <a:spLocks noGrp="1"/>
          </p:cNvSpPr>
          <p:nvPr>
            <p:ph type="title"/>
          </p:nvPr>
        </p:nvSpPr>
        <p:spPr/>
        <p:txBody>
          <a:bodyPr/>
          <a:lstStyle/>
          <a:p>
            <a:r>
              <a:rPr lang="en-US"/>
              <a:t>Click to edit Master title style</a:t>
            </a:r>
            <a:endParaRPr lang="nl-BE"/>
          </a:p>
        </p:txBody>
      </p:sp>
      <p:sp>
        <p:nvSpPr>
          <p:cNvPr id="3" name="Content Placeholder 2">
            <a:extLst>
              <a:ext uri="{FF2B5EF4-FFF2-40B4-BE49-F238E27FC236}">
                <a16:creationId xmlns:a16="http://schemas.microsoft.com/office/drawing/2014/main" id="{9E1AB1F5-4C20-401D-9034-C6E79F3B48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a:extLst>
              <a:ext uri="{FF2B5EF4-FFF2-40B4-BE49-F238E27FC236}">
                <a16:creationId xmlns:a16="http://schemas.microsoft.com/office/drawing/2014/main" id="{E61FBA62-1473-4B89-99F4-458D0FA2B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a:extLst>
              <a:ext uri="{FF2B5EF4-FFF2-40B4-BE49-F238E27FC236}">
                <a16:creationId xmlns:a16="http://schemas.microsoft.com/office/drawing/2014/main" id="{08031F4F-5814-49E1-8888-39CC325848A7}"/>
              </a:ext>
            </a:extLst>
          </p:cNvPr>
          <p:cNvSpPr>
            <a:spLocks noGrp="1"/>
          </p:cNvSpPr>
          <p:nvPr>
            <p:ph type="dt" sz="half" idx="10"/>
          </p:nvPr>
        </p:nvSpPr>
        <p:spPr/>
        <p:txBody>
          <a:bodyPr/>
          <a:lstStyle/>
          <a:p>
            <a:fld id="{105C7D8C-5828-4F33-978C-CA85B36055B2}" type="datetimeFigureOut">
              <a:rPr lang="nl-BE" smtClean="0"/>
              <a:t>4/03/2021</a:t>
            </a:fld>
            <a:endParaRPr lang="nl-BE"/>
          </a:p>
        </p:txBody>
      </p:sp>
      <p:sp>
        <p:nvSpPr>
          <p:cNvPr id="6" name="Footer Placeholder 5">
            <a:extLst>
              <a:ext uri="{FF2B5EF4-FFF2-40B4-BE49-F238E27FC236}">
                <a16:creationId xmlns:a16="http://schemas.microsoft.com/office/drawing/2014/main" id="{2D7FB94D-487C-4AA9-8AA4-F881192BE25D}"/>
              </a:ext>
            </a:extLst>
          </p:cNvPr>
          <p:cNvSpPr>
            <a:spLocks noGrp="1"/>
          </p:cNvSpPr>
          <p:nvPr>
            <p:ph type="ftr" sz="quarter" idx="11"/>
          </p:nvPr>
        </p:nvSpPr>
        <p:spPr/>
        <p:txBody>
          <a:bodyPr/>
          <a:lstStyle/>
          <a:p>
            <a:endParaRPr lang="nl-BE"/>
          </a:p>
        </p:txBody>
      </p:sp>
      <p:sp>
        <p:nvSpPr>
          <p:cNvPr id="7" name="Slide Number Placeholder 6">
            <a:extLst>
              <a:ext uri="{FF2B5EF4-FFF2-40B4-BE49-F238E27FC236}">
                <a16:creationId xmlns:a16="http://schemas.microsoft.com/office/drawing/2014/main" id="{1E13F796-6293-4640-836F-C2D72E768AFD}"/>
              </a:ext>
            </a:extLst>
          </p:cNvPr>
          <p:cNvSpPr>
            <a:spLocks noGrp="1"/>
          </p:cNvSpPr>
          <p:nvPr>
            <p:ph type="sldNum" sz="quarter" idx="12"/>
          </p:nvPr>
        </p:nvSpPr>
        <p:spPr/>
        <p:txBody>
          <a:bodyPr/>
          <a:lstStyle/>
          <a:p>
            <a:fld id="{F0E6977F-3AFF-4E64-A932-83A764E1A65F}" type="slidenum">
              <a:rPr lang="nl-BE" smtClean="0"/>
              <a:t>‹#›</a:t>
            </a:fld>
            <a:endParaRPr lang="nl-BE"/>
          </a:p>
        </p:txBody>
      </p:sp>
    </p:spTree>
    <p:extLst>
      <p:ext uri="{BB962C8B-B14F-4D97-AF65-F5344CB8AC3E}">
        <p14:creationId xmlns:p14="http://schemas.microsoft.com/office/powerpoint/2010/main" val="445956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86FB7-E958-4500-BAF4-D5886AF08336}"/>
              </a:ext>
            </a:extLst>
          </p:cNvPr>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a:extLst>
              <a:ext uri="{FF2B5EF4-FFF2-40B4-BE49-F238E27FC236}">
                <a16:creationId xmlns:a16="http://schemas.microsoft.com/office/drawing/2014/main" id="{558D64E9-CF13-473A-9D73-C327FAEDC0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4B8F23-0591-4BD9-B2EC-FA05899BF6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a:extLst>
              <a:ext uri="{FF2B5EF4-FFF2-40B4-BE49-F238E27FC236}">
                <a16:creationId xmlns:a16="http://schemas.microsoft.com/office/drawing/2014/main" id="{03169E53-4376-4C8B-AE63-BB7337F10C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B07595-6FE0-42BC-B3FE-FE2ECC8C83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a:extLst>
              <a:ext uri="{FF2B5EF4-FFF2-40B4-BE49-F238E27FC236}">
                <a16:creationId xmlns:a16="http://schemas.microsoft.com/office/drawing/2014/main" id="{4AA820C3-5151-4DF1-B27E-5B898CC1373D}"/>
              </a:ext>
            </a:extLst>
          </p:cNvPr>
          <p:cNvSpPr>
            <a:spLocks noGrp="1"/>
          </p:cNvSpPr>
          <p:nvPr>
            <p:ph type="dt" sz="half" idx="10"/>
          </p:nvPr>
        </p:nvSpPr>
        <p:spPr/>
        <p:txBody>
          <a:bodyPr/>
          <a:lstStyle/>
          <a:p>
            <a:fld id="{105C7D8C-5828-4F33-978C-CA85B36055B2}" type="datetimeFigureOut">
              <a:rPr lang="nl-BE" smtClean="0"/>
              <a:t>4/03/2021</a:t>
            </a:fld>
            <a:endParaRPr lang="nl-BE"/>
          </a:p>
        </p:txBody>
      </p:sp>
      <p:sp>
        <p:nvSpPr>
          <p:cNvPr id="8" name="Footer Placeholder 7">
            <a:extLst>
              <a:ext uri="{FF2B5EF4-FFF2-40B4-BE49-F238E27FC236}">
                <a16:creationId xmlns:a16="http://schemas.microsoft.com/office/drawing/2014/main" id="{98A7539A-A017-4A2E-93C7-2502C2B82BCF}"/>
              </a:ext>
            </a:extLst>
          </p:cNvPr>
          <p:cNvSpPr>
            <a:spLocks noGrp="1"/>
          </p:cNvSpPr>
          <p:nvPr>
            <p:ph type="ftr" sz="quarter" idx="11"/>
          </p:nvPr>
        </p:nvSpPr>
        <p:spPr/>
        <p:txBody>
          <a:bodyPr/>
          <a:lstStyle/>
          <a:p>
            <a:endParaRPr lang="nl-BE"/>
          </a:p>
        </p:txBody>
      </p:sp>
      <p:sp>
        <p:nvSpPr>
          <p:cNvPr id="9" name="Slide Number Placeholder 8">
            <a:extLst>
              <a:ext uri="{FF2B5EF4-FFF2-40B4-BE49-F238E27FC236}">
                <a16:creationId xmlns:a16="http://schemas.microsoft.com/office/drawing/2014/main" id="{EA10E77C-F87D-464C-BF4C-5CA02E54D0B7}"/>
              </a:ext>
            </a:extLst>
          </p:cNvPr>
          <p:cNvSpPr>
            <a:spLocks noGrp="1"/>
          </p:cNvSpPr>
          <p:nvPr>
            <p:ph type="sldNum" sz="quarter" idx="12"/>
          </p:nvPr>
        </p:nvSpPr>
        <p:spPr/>
        <p:txBody>
          <a:bodyPr/>
          <a:lstStyle/>
          <a:p>
            <a:fld id="{F0E6977F-3AFF-4E64-A932-83A764E1A65F}" type="slidenum">
              <a:rPr lang="nl-BE" smtClean="0"/>
              <a:t>‹#›</a:t>
            </a:fld>
            <a:endParaRPr lang="nl-BE"/>
          </a:p>
        </p:txBody>
      </p:sp>
    </p:spTree>
    <p:extLst>
      <p:ext uri="{BB962C8B-B14F-4D97-AF65-F5344CB8AC3E}">
        <p14:creationId xmlns:p14="http://schemas.microsoft.com/office/powerpoint/2010/main" val="971290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317DA-EBE2-4FE6-9CA0-4E8B35B0F568}"/>
              </a:ext>
            </a:extLst>
          </p:cNvPr>
          <p:cNvSpPr>
            <a:spLocks noGrp="1"/>
          </p:cNvSpPr>
          <p:nvPr>
            <p:ph type="title"/>
          </p:nvPr>
        </p:nvSpPr>
        <p:spPr/>
        <p:txBody>
          <a:bodyPr/>
          <a:lstStyle/>
          <a:p>
            <a:r>
              <a:rPr lang="en-US"/>
              <a:t>Click to edit Master title style</a:t>
            </a:r>
            <a:endParaRPr lang="nl-BE"/>
          </a:p>
        </p:txBody>
      </p:sp>
      <p:sp>
        <p:nvSpPr>
          <p:cNvPr id="3" name="Date Placeholder 2">
            <a:extLst>
              <a:ext uri="{FF2B5EF4-FFF2-40B4-BE49-F238E27FC236}">
                <a16:creationId xmlns:a16="http://schemas.microsoft.com/office/drawing/2014/main" id="{BB838842-B3BC-462D-8312-01A51676EA88}"/>
              </a:ext>
            </a:extLst>
          </p:cNvPr>
          <p:cNvSpPr>
            <a:spLocks noGrp="1"/>
          </p:cNvSpPr>
          <p:nvPr>
            <p:ph type="dt" sz="half" idx="10"/>
          </p:nvPr>
        </p:nvSpPr>
        <p:spPr/>
        <p:txBody>
          <a:bodyPr/>
          <a:lstStyle/>
          <a:p>
            <a:fld id="{105C7D8C-5828-4F33-978C-CA85B36055B2}" type="datetimeFigureOut">
              <a:rPr lang="nl-BE" smtClean="0"/>
              <a:t>4/03/2021</a:t>
            </a:fld>
            <a:endParaRPr lang="nl-BE"/>
          </a:p>
        </p:txBody>
      </p:sp>
      <p:sp>
        <p:nvSpPr>
          <p:cNvPr id="4" name="Footer Placeholder 3">
            <a:extLst>
              <a:ext uri="{FF2B5EF4-FFF2-40B4-BE49-F238E27FC236}">
                <a16:creationId xmlns:a16="http://schemas.microsoft.com/office/drawing/2014/main" id="{3FED0249-66FE-4763-B42D-32ECDD51613F}"/>
              </a:ext>
            </a:extLst>
          </p:cNvPr>
          <p:cNvSpPr>
            <a:spLocks noGrp="1"/>
          </p:cNvSpPr>
          <p:nvPr>
            <p:ph type="ftr" sz="quarter" idx="11"/>
          </p:nvPr>
        </p:nvSpPr>
        <p:spPr/>
        <p:txBody>
          <a:bodyPr/>
          <a:lstStyle/>
          <a:p>
            <a:endParaRPr lang="nl-BE"/>
          </a:p>
        </p:txBody>
      </p:sp>
      <p:sp>
        <p:nvSpPr>
          <p:cNvPr id="5" name="Slide Number Placeholder 4">
            <a:extLst>
              <a:ext uri="{FF2B5EF4-FFF2-40B4-BE49-F238E27FC236}">
                <a16:creationId xmlns:a16="http://schemas.microsoft.com/office/drawing/2014/main" id="{84FBBEBA-2D44-4B2C-AA0A-9333DB6D222E}"/>
              </a:ext>
            </a:extLst>
          </p:cNvPr>
          <p:cNvSpPr>
            <a:spLocks noGrp="1"/>
          </p:cNvSpPr>
          <p:nvPr>
            <p:ph type="sldNum" sz="quarter" idx="12"/>
          </p:nvPr>
        </p:nvSpPr>
        <p:spPr/>
        <p:txBody>
          <a:bodyPr/>
          <a:lstStyle/>
          <a:p>
            <a:fld id="{F0E6977F-3AFF-4E64-A932-83A764E1A65F}" type="slidenum">
              <a:rPr lang="nl-BE" smtClean="0"/>
              <a:t>‹#›</a:t>
            </a:fld>
            <a:endParaRPr lang="nl-BE"/>
          </a:p>
        </p:txBody>
      </p:sp>
    </p:spTree>
    <p:extLst>
      <p:ext uri="{BB962C8B-B14F-4D97-AF65-F5344CB8AC3E}">
        <p14:creationId xmlns:p14="http://schemas.microsoft.com/office/powerpoint/2010/main" val="1343148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648A96-F82E-4153-9A0E-42BCBE404E4A}"/>
              </a:ext>
            </a:extLst>
          </p:cNvPr>
          <p:cNvSpPr>
            <a:spLocks noGrp="1"/>
          </p:cNvSpPr>
          <p:nvPr>
            <p:ph type="dt" sz="half" idx="10"/>
          </p:nvPr>
        </p:nvSpPr>
        <p:spPr/>
        <p:txBody>
          <a:bodyPr/>
          <a:lstStyle/>
          <a:p>
            <a:fld id="{105C7D8C-5828-4F33-978C-CA85B36055B2}" type="datetimeFigureOut">
              <a:rPr lang="nl-BE" smtClean="0"/>
              <a:t>4/03/2021</a:t>
            </a:fld>
            <a:endParaRPr lang="nl-BE"/>
          </a:p>
        </p:txBody>
      </p:sp>
      <p:sp>
        <p:nvSpPr>
          <p:cNvPr id="3" name="Footer Placeholder 2">
            <a:extLst>
              <a:ext uri="{FF2B5EF4-FFF2-40B4-BE49-F238E27FC236}">
                <a16:creationId xmlns:a16="http://schemas.microsoft.com/office/drawing/2014/main" id="{7F1880F5-7ACC-487C-A276-975870F0F18C}"/>
              </a:ext>
            </a:extLst>
          </p:cNvPr>
          <p:cNvSpPr>
            <a:spLocks noGrp="1"/>
          </p:cNvSpPr>
          <p:nvPr>
            <p:ph type="ftr" sz="quarter" idx="11"/>
          </p:nvPr>
        </p:nvSpPr>
        <p:spPr/>
        <p:txBody>
          <a:bodyPr/>
          <a:lstStyle/>
          <a:p>
            <a:endParaRPr lang="nl-BE"/>
          </a:p>
        </p:txBody>
      </p:sp>
      <p:sp>
        <p:nvSpPr>
          <p:cNvPr id="4" name="Slide Number Placeholder 3">
            <a:extLst>
              <a:ext uri="{FF2B5EF4-FFF2-40B4-BE49-F238E27FC236}">
                <a16:creationId xmlns:a16="http://schemas.microsoft.com/office/drawing/2014/main" id="{3582796E-726F-47E9-963F-1B1FD7FB91C5}"/>
              </a:ext>
            </a:extLst>
          </p:cNvPr>
          <p:cNvSpPr>
            <a:spLocks noGrp="1"/>
          </p:cNvSpPr>
          <p:nvPr>
            <p:ph type="sldNum" sz="quarter" idx="12"/>
          </p:nvPr>
        </p:nvSpPr>
        <p:spPr/>
        <p:txBody>
          <a:bodyPr/>
          <a:lstStyle/>
          <a:p>
            <a:fld id="{F0E6977F-3AFF-4E64-A932-83A764E1A65F}" type="slidenum">
              <a:rPr lang="nl-BE" smtClean="0"/>
              <a:t>‹#›</a:t>
            </a:fld>
            <a:endParaRPr lang="nl-BE"/>
          </a:p>
        </p:txBody>
      </p:sp>
    </p:spTree>
    <p:extLst>
      <p:ext uri="{BB962C8B-B14F-4D97-AF65-F5344CB8AC3E}">
        <p14:creationId xmlns:p14="http://schemas.microsoft.com/office/powerpoint/2010/main" val="1586410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89DA0-3425-414B-9C38-C884853CCF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a:extLst>
              <a:ext uri="{FF2B5EF4-FFF2-40B4-BE49-F238E27FC236}">
                <a16:creationId xmlns:a16="http://schemas.microsoft.com/office/drawing/2014/main" id="{9EFE6DE5-3629-4FCE-9D2F-746E4EB791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a:extLst>
              <a:ext uri="{FF2B5EF4-FFF2-40B4-BE49-F238E27FC236}">
                <a16:creationId xmlns:a16="http://schemas.microsoft.com/office/drawing/2014/main" id="{13757621-2F99-49E4-90CA-13A3A11BAC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3BCC82-295E-4A78-8EAF-E037B0E223E5}"/>
              </a:ext>
            </a:extLst>
          </p:cNvPr>
          <p:cNvSpPr>
            <a:spLocks noGrp="1"/>
          </p:cNvSpPr>
          <p:nvPr>
            <p:ph type="dt" sz="half" idx="10"/>
          </p:nvPr>
        </p:nvSpPr>
        <p:spPr/>
        <p:txBody>
          <a:bodyPr/>
          <a:lstStyle/>
          <a:p>
            <a:fld id="{105C7D8C-5828-4F33-978C-CA85B36055B2}" type="datetimeFigureOut">
              <a:rPr lang="nl-BE" smtClean="0"/>
              <a:t>4/03/2021</a:t>
            </a:fld>
            <a:endParaRPr lang="nl-BE"/>
          </a:p>
        </p:txBody>
      </p:sp>
      <p:sp>
        <p:nvSpPr>
          <p:cNvPr id="6" name="Footer Placeholder 5">
            <a:extLst>
              <a:ext uri="{FF2B5EF4-FFF2-40B4-BE49-F238E27FC236}">
                <a16:creationId xmlns:a16="http://schemas.microsoft.com/office/drawing/2014/main" id="{5F167827-30E0-402F-BE3D-288752A8496A}"/>
              </a:ext>
            </a:extLst>
          </p:cNvPr>
          <p:cNvSpPr>
            <a:spLocks noGrp="1"/>
          </p:cNvSpPr>
          <p:nvPr>
            <p:ph type="ftr" sz="quarter" idx="11"/>
          </p:nvPr>
        </p:nvSpPr>
        <p:spPr/>
        <p:txBody>
          <a:bodyPr/>
          <a:lstStyle/>
          <a:p>
            <a:endParaRPr lang="nl-BE"/>
          </a:p>
        </p:txBody>
      </p:sp>
      <p:sp>
        <p:nvSpPr>
          <p:cNvPr id="7" name="Slide Number Placeholder 6">
            <a:extLst>
              <a:ext uri="{FF2B5EF4-FFF2-40B4-BE49-F238E27FC236}">
                <a16:creationId xmlns:a16="http://schemas.microsoft.com/office/drawing/2014/main" id="{45725768-C0A3-4C48-9FD0-52E6940814DF}"/>
              </a:ext>
            </a:extLst>
          </p:cNvPr>
          <p:cNvSpPr>
            <a:spLocks noGrp="1"/>
          </p:cNvSpPr>
          <p:nvPr>
            <p:ph type="sldNum" sz="quarter" idx="12"/>
          </p:nvPr>
        </p:nvSpPr>
        <p:spPr/>
        <p:txBody>
          <a:bodyPr/>
          <a:lstStyle/>
          <a:p>
            <a:fld id="{F0E6977F-3AFF-4E64-A932-83A764E1A65F}" type="slidenum">
              <a:rPr lang="nl-BE" smtClean="0"/>
              <a:t>‹#›</a:t>
            </a:fld>
            <a:endParaRPr lang="nl-BE"/>
          </a:p>
        </p:txBody>
      </p:sp>
    </p:spTree>
    <p:extLst>
      <p:ext uri="{BB962C8B-B14F-4D97-AF65-F5344CB8AC3E}">
        <p14:creationId xmlns:p14="http://schemas.microsoft.com/office/powerpoint/2010/main" val="920822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4B484-F539-4CAD-9A7C-A10BB55D8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a:extLst>
              <a:ext uri="{FF2B5EF4-FFF2-40B4-BE49-F238E27FC236}">
                <a16:creationId xmlns:a16="http://schemas.microsoft.com/office/drawing/2014/main" id="{42B269B0-A640-407F-A645-A79D78AB21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a:extLst>
              <a:ext uri="{FF2B5EF4-FFF2-40B4-BE49-F238E27FC236}">
                <a16:creationId xmlns:a16="http://schemas.microsoft.com/office/drawing/2014/main" id="{D896A1D7-030B-43CF-B65B-9E695604C4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AF9F5F-36A8-48BA-A177-1E7D45490141}"/>
              </a:ext>
            </a:extLst>
          </p:cNvPr>
          <p:cNvSpPr>
            <a:spLocks noGrp="1"/>
          </p:cNvSpPr>
          <p:nvPr>
            <p:ph type="dt" sz="half" idx="10"/>
          </p:nvPr>
        </p:nvSpPr>
        <p:spPr/>
        <p:txBody>
          <a:bodyPr/>
          <a:lstStyle/>
          <a:p>
            <a:fld id="{105C7D8C-5828-4F33-978C-CA85B36055B2}" type="datetimeFigureOut">
              <a:rPr lang="nl-BE" smtClean="0"/>
              <a:t>4/03/2021</a:t>
            </a:fld>
            <a:endParaRPr lang="nl-BE"/>
          </a:p>
        </p:txBody>
      </p:sp>
      <p:sp>
        <p:nvSpPr>
          <p:cNvPr id="6" name="Footer Placeholder 5">
            <a:extLst>
              <a:ext uri="{FF2B5EF4-FFF2-40B4-BE49-F238E27FC236}">
                <a16:creationId xmlns:a16="http://schemas.microsoft.com/office/drawing/2014/main" id="{83A5FD3D-09C9-4781-A946-AF88FE15F8B2}"/>
              </a:ext>
            </a:extLst>
          </p:cNvPr>
          <p:cNvSpPr>
            <a:spLocks noGrp="1"/>
          </p:cNvSpPr>
          <p:nvPr>
            <p:ph type="ftr" sz="quarter" idx="11"/>
          </p:nvPr>
        </p:nvSpPr>
        <p:spPr/>
        <p:txBody>
          <a:bodyPr/>
          <a:lstStyle/>
          <a:p>
            <a:endParaRPr lang="nl-BE"/>
          </a:p>
        </p:txBody>
      </p:sp>
      <p:sp>
        <p:nvSpPr>
          <p:cNvPr id="7" name="Slide Number Placeholder 6">
            <a:extLst>
              <a:ext uri="{FF2B5EF4-FFF2-40B4-BE49-F238E27FC236}">
                <a16:creationId xmlns:a16="http://schemas.microsoft.com/office/drawing/2014/main" id="{D248EF91-E180-49E0-BF3F-827338E63CDB}"/>
              </a:ext>
            </a:extLst>
          </p:cNvPr>
          <p:cNvSpPr>
            <a:spLocks noGrp="1"/>
          </p:cNvSpPr>
          <p:nvPr>
            <p:ph type="sldNum" sz="quarter" idx="12"/>
          </p:nvPr>
        </p:nvSpPr>
        <p:spPr/>
        <p:txBody>
          <a:bodyPr/>
          <a:lstStyle/>
          <a:p>
            <a:fld id="{F0E6977F-3AFF-4E64-A932-83A764E1A65F}" type="slidenum">
              <a:rPr lang="nl-BE" smtClean="0"/>
              <a:t>‹#›</a:t>
            </a:fld>
            <a:endParaRPr lang="nl-BE"/>
          </a:p>
        </p:txBody>
      </p:sp>
    </p:spTree>
    <p:extLst>
      <p:ext uri="{BB962C8B-B14F-4D97-AF65-F5344CB8AC3E}">
        <p14:creationId xmlns:p14="http://schemas.microsoft.com/office/powerpoint/2010/main" val="1292986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F9CF58-4D01-4C41-9C03-83AEB5B8AC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a:extLst>
              <a:ext uri="{FF2B5EF4-FFF2-40B4-BE49-F238E27FC236}">
                <a16:creationId xmlns:a16="http://schemas.microsoft.com/office/drawing/2014/main" id="{8D71823F-9428-4DE5-8FB8-6F69BC0D98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0B6D4CCE-B2B3-4F59-B8A6-AF150BAC00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C7D8C-5828-4F33-978C-CA85B36055B2}" type="datetimeFigureOut">
              <a:rPr lang="nl-BE" smtClean="0"/>
              <a:t>4/03/2021</a:t>
            </a:fld>
            <a:endParaRPr lang="nl-BE"/>
          </a:p>
        </p:txBody>
      </p:sp>
      <p:sp>
        <p:nvSpPr>
          <p:cNvPr id="5" name="Footer Placeholder 4">
            <a:extLst>
              <a:ext uri="{FF2B5EF4-FFF2-40B4-BE49-F238E27FC236}">
                <a16:creationId xmlns:a16="http://schemas.microsoft.com/office/drawing/2014/main" id="{4F2F1B52-F6BD-439A-9154-0F34A06223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a:extLst>
              <a:ext uri="{FF2B5EF4-FFF2-40B4-BE49-F238E27FC236}">
                <a16:creationId xmlns:a16="http://schemas.microsoft.com/office/drawing/2014/main" id="{E3E24560-522D-4EC6-AB37-DF30E4967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E6977F-3AFF-4E64-A932-83A764E1A65F}" type="slidenum">
              <a:rPr lang="nl-BE" smtClean="0"/>
              <a:t>‹#›</a:t>
            </a:fld>
            <a:endParaRPr lang="nl-BE"/>
          </a:p>
        </p:txBody>
      </p:sp>
    </p:spTree>
    <p:extLst>
      <p:ext uri="{BB962C8B-B14F-4D97-AF65-F5344CB8AC3E}">
        <p14:creationId xmlns:p14="http://schemas.microsoft.com/office/powerpoint/2010/main" val="339592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027"/>
            <a:ext cx="12187975" cy="6907064"/>
          </a:xfrm>
          <a:prstGeom prst="rect">
            <a:avLst/>
          </a:prstGeom>
        </p:spPr>
      </p:pic>
      <p:sp>
        <p:nvSpPr>
          <p:cNvPr id="9" name="Rechthoek 8"/>
          <p:cNvSpPr/>
          <p:nvPr/>
        </p:nvSpPr>
        <p:spPr>
          <a:xfrm>
            <a:off x="9203118" y="-10510"/>
            <a:ext cx="2984857" cy="10129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Title 5"/>
          <p:cNvSpPr>
            <a:spLocks noGrp="1"/>
          </p:cNvSpPr>
          <p:nvPr>
            <p:ph type="title" idx="4294967295"/>
          </p:nvPr>
        </p:nvSpPr>
        <p:spPr>
          <a:xfrm>
            <a:off x="285750" y="-120650"/>
            <a:ext cx="11906250" cy="1484313"/>
          </a:xfrm>
        </p:spPr>
        <p:txBody>
          <a:bodyPr/>
          <a:lstStyle/>
          <a:p>
            <a:r>
              <a:rPr lang="en-US" sz="2000" b="1" dirty="0">
                <a:solidFill>
                  <a:schemeClr val="bg1"/>
                </a:solidFill>
                <a:latin typeface="Gill Sans MT" panose="020B0502020104020203"/>
              </a:rPr>
              <a:t>Experiment</a:t>
            </a:r>
            <a:r>
              <a:rPr lang="en-US" sz="2000" dirty="0">
                <a:solidFill>
                  <a:schemeClr val="bg1"/>
                </a:solidFill>
                <a:latin typeface="Gill Sans MT" panose="020B0502020104020203"/>
              </a:rPr>
              <a:t>: “Automatic summarization of content”</a:t>
            </a:r>
            <a:br>
              <a:rPr lang="en-US" sz="2000" dirty="0">
                <a:solidFill>
                  <a:schemeClr val="bg1"/>
                </a:solidFill>
                <a:latin typeface="Gill Sans MT" panose="020B0502020104020203"/>
              </a:rPr>
            </a:br>
            <a:r>
              <a:rPr lang="en-US" sz="2000" b="1" dirty="0">
                <a:solidFill>
                  <a:schemeClr val="bg1"/>
                </a:solidFill>
                <a:latin typeface="Gill Sans MT" panose="020B0502020104020203"/>
              </a:rPr>
              <a:t>Student Game</a:t>
            </a:r>
            <a:r>
              <a:rPr lang="en-US" sz="2000" dirty="0">
                <a:solidFill>
                  <a:schemeClr val="bg1"/>
                </a:solidFill>
                <a:latin typeface="Gill Sans MT" panose="020B0502020104020203"/>
              </a:rPr>
              <a:t>: “Can you beat the summarization algorithms”?</a:t>
            </a:r>
          </a:p>
        </p:txBody>
      </p:sp>
      <p:pic>
        <p:nvPicPr>
          <p:cNvPr id="39" name="Picture 38"/>
          <p:cNvPicPr>
            <a:picLocks noChangeAspect="1"/>
          </p:cNvPicPr>
          <p:nvPr/>
        </p:nvPicPr>
        <p:blipFill>
          <a:blip r:embed="rId3"/>
          <a:stretch>
            <a:fillRect/>
          </a:stretch>
        </p:blipFill>
        <p:spPr>
          <a:xfrm>
            <a:off x="11534457" y="6237098"/>
            <a:ext cx="316250" cy="472598"/>
          </a:xfrm>
          <a:prstGeom prst="rect">
            <a:avLst/>
          </a:prstGeom>
        </p:spPr>
      </p:pic>
      <p:pic>
        <p:nvPicPr>
          <p:cNvPr id="2" name="Afbeelding 1"/>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533863" y="183194"/>
            <a:ext cx="2205149" cy="721083"/>
          </a:xfrm>
          <a:prstGeom prst="rect">
            <a:avLst/>
          </a:prstGeom>
        </p:spPr>
      </p:pic>
      <p:grpSp>
        <p:nvGrpSpPr>
          <p:cNvPr id="3" name="Groep 2"/>
          <p:cNvGrpSpPr/>
          <p:nvPr/>
        </p:nvGrpSpPr>
        <p:grpSpPr>
          <a:xfrm>
            <a:off x="697370" y="1280033"/>
            <a:ext cx="11383556" cy="5647568"/>
            <a:chOff x="697370" y="1280033"/>
            <a:chExt cx="11383556" cy="5647568"/>
          </a:xfrm>
        </p:grpSpPr>
        <p:grpSp>
          <p:nvGrpSpPr>
            <p:cNvPr id="14" name="Group 13"/>
            <p:cNvGrpSpPr/>
            <p:nvPr/>
          </p:nvGrpSpPr>
          <p:grpSpPr>
            <a:xfrm>
              <a:off x="701395" y="1280035"/>
              <a:ext cx="2532692" cy="729429"/>
              <a:chOff x="313054" y="848360"/>
              <a:chExt cx="1357804" cy="391054"/>
            </a:xfrm>
          </p:grpSpPr>
          <p:sp>
            <p:nvSpPr>
              <p:cNvPr id="7" name="TextBox 6"/>
              <p:cNvSpPr txBox="1"/>
              <p:nvPr/>
            </p:nvSpPr>
            <p:spPr>
              <a:xfrm>
                <a:off x="313055" y="848360"/>
                <a:ext cx="817880" cy="188034"/>
              </a:xfrm>
              <a:prstGeom prst="rect">
                <a:avLst/>
              </a:prstGeom>
              <a:noFill/>
            </p:spPr>
            <p:txBody>
              <a:bodyPr wrap="square" rtlCol="0">
                <a:spAutoFit/>
              </a:bodyPr>
              <a:lstStyle/>
              <a:p>
                <a:pPr defTabSz="903132"/>
                <a:r>
                  <a:rPr lang="en-US" sz="1679" dirty="0">
                    <a:solidFill>
                      <a:srgbClr val="FFFFFF"/>
                    </a:solidFill>
                    <a:latin typeface="Gill Sans MT"/>
                  </a:rPr>
                  <a:t>CONTEXT</a:t>
                </a:r>
              </a:p>
            </p:txBody>
          </p:sp>
          <p:sp>
            <p:nvSpPr>
              <p:cNvPr id="8" name="Rectangle 7"/>
              <p:cNvSpPr/>
              <p:nvPr/>
            </p:nvSpPr>
            <p:spPr>
              <a:xfrm>
                <a:off x="313054" y="1112947"/>
                <a:ext cx="1357804" cy="126467"/>
              </a:xfrm>
              <a:prstGeom prst="rect">
                <a:avLst/>
              </a:prstGeom>
            </p:spPr>
            <p:txBody>
              <a:bodyPr wrap="square">
                <a:spAutoFit/>
              </a:bodyPr>
              <a:lstStyle/>
              <a:p>
                <a:pPr defTabSz="903132"/>
                <a:endParaRPr lang="en-US" sz="933" dirty="0">
                  <a:solidFill>
                    <a:srgbClr val="FFFFFF"/>
                  </a:solidFill>
                  <a:latin typeface="Gill Sans MT"/>
                </a:endParaRPr>
              </a:p>
            </p:txBody>
          </p:sp>
        </p:grpSp>
        <p:sp>
          <p:nvSpPr>
            <p:cNvPr id="16" name="TextBox 15"/>
            <p:cNvSpPr txBox="1"/>
            <p:nvPr/>
          </p:nvSpPr>
          <p:spPr>
            <a:xfrm>
              <a:off x="3492390" y="1280036"/>
              <a:ext cx="2698927" cy="350738"/>
            </a:xfrm>
            <a:prstGeom prst="rect">
              <a:avLst/>
            </a:prstGeom>
            <a:noFill/>
          </p:spPr>
          <p:txBody>
            <a:bodyPr wrap="square" rtlCol="0">
              <a:spAutoFit/>
            </a:bodyPr>
            <a:lstStyle/>
            <a:p>
              <a:pPr defTabSz="903132"/>
              <a:r>
                <a:rPr lang="en-US" sz="1679" dirty="0">
                  <a:solidFill>
                    <a:srgbClr val="FFFFFF"/>
                  </a:solidFill>
                  <a:latin typeface="Gill Sans MT"/>
                </a:rPr>
                <a:t>RESEARCH QUESTION</a:t>
              </a:r>
            </a:p>
          </p:txBody>
        </p:sp>
        <p:sp>
          <p:nvSpPr>
            <p:cNvPr id="17" name="Rectangle 16"/>
            <p:cNvSpPr/>
            <p:nvPr/>
          </p:nvSpPr>
          <p:spPr>
            <a:xfrm>
              <a:off x="3492392" y="1599466"/>
              <a:ext cx="2201903" cy="1815112"/>
            </a:xfrm>
            <a:prstGeom prst="rect">
              <a:avLst/>
            </a:prstGeom>
          </p:spPr>
          <p:txBody>
            <a:bodyPr wrap="square">
              <a:spAutoFit/>
            </a:bodyPr>
            <a:lstStyle/>
            <a:p>
              <a:pPr defTabSz="903132"/>
              <a:r>
                <a:rPr lang="en-US" sz="933" dirty="0">
                  <a:solidFill>
                    <a:srgbClr val="FFFFFF"/>
                  </a:solidFill>
                  <a:latin typeface="Gill Sans MT"/>
                </a:rPr>
                <a:t>How can we summarize content in a qualitative, extractive and automatic way by identifying important sections and sentences of the text without losing the broader context of the article.</a:t>
              </a:r>
            </a:p>
            <a:p>
              <a:pPr defTabSz="903132"/>
              <a:endParaRPr lang="en-US" sz="933" dirty="0">
                <a:solidFill>
                  <a:srgbClr val="FFFFFF"/>
                </a:solidFill>
                <a:latin typeface="Gill Sans MT"/>
              </a:endParaRPr>
            </a:p>
            <a:p>
              <a:pPr defTabSz="903132"/>
              <a:r>
                <a:rPr lang="en-US" sz="933" dirty="0">
                  <a:solidFill>
                    <a:srgbClr val="FFFFFF"/>
                  </a:solidFill>
                  <a:latin typeface="Gill Sans MT"/>
                </a:rPr>
                <a:t>How can existing NLP algorithms, pre-trained NLP models and self-training pieces being combined to answer this summarization question with a limited Dutch dataset from Roularta </a:t>
              </a:r>
              <a:r>
                <a:rPr lang="en-US" sz="933" dirty="0" err="1">
                  <a:solidFill>
                    <a:srgbClr val="FFFFFF"/>
                  </a:solidFill>
                  <a:latin typeface="Gill Sans MT"/>
                </a:rPr>
                <a:t>MediaGroup</a:t>
              </a:r>
              <a:r>
                <a:rPr lang="en-US" sz="933" dirty="0">
                  <a:solidFill>
                    <a:srgbClr val="FFFFFF"/>
                  </a:solidFill>
                  <a:latin typeface="Gill Sans MT"/>
                </a:rPr>
                <a:t>?</a:t>
              </a:r>
            </a:p>
          </p:txBody>
        </p:sp>
        <p:sp>
          <p:nvSpPr>
            <p:cNvPr id="19" name="TextBox 18"/>
            <p:cNvSpPr txBox="1"/>
            <p:nvPr/>
          </p:nvSpPr>
          <p:spPr>
            <a:xfrm>
              <a:off x="6268930" y="1280034"/>
              <a:ext cx="2959025" cy="350737"/>
            </a:xfrm>
            <a:prstGeom prst="rect">
              <a:avLst/>
            </a:prstGeom>
            <a:noFill/>
          </p:spPr>
          <p:txBody>
            <a:bodyPr wrap="square" rtlCol="0">
              <a:spAutoFit/>
            </a:bodyPr>
            <a:lstStyle/>
            <a:p>
              <a:pPr defTabSz="903132"/>
              <a:r>
                <a:rPr lang="en-US" sz="1679" dirty="0">
                  <a:solidFill>
                    <a:srgbClr val="FFFFFF"/>
                  </a:solidFill>
                  <a:latin typeface="Gill Sans MT"/>
                </a:rPr>
                <a:t>HACKATON CHALLENGE</a:t>
              </a:r>
            </a:p>
          </p:txBody>
        </p:sp>
        <p:sp>
          <p:nvSpPr>
            <p:cNvPr id="20" name="Rectangle 19"/>
            <p:cNvSpPr/>
            <p:nvPr/>
          </p:nvSpPr>
          <p:spPr>
            <a:xfrm>
              <a:off x="6289113" y="1578441"/>
              <a:ext cx="2476515" cy="2676502"/>
            </a:xfrm>
            <a:prstGeom prst="rect">
              <a:avLst/>
            </a:prstGeom>
          </p:spPr>
          <p:txBody>
            <a:bodyPr wrap="square">
              <a:spAutoFit/>
            </a:bodyPr>
            <a:lstStyle/>
            <a:p>
              <a:pPr defTabSz="903132"/>
              <a:r>
                <a:rPr lang="en-US" sz="933" dirty="0">
                  <a:solidFill>
                    <a:srgbClr val="FFFFFF"/>
                  </a:solidFill>
                  <a:latin typeface="Gill Sans MT"/>
                </a:rPr>
                <a:t>Measure the informativeness of each sentence and use the most important key sentences so the context of the article is preserved and understandable for the end users.</a:t>
              </a:r>
            </a:p>
            <a:p>
              <a:pPr defTabSz="903132"/>
              <a:endParaRPr lang="en-US" sz="933" dirty="0">
                <a:solidFill>
                  <a:srgbClr val="FFFFFF"/>
                </a:solidFill>
                <a:latin typeface="Gill Sans MT"/>
              </a:endParaRPr>
            </a:p>
            <a:p>
              <a:pPr defTabSz="903132"/>
              <a:r>
                <a:rPr lang="en-US" sz="933" dirty="0">
                  <a:solidFill>
                    <a:srgbClr val="FFFFFF"/>
                  </a:solidFill>
                  <a:latin typeface="Gill Sans MT"/>
                </a:rPr>
                <a:t>Limited self-training part, to fine-tune the result.</a:t>
              </a:r>
            </a:p>
            <a:p>
              <a:pPr defTabSz="903132"/>
              <a:endParaRPr lang="en-US" sz="933" dirty="0">
                <a:solidFill>
                  <a:srgbClr val="FFFFFF"/>
                </a:solidFill>
                <a:latin typeface="Gill Sans MT"/>
              </a:endParaRPr>
            </a:p>
            <a:p>
              <a:pPr defTabSz="903132"/>
              <a:r>
                <a:rPr lang="en-US" sz="933" dirty="0">
                  <a:solidFill>
                    <a:srgbClr val="FFFFFF"/>
                  </a:solidFill>
                  <a:latin typeface="Gill Sans MT"/>
                </a:rPr>
                <a:t>Being able to treat different kind of articles.</a:t>
              </a:r>
            </a:p>
            <a:p>
              <a:pPr defTabSz="903132"/>
              <a:endParaRPr lang="en-US" sz="933" dirty="0">
                <a:solidFill>
                  <a:srgbClr val="FFFFFF"/>
                </a:solidFill>
                <a:latin typeface="Gill Sans MT"/>
              </a:endParaRPr>
            </a:p>
            <a:p>
              <a:pPr defTabSz="903132"/>
              <a:r>
                <a:rPr lang="en-US" sz="933" dirty="0">
                  <a:solidFill>
                    <a:srgbClr val="FFFFFF"/>
                  </a:solidFill>
                  <a:latin typeface="Gill Sans MT"/>
                </a:rPr>
                <a:t>Support the Dutch language. </a:t>
              </a:r>
            </a:p>
            <a:p>
              <a:pPr defTabSz="903132"/>
              <a:endParaRPr lang="en-US" sz="933" dirty="0">
                <a:solidFill>
                  <a:srgbClr val="FFFFFF"/>
                </a:solidFill>
                <a:latin typeface="Gill Sans MT"/>
              </a:endParaRPr>
            </a:p>
            <a:p>
              <a:pPr defTabSz="903132"/>
              <a:r>
                <a:rPr lang="en-US" sz="933" dirty="0">
                  <a:solidFill>
                    <a:srgbClr val="FFFFFF"/>
                  </a:solidFill>
                  <a:latin typeface="Gill Sans MT"/>
                </a:rPr>
                <a:t>Full and parts </a:t>
              </a:r>
              <a:r>
                <a:rPr lang="en-US" sz="933">
                  <a:solidFill>
                    <a:srgbClr val="FFFFFF"/>
                  </a:solidFill>
                  <a:latin typeface="Gill Sans MT"/>
                </a:rPr>
                <a:t>of sentences.</a:t>
              </a:r>
              <a:endParaRPr lang="en-US" sz="933" dirty="0">
                <a:solidFill>
                  <a:srgbClr val="FFFFFF"/>
                </a:solidFill>
                <a:latin typeface="Gill Sans MT"/>
              </a:endParaRPr>
            </a:p>
            <a:p>
              <a:pPr defTabSz="903132"/>
              <a:endParaRPr lang="en-US" sz="933" dirty="0">
                <a:solidFill>
                  <a:srgbClr val="FFFFFF"/>
                </a:solidFill>
                <a:latin typeface="Gill Sans MT"/>
              </a:endParaRPr>
            </a:p>
            <a:p>
              <a:pPr defTabSz="903132"/>
              <a:r>
                <a:rPr lang="en-US" sz="933" dirty="0">
                  <a:solidFill>
                    <a:srgbClr val="FFFFFF"/>
                  </a:solidFill>
                  <a:latin typeface="Gill Sans MT"/>
                </a:rPr>
                <a:t>Extra: Being able to optimize the algorithm on a continuous basis by capturing the manual feedback from journalists and thus improve the overall quality of the key sentences.</a:t>
              </a:r>
            </a:p>
          </p:txBody>
        </p:sp>
        <p:sp>
          <p:nvSpPr>
            <p:cNvPr id="22" name="TextBox 21"/>
            <p:cNvSpPr txBox="1"/>
            <p:nvPr/>
          </p:nvSpPr>
          <p:spPr>
            <a:xfrm>
              <a:off x="8948220" y="1280033"/>
              <a:ext cx="2984857" cy="350737"/>
            </a:xfrm>
            <a:prstGeom prst="rect">
              <a:avLst/>
            </a:prstGeom>
            <a:noFill/>
          </p:spPr>
          <p:txBody>
            <a:bodyPr wrap="square" rtlCol="0">
              <a:spAutoFit/>
            </a:bodyPr>
            <a:lstStyle/>
            <a:p>
              <a:pPr defTabSz="903132"/>
              <a:r>
                <a:rPr lang="en-US" sz="1679" dirty="0">
                  <a:solidFill>
                    <a:srgbClr val="FFFFFF"/>
                  </a:solidFill>
                  <a:latin typeface="Gill Sans MT"/>
                </a:rPr>
                <a:t>DELIVERABLE</a:t>
              </a:r>
            </a:p>
          </p:txBody>
        </p:sp>
        <p:sp>
          <p:nvSpPr>
            <p:cNvPr id="23" name="Rectangle 22"/>
            <p:cNvSpPr/>
            <p:nvPr/>
          </p:nvSpPr>
          <p:spPr>
            <a:xfrm>
              <a:off x="8948222" y="1609972"/>
              <a:ext cx="2535892" cy="1809726"/>
            </a:xfrm>
            <a:prstGeom prst="rect">
              <a:avLst/>
            </a:prstGeom>
          </p:spPr>
          <p:txBody>
            <a:bodyPr wrap="square">
              <a:spAutoFit/>
            </a:bodyPr>
            <a:lstStyle/>
            <a:p>
              <a:r>
                <a:rPr lang="en-US" sz="930" dirty="0">
                  <a:solidFill>
                    <a:schemeClr val="bg1"/>
                  </a:solidFill>
                  <a:latin typeface="Gill Sans MT" panose="020B0502020104020203"/>
                </a:rPr>
                <a:t>Theoretical or practical evidence, based on the sample content and ground truth data delivered by Roularta </a:t>
              </a:r>
              <a:r>
                <a:rPr lang="en-US" sz="930" dirty="0" err="1">
                  <a:solidFill>
                    <a:schemeClr val="bg1"/>
                  </a:solidFill>
                  <a:latin typeface="Gill Sans MT" panose="020B0502020104020203"/>
                </a:rPr>
                <a:t>MediaGroup</a:t>
              </a:r>
              <a:r>
                <a:rPr lang="en-US" sz="930" dirty="0">
                  <a:solidFill>
                    <a:schemeClr val="bg1"/>
                  </a:solidFill>
                  <a:latin typeface="Gill Sans MT" panose="020B0502020104020203"/>
                </a:rPr>
                <a:t>, on how such summarization pipeline with feedback loop could select the correct sentences in respect with the ground truth data and much better than the ‘</a:t>
              </a:r>
              <a:r>
                <a:rPr lang="en-US" sz="930" dirty="0" err="1">
                  <a:solidFill>
                    <a:schemeClr val="bg1"/>
                  </a:solidFill>
                  <a:latin typeface="Gill Sans MT" panose="020B0502020104020203"/>
                </a:rPr>
                <a:t>ootb</a:t>
              </a:r>
              <a:r>
                <a:rPr lang="en-US" sz="930" dirty="0">
                  <a:solidFill>
                    <a:schemeClr val="bg1"/>
                  </a:solidFill>
                  <a:latin typeface="Gill Sans MT" panose="020B0502020104020203"/>
                </a:rPr>
                <a:t>’ NLP algorithms</a:t>
              </a:r>
            </a:p>
            <a:p>
              <a:endParaRPr lang="en-US" sz="930" dirty="0">
                <a:solidFill>
                  <a:schemeClr val="bg1"/>
                </a:solidFill>
                <a:latin typeface="Gill Sans MT" panose="020B0502020104020203"/>
              </a:endParaRPr>
            </a:p>
            <a:p>
              <a:endParaRPr lang="en-US" sz="930" dirty="0">
                <a:solidFill>
                  <a:schemeClr val="bg1"/>
                </a:solidFill>
                <a:latin typeface="Gill Sans MT" panose="020B0502020104020203"/>
              </a:endParaRPr>
            </a:p>
            <a:p>
              <a:endParaRPr lang="en-US" sz="930" dirty="0">
                <a:solidFill>
                  <a:schemeClr val="bg1"/>
                </a:solidFill>
                <a:latin typeface="Gill Sans MT" panose="020B0502020104020203"/>
              </a:endParaRPr>
            </a:p>
            <a:p>
              <a:endParaRPr lang="en-US" sz="930" dirty="0">
                <a:solidFill>
                  <a:schemeClr val="bg1"/>
                </a:solidFill>
                <a:latin typeface="Gill Sans MT" panose="020B0502020104020203"/>
              </a:endParaRPr>
            </a:p>
            <a:p>
              <a:endParaRPr lang="en-US" sz="930" dirty="0">
                <a:solidFill>
                  <a:schemeClr val="bg1"/>
                </a:solidFill>
                <a:latin typeface="Gill Sans MT" panose="020B0502020104020203"/>
              </a:endParaRPr>
            </a:p>
          </p:txBody>
        </p:sp>
        <p:grpSp>
          <p:nvGrpSpPr>
            <p:cNvPr id="24" name="Group 23"/>
            <p:cNvGrpSpPr/>
            <p:nvPr/>
          </p:nvGrpSpPr>
          <p:grpSpPr>
            <a:xfrm>
              <a:off x="701397" y="4617273"/>
              <a:ext cx="2201904" cy="729428"/>
              <a:chOff x="313055" y="848360"/>
              <a:chExt cx="1180465" cy="391055"/>
            </a:xfrm>
          </p:grpSpPr>
          <p:sp>
            <p:nvSpPr>
              <p:cNvPr id="25" name="TextBox 24"/>
              <p:cNvSpPr txBox="1"/>
              <p:nvPr/>
            </p:nvSpPr>
            <p:spPr>
              <a:xfrm>
                <a:off x="313055" y="848360"/>
                <a:ext cx="817880" cy="188034"/>
              </a:xfrm>
              <a:prstGeom prst="rect">
                <a:avLst/>
              </a:prstGeom>
              <a:noFill/>
            </p:spPr>
            <p:txBody>
              <a:bodyPr wrap="square" rtlCol="0">
                <a:spAutoFit/>
              </a:bodyPr>
              <a:lstStyle/>
              <a:p>
                <a:pPr defTabSz="903132"/>
                <a:r>
                  <a:rPr lang="en-US" sz="1679" dirty="0">
                    <a:solidFill>
                      <a:srgbClr val="FFFFFF"/>
                    </a:solidFill>
                    <a:latin typeface="Gill Sans MT"/>
                  </a:rPr>
                  <a:t>GOAL</a:t>
                </a:r>
              </a:p>
            </p:txBody>
          </p:sp>
          <p:sp>
            <p:nvSpPr>
              <p:cNvPr id="26" name="Rectangle 25"/>
              <p:cNvSpPr/>
              <p:nvPr/>
            </p:nvSpPr>
            <p:spPr>
              <a:xfrm>
                <a:off x="313055" y="1112947"/>
                <a:ext cx="1180465" cy="126468"/>
              </a:xfrm>
              <a:prstGeom prst="rect">
                <a:avLst/>
              </a:prstGeom>
            </p:spPr>
            <p:txBody>
              <a:bodyPr wrap="square">
                <a:spAutoFit/>
              </a:bodyPr>
              <a:lstStyle/>
              <a:p>
                <a:pPr marL="171450" indent="-171450" defTabSz="903132">
                  <a:buFontTx/>
                  <a:buChar char="-"/>
                </a:pPr>
                <a:endParaRPr lang="en-US" sz="933" dirty="0">
                  <a:solidFill>
                    <a:srgbClr val="FFFFFF"/>
                  </a:solidFill>
                  <a:latin typeface="Gill Sans MT"/>
                </a:endParaRPr>
              </a:p>
            </p:txBody>
          </p:sp>
        </p:grpSp>
        <p:sp>
          <p:nvSpPr>
            <p:cNvPr id="28" name="TextBox 27"/>
            <p:cNvSpPr txBox="1"/>
            <p:nvPr/>
          </p:nvSpPr>
          <p:spPr>
            <a:xfrm>
              <a:off x="3492391" y="4617278"/>
              <a:ext cx="1525580" cy="350738"/>
            </a:xfrm>
            <a:prstGeom prst="rect">
              <a:avLst/>
            </a:prstGeom>
            <a:noFill/>
          </p:spPr>
          <p:txBody>
            <a:bodyPr wrap="square" rtlCol="0">
              <a:spAutoFit/>
            </a:bodyPr>
            <a:lstStyle/>
            <a:p>
              <a:pPr defTabSz="903132"/>
              <a:r>
                <a:rPr lang="en-US" sz="1679" dirty="0">
                  <a:solidFill>
                    <a:srgbClr val="FFFFFF"/>
                  </a:solidFill>
                  <a:latin typeface="Gill Sans MT"/>
                </a:rPr>
                <a:t>SCOPE</a:t>
              </a:r>
            </a:p>
          </p:txBody>
        </p:sp>
        <p:sp>
          <p:nvSpPr>
            <p:cNvPr id="29" name="Rectangle 28"/>
            <p:cNvSpPr/>
            <p:nvPr/>
          </p:nvSpPr>
          <p:spPr>
            <a:xfrm>
              <a:off x="3492391" y="5005706"/>
              <a:ext cx="2201904" cy="1523494"/>
            </a:xfrm>
            <a:prstGeom prst="rect">
              <a:avLst/>
            </a:prstGeom>
          </p:spPr>
          <p:txBody>
            <a:bodyPr wrap="square">
              <a:spAutoFit/>
            </a:bodyPr>
            <a:lstStyle/>
            <a:p>
              <a:pPr defTabSz="903132"/>
              <a:r>
                <a:rPr lang="en-US" sz="930" dirty="0">
                  <a:solidFill>
                    <a:srgbClr val="FFFFFF"/>
                  </a:solidFill>
                  <a:latin typeface="Gill Sans MT"/>
                </a:rPr>
                <a:t>A dataset will be created for Dutch beforehand with both the original article and the summarized version (ground truth) to start this experiment.</a:t>
              </a:r>
            </a:p>
            <a:p>
              <a:pPr defTabSz="903132"/>
              <a:endParaRPr lang="en-US" sz="930" dirty="0">
                <a:solidFill>
                  <a:srgbClr val="FFFFFF"/>
                </a:solidFill>
                <a:latin typeface="Gill Sans MT"/>
              </a:endParaRPr>
            </a:p>
            <a:p>
              <a:pPr defTabSz="903132"/>
              <a:r>
                <a:rPr lang="en-US" sz="930" dirty="0">
                  <a:solidFill>
                    <a:schemeClr val="bg1"/>
                  </a:solidFill>
                  <a:latin typeface="Gill Sans MT" panose="020B0502020104020203"/>
                </a:rPr>
                <a:t>Select the 5 key sentences or sub-sentences directly from the original text. </a:t>
              </a:r>
            </a:p>
            <a:p>
              <a:pPr defTabSz="903132"/>
              <a:endParaRPr lang="en-US" sz="930" dirty="0">
                <a:solidFill>
                  <a:schemeClr val="bg1"/>
                </a:solidFill>
                <a:latin typeface="Gill Sans MT" panose="020B0502020104020203"/>
              </a:endParaRPr>
            </a:p>
            <a:p>
              <a:pPr defTabSz="903132"/>
              <a:r>
                <a:rPr lang="en-US" sz="930" dirty="0">
                  <a:solidFill>
                    <a:schemeClr val="bg1"/>
                  </a:solidFill>
                  <a:latin typeface="Gill Sans MT" panose="020B0502020104020203"/>
                </a:rPr>
                <a:t>For this student game the scope is limited to Dutch only. </a:t>
              </a:r>
              <a:endParaRPr lang="en-US" sz="930" dirty="0">
                <a:solidFill>
                  <a:srgbClr val="FFFFFF"/>
                </a:solidFill>
                <a:latin typeface="Gill Sans MT"/>
              </a:endParaRPr>
            </a:p>
          </p:txBody>
        </p:sp>
        <p:grpSp>
          <p:nvGrpSpPr>
            <p:cNvPr id="30" name="Group 29"/>
            <p:cNvGrpSpPr/>
            <p:nvPr/>
          </p:nvGrpSpPr>
          <p:grpSpPr>
            <a:xfrm>
              <a:off x="6352802" y="4617276"/>
              <a:ext cx="2201904" cy="729429"/>
              <a:chOff x="313055" y="848360"/>
              <a:chExt cx="1180465" cy="391054"/>
            </a:xfrm>
          </p:grpSpPr>
          <p:sp>
            <p:nvSpPr>
              <p:cNvPr id="31" name="TextBox 30"/>
              <p:cNvSpPr txBox="1"/>
              <p:nvPr/>
            </p:nvSpPr>
            <p:spPr>
              <a:xfrm>
                <a:off x="313055" y="848360"/>
                <a:ext cx="1040854" cy="188034"/>
              </a:xfrm>
              <a:prstGeom prst="rect">
                <a:avLst/>
              </a:prstGeom>
              <a:noFill/>
            </p:spPr>
            <p:txBody>
              <a:bodyPr wrap="square" rtlCol="0">
                <a:spAutoFit/>
              </a:bodyPr>
              <a:lstStyle/>
              <a:p>
                <a:pPr defTabSz="903132"/>
                <a:r>
                  <a:rPr lang="en-US" sz="1679" dirty="0">
                    <a:solidFill>
                      <a:srgbClr val="FFFFFF"/>
                    </a:solidFill>
                    <a:latin typeface="Gill Sans MT"/>
                  </a:rPr>
                  <a:t>APPROACH</a:t>
                </a:r>
              </a:p>
            </p:txBody>
          </p:sp>
          <p:sp>
            <p:nvSpPr>
              <p:cNvPr id="32" name="Rectangle 31"/>
              <p:cNvSpPr/>
              <p:nvPr/>
            </p:nvSpPr>
            <p:spPr>
              <a:xfrm>
                <a:off x="313055" y="1112947"/>
                <a:ext cx="1180465" cy="126467"/>
              </a:xfrm>
              <a:prstGeom prst="rect">
                <a:avLst/>
              </a:prstGeom>
            </p:spPr>
            <p:txBody>
              <a:bodyPr wrap="square">
                <a:spAutoFit/>
              </a:bodyPr>
              <a:lstStyle/>
              <a:p>
                <a:pPr marL="171450" indent="-171450" defTabSz="903132">
                  <a:buFontTx/>
                  <a:buChar char="-"/>
                </a:pPr>
                <a:endParaRPr lang="en-US" sz="933" dirty="0">
                  <a:solidFill>
                    <a:srgbClr val="FFFFFF"/>
                  </a:solidFill>
                  <a:latin typeface="Gill Sans MT"/>
                </a:endParaRPr>
              </a:p>
            </p:txBody>
          </p:sp>
        </p:grpSp>
        <p:sp>
          <p:nvSpPr>
            <p:cNvPr id="34" name="TextBox 33"/>
            <p:cNvSpPr txBox="1"/>
            <p:nvPr/>
          </p:nvSpPr>
          <p:spPr>
            <a:xfrm>
              <a:off x="9193025" y="4617275"/>
              <a:ext cx="2881516" cy="350737"/>
            </a:xfrm>
            <a:prstGeom prst="rect">
              <a:avLst/>
            </a:prstGeom>
            <a:noFill/>
          </p:spPr>
          <p:txBody>
            <a:bodyPr wrap="square" rtlCol="0">
              <a:spAutoFit/>
            </a:bodyPr>
            <a:lstStyle/>
            <a:p>
              <a:pPr defTabSz="903132"/>
              <a:r>
                <a:rPr lang="en-US" sz="1679" dirty="0">
                  <a:solidFill>
                    <a:srgbClr val="FFFFFF"/>
                  </a:solidFill>
                  <a:latin typeface="Gill Sans MT"/>
                </a:rPr>
                <a:t>DLW BUDDIES &amp; COACH</a:t>
              </a:r>
            </a:p>
          </p:txBody>
        </p:sp>
        <p:sp>
          <p:nvSpPr>
            <p:cNvPr id="41" name="Rectangle 34">
              <a:extLst>
                <a:ext uri="{FF2B5EF4-FFF2-40B4-BE49-F238E27FC236}">
                  <a16:creationId xmlns:a16="http://schemas.microsoft.com/office/drawing/2014/main" id="{87837D99-9FAE-4DB0-B95F-489EC58A117A}"/>
                </a:ext>
              </a:extLst>
            </p:cNvPr>
            <p:cNvSpPr/>
            <p:nvPr/>
          </p:nvSpPr>
          <p:spPr>
            <a:xfrm>
              <a:off x="9199410" y="4905211"/>
              <a:ext cx="2881516" cy="1952842"/>
            </a:xfrm>
            <a:prstGeom prst="rect">
              <a:avLst/>
            </a:prstGeom>
          </p:spPr>
          <p:txBody>
            <a:bodyPr wrap="square">
              <a:spAutoFit/>
            </a:bodyPr>
            <a:lstStyle/>
            <a:p>
              <a:pPr defTabSz="903132"/>
              <a:r>
                <a:rPr lang="en-US" sz="930" dirty="0">
                  <a:solidFill>
                    <a:srgbClr val="FFFFFF"/>
                  </a:solidFill>
                  <a:latin typeface="Gill Sans MT"/>
                </a:rPr>
                <a:t>Coach : </a:t>
              </a:r>
            </a:p>
            <a:p>
              <a:pPr lvl="1" defTabSz="903132"/>
              <a:r>
                <a:rPr lang="en-US" sz="930" dirty="0">
                  <a:solidFill>
                    <a:srgbClr val="FFFFFF"/>
                  </a:solidFill>
                  <a:latin typeface="Gill Sans MT"/>
                </a:rPr>
                <a:t>Arthur </a:t>
              </a:r>
              <a:r>
                <a:rPr lang="nl-BE" sz="930" dirty="0">
                  <a:solidFill>
                    <a:srgbClr val="FFFFFF"/>
                  </a:solidFill>
                  <a:latin typeface="Gill Sans MT"/>
                </a:rPr>
                <a:t>Vande Weghe  Arthur.VandeWeghe@delaware.pro</a:t>
              </a:r>
            </a:p>
            <a:p>
              <a:pPr lvl="1" defTabSz="903132"/>
              <a:r>
                <a:rPr lang="nl-BE" sz="930" dirty="0">
                  <a:solidFill>
                    <a:srgbClr val="FFFFFF"/>
                  </a:solidFill>
                  <a:latin typeface="Gill Sans MT"/>
                </a:rPr>
                <a:t>+32 486 66 73 09</a:t>
              </a:r>
            </a:p>
            <a:p>
              <a:pPr lvl="1" defTabSz="903132"/>
              <a:endParaRPr lang="en-US" sz="930" dirty="0">
                <a:solidFill>
                  <a:srgbClr val="FFFFFF"/>
                </a:solidFill>
                <a:latin typeface="Gill Sans MT"/>
              </a:endParaRPr>
            </a:p>
            <a:p>
              <a:pPr marL="0" lvl="1" indent="7938" defTabSz="903132"/>
              <a:r>
                <a:rPr lang="en-US" sz="930" dirty="0">
                  <a:solidFill>
                    <a:srgbClr val="FFFFFF"/>
                  </a:solidFill>
                  <a:latin typeface="Gill Sans MT"/>
                </a:rPr>
                <a:t>Buddies:</a:t>
              </a:r>
            </a:p>
            <a:p>
              <a:pPr marL="457200" lvl="2" indent="7938" defTabSz="903132"/>
              <a:r>
                <a:rPr lang="en-US" sz="930" dirty="0">
                  <a:solidFill>
                    <a:srgbClr val="FFFFFF"/>
                  </a:solidFill>
                  <a:latin typeface="Gill Sans MT"/>
                </a:rPr>
                <a:t>Charlotte De Vlieghere</a:t>
              </a:r>
            </a:p>
            <a:p>
              <a:pPr marL="457200" lvl="2" indent="7938" defTabSz="903132"/>
              <a:r>
                <a:rPr lang="nl-BE" sz="930" dirty="0">
                  <a:solidFill>
                    <a:srgbClr val="FFFFFF"/>
                  </a:solidFill>
                  <a:latin typeface="Gill Sans MT"/>
                </a:rPr>
                <a:t>Charlotte.DeVlieghere@delaware.ai</a:t>
              </a:r>
            </a:p>
            <a:p>
              <a:pPr marL="457200" lvl="2" indent="7938" defTabSz="903132"/>
              <a:r>
                <a:rPr lang="en-US" sz="930" dirty="0">
                  <a:solidFill>
                    <a:srgbClr val="FFFFFF"/>
                  </a:solidFill>
                  <a:latin typeface="Gill Sans MT"/>
                </a:rPr>
                <a:t>+32 479 83 98 12</a:t>
              </a:r>
            </a:p>
            <a:p>
              <a:pPr marL="0" lvl="1" indent="7938" defTabSz="903132"/>
              <a:endParaRPr lang="en-US" sz="930" dirty="0">
                <a:solidFill>
                  <a:srgbClr val="FFFFFF"/>
                </a:solidFill>
                <a:latin typeface="Gill Sans MT"/>
              </a:endParaRPr>
            </a:p>
            <a:p>
              <a:pPr marL="457200" lvl="2" indent="7938" defTabSz="903132"/>
              <a:r>
                <a:rPr lang="en-US" sz="930" dirty="0">
                  <a:solidFill>
                    <a:srgbClr val="FFFFFF"/>
                  </a:solidFill>
                  <a:latin typeface="Gill Sans MT"/>
                </a:rPr>
                <a:t>Frank Devliegher</a:t>
              </a:r>
            </a:p>
            <a:p>
              <a:pPr marL="457200" lvl="2" indent="7938" defTabSz="903132"/>
              <a:r>
                <a:rPr lang="en-US" sz="930" dirty="0">
                  <a:solidFill>
                    <a:srgbClr val="FFFFFF"/>
                  </a:solidFill>
                  <a:latin typeface="Gill Sans MT"/>
                </a:rPr>
                <a:t>Frank.Devliegher@delaware.pro</a:t>
              </a:r>
            </a:p>
            <a:p>
              <a:pPr marL="457200" lvl="2" indent="7938" defTabSz="903132"/>
              <a:r>
                <a:rPr lang="en-US" sz="930" dirty="0">
                  <a:solidFill>
                    <a:srgbClr val="FFFFFF"/>
                  </a:solidFill>
                  <a:latin typeface="Gill Sans MT"/>
                </a:rPr>
                <a:t>+32 497 51 12 26</a:t>
              </a:r>
            </a:p>
          </p:txBody>
        </p:sp>
        <p:sp>
          <p:nvSpPr>
            <p:cNvPr id="42" name="Rectangle 16"/>
            <p:cNvSpPr/>
            <p:nvPr/>
          </p:nvSpPr>
          <p:spPr>
            <a:xfrm>
              <a:off x="775482" y="1768314"/>
              <a:ext cx="2201903" cy="369332"/>
            </a:xfrm>
            <a:prstGeom prst="rect">
              <a:avLst/>
            </a:prstGeom>
          </p:spPr>
          <p:txBody>
            <a:bodyPr wrap="square">
              <a:spAutoFit/>
            </a:bodyPr>
            <a:lstStyle/>
            <a:p>
              <a:pPr defTabSz="903132"/>
              <a:endParaRPr lang="en-US" sz="600" dirty="0">
                <a:solidFill>
                  <a:schemeClr val="bg1"/>
                </a:solidFill>
                <a:latin typeface="Gill Sans MT"/>
              </a:endParaRPr>
            </a:p>
            <a:p>
              <a:pPr defTabSz="903132"/>
              <a:endParaRPr lang="en-US" sz="600" dirty="0">
                <a:solidFill>
                  <a:schemeClr val="bg1"/>
                </a:solidFill>
                <a:latin typeface="Gill Sans MT"/>
              </a:endParaRPr>
            </a:p>
            <a:p>
              <a:pPr defTabSz="903132"/>
              <a:endParaRPr lang="en-US" sz="600" dirty="0">
                <a:solidFill>
                  <a:schemeClr val="bg1"/>
                </a:solidFill>
                <a:latin typeface="Gill Sans MT"/>
              </a:endParaRPr>
            </a:p>
          </p:txBody>
        </p:sp>
        <p:sp>
          <p:nvSpPr>
            <p:cNvPr id="43" name="Rectangle 16"/>
            <p:cNvSpPr/>
            <p:nvPr/>
          </p:nvSpPr>
          <p:spPr>
            <a:xfrm>
              <a:off x="6191317" y="4968923"/>
              <a:ext cx="2673840" cy="1958678"/>
            </a:xfrm>
            <a:prstGeom prst="rect">
              <a:avLst/>
            </a:prstGeom>
          </p:spPr>
          <p:txBody>
            <a:bodyPr wrap="square">
              <a:spAutoFit/>
            </a:bodyPr>
            <a:lstStyle/>
            <a:p>
              <a:pPr marL="171450" indent="-171450" defTabSz="903132">
                <a:buFontTx/>
                <a:buChar char="-"/>
              </a:pPr>
              <a:r>
                <a:rPr lang="en-US" sz="933" dirty="0">
                  <a:solidFill>
                    <a:srgbClr val="FFFFFF"/>
                  </a:solidFill>
                  <a:latin typeface="Gill Sans MT"/>
                </a:rPr>
                <a:t>Follow your own endless imagination </a:t>
              </a:r>
              <a:r>
                <a:rPr lang="en-US" sz="933" dirty="0">
                  <a:solidFill>
                    <a:srgbClr val="FFFFFF"/>
                  </a:solidFill>
                  <a:latin typeface="Gill Sans MT"/>
                  <a:sym typeface="Wingdings" panose="05000000000000000000" pitchFamily="2" charset="2"/>
                </a:rPr>
                <a:t>to find your unique innovative hackathon approach </a:t>
              </a:r>
            </a:p>
            <a:p>
              <a:pPr marL="171450" indent="-171450" defTabSz="903132">
                <a:buFontTx/>
                <a:buChar char="-"/>
              </a:pPr>
              <a:r>
                <a:rPr lang="en-US" sz="933" dirty="0">
                  <a:solidFill>
                    <a:srgbClr val="FFFFFF"/>
                  </a:solidFill>
                  <a:latin typeface="Gill Sans MT"/>
                  <a:sym typeface="Wingdings" panose="05000000000000000000" pitchFamily="2" charset="2"/>
                </a:rPr>
                <a:t>Some tips maybe:</a:t>
              </a:r>
              <a:endParaRPr lang="en-US" sz="933" dirty="0">
                <a:solidFill>
                  <a:srgbClr val="FFFFFF"/>
                </a:solidFill>
                <a:latin typeface="Gill Sans MT"/>
              </a:endParaRPr>
            </a:p>
            <a:p>
              <a:pPr marL="266700" lvl="1" indent="-88900" defTabSz="903132">
                <a:buFontTx/>
                <a:buChar char="-"/>
              </a:pPr>
              <a:r>
                <a:rPr lang="en-US" sz="933" dirty="0">
                  <a:solidFill>
                    <a:srgbClr val="FFFFFF"/>
                  </a:solidFill>
                  <a:latin typeface="Gill Sans MT"/>
                </a:rPr>
                <a:t>Evaluation of the ‘</a:t>
              </a:r>
              <a:r>
                <a:rPr lang="en-US" sz="933" dirty="0" err="1">
                  <a:solidFill>
                    <a:srgbClr val="FFFFFF"/>
                  </a:solidFill>
                  <a:latin typeface="Gill Sans MT"/>
                </a:rPr>
                <a:t>ootb</a:t>
              </a:r>
              <a:r>
                <a:rPr lang="en-US" sz="933" dirty="0">
                  <a:solidFill>
                    <a:srgbClr val="FFFFFF"/>
                  </a:solidFill>
                  <a:latin typeface="Gill Sans MT"/>
                </a:rPr>
                <a:t>’ algorithms and output</a:t>
              </a:r>
            </a:p>
            <a:p>
              <a:pPr marL="266700" lvl="1" indent="-88900" defTabSz="903132">
                <a:buFontTx/>
                <a:buChar char="-"/>
              </a:pPr>
              <a:r>
                <a:rPr lang="en-US" sz="933" dirty="0">
                  <a:solidFill>
                    <a:srgbClr val="FFFFFF"/>
                  </a:solidFill>
                  <a:latin typeface="Gill Sans MT"/>
                </a:rPr>
                <a:t>Clustering of similar sentences, target of having max one output sentence per cluster.</a:t>
              </a:r>
            </a:p>
            <a:p>
              <a:pPr marL="266700" lvl="1" indent="-88900" defTabSz="903132">
                <a:buFontTx/>
                <a:buChar char="-"/>
              </a:pPr>
              <a:r>
                <a:rPr lang="en-US" sz="933" dirty="0">
                  <a:solidFill>
                    <a:srgbClr val="FFFFFF"/>
                  </a:solidFill>
                  <a:latin typeface="Gill Sans MT"/>
                </a:rPr>
                <a:t>Listing of potential metrics who will influence the ranking of a sentence, look also into the provided metadata.</a:t>
              </a:r>
            </a:p>
            <a:p>
              <a:pPr marL="266700" lvl="1" indent="-88900" defTabSz="903132">
                <a:buFontTx/>
                <a:buChar char="-"/>
              </a:pPr>
              <a:r>
                <a:rPr lang="en-US" sz="933" dirty="0">
                  <a:solidFill>
                    <a:srgbClr val="FFFFFF"/>
                  </a:solidFill>
                  <a:latin typeface="Gill Sans MT"/>
                </a:rPr>
                <a:t>Supervised training of the ranking and / or clustering algorithm using the labeled dataset.</a:t>
              </a:r>
            </a:p>
            <a:p>
              <a:pPr marL="266700" lvl="1" indent="-88900" defTabSz="903132">
                <a:buFontTx/>
                <a:buChar char="-"/>
              </a:pPr>
              <a:r>
                <a:rPr lang="en-US" sz="933" dirty="0">
                  <a:solidFill>
                    <a:srgbClr val="FFFFFF"/>
                  </a:solidFill>
                  <a:latin typeface="Gill Sans MT"/>
                </a:rPr>
                <a:t>Final selection of sentences</a:t>
              </a:r>
            </a:p>
            <a:p>
              <a:pPr marL="171450" indent="-171450" defTabSz="903132">
                <a:buFontTx/>
                <a:buChar char="-"/>
              </a:pPr>
              <a:r>
                <a:rPr lang="en-US" sz="933" dirty="0">
                  <a:solidFill>
                    <a:srgbClr val="FFFFFF"/>
                  </a:solidFill>
                  <a:latin typeface="Gill Sans MT"/>
                </a:rPr>
                <a:t>Validate the output and iterate.</a:t>
              </a:r>
            </a:p>
          </p:txBody>
        </p:sp>
        <p:sp>
          <p:nvSpPr>
            <p:cNvPr id="44" name="Rectangle 28"/>
            <p:cNvSpPr/>
            <p:nvPr/>
          </p:nvSpPr>
          <p:spPr>
            <a:xfrm>
              <a:off x="733436" y="5000451"/>
              <a:ext cx="2331350" cy="1815112"/>
            </a:xfrm>
            <a:prstGeom prst="rect">
              <a:avLst/>
            </a:prstGeom>
          </p:spPr>
          <p:txBody>
            <a:bodyPr wrap="square">
              <a:spAutoFit/>
            </a:bodyPr>
            <a:lstStyle/>
            <a:p>
              <a:pPr defTabSz="903132"/>
              <a:r>
                <a:rPr lang="en-US" sz="933" dirty="0">
                  <a:solidFill>
                    <a:srgbClr val="FFFFFF"/>
                  </a:solidFill>
                  <a:latin typeface="Gill Sans MT"/>
                </a:rPr>
                <a:t>Answers to the question if and how a combination of standard language independent NLP algorithms, pre-trained NLP models and self trained parts will deliver much better results for Dutch articles compared to the ‘</a:t>
              </a:r>
              <a:r>
                <a:rPr lang="en-US" sz="933" dirty="0" err="1">
                  <a:solidFill>
                    <a:srgbClr val="FFFFFF"/>
                  </a:solidFill>
                  <a:latin typeface="Gill Sans MT"/>
                </a:rPr>
                <a:t>ootb</a:t>
              </a:r>
              <a:r>
                <a:rPr lang="en-US" sz="933" dirty="0">
                  <a:solidFill>
                    <a:srgbClr val="FFFFFF"/>
                  </a:solidFill>
                  <a:latin typeface="Gill Sans MT"/>
                </a:rPr>
                <a:t>’ NLP algorithms to select the 5 key sentences.</a:t>
              </a:r>
            </a:p>
            <a:p>
              <a:pPr defTabSz="903132"/>
              <a:endParaRPr lang="en-US" sz="933" dirty="0">
                <a:solidFill>
                  <a:srgbClr val="FFFFFF"/>
                </a:solidFill>
                <a:latin typeface="Gill Sans MT"/>
              </a:endParaRPr>
            </a:p>
            <a:p>
              <a:pPr defTabSz="903132"/>
              <a:r>
                <a:rPr lang="en-US" sz="933" dirty="0">
                  <a:solidFill>
                    <a:srgbClr val="FFFFFF"/>
                  </a:solidFill>
                  <a:latin typeface="Gill Sans MT"/>
                </a:rPr>
                <a:t>As an extra, how will the ‘human in the loop’ feedback loop continuously update this model to increase the overall quality of the output?</a:t>
              </a:r>
            </a:p>
          </p:txBody>
        </p:sp>
        <p:sp>
          <p:nvSpPr>
            <p:cNvPr id="45" name="Rectangle 16"/>
            <p:cNvSpPr/>
            <p:nvPr/>
          </p:nvSpPr>
          <p:spPr>
            <a:xfrm>
              <a:off x="697370" y="1597079"/>
              <a:ext cx="2201903" cy="2532937"/>
            </a:xfrm>
            <a:prstGeom prst="rect">
              <a:avLst/>
            </a:prstGeom>
          </p:spPr>
          <p:txBody>
            <a:bodyPr wrap="square">
              <a:spAutoFit/>
            </a:bodyPr>
            <a:lstStyle/>
            <a:p>
              <a:pPr defTabSz="903132"/>
              <a:r>
                <a:rPr lang="en-US" sz="933" dirty="0">
                  <a:solidFill>
                    <a:srgbClr val="FFFFFF"/>
                  </a:solidFill>
                  <a:latin typeface="Gill Sans MT"/>
                </a:rPr>
                <a:t>Consumers are limited in terms of the amount of information they can digest based on their preferences (available time) and their context (location, device). Nevertheless, publishers do not yet take into account the actual context of those consumers and provide the full range of content to their audience, often leading to information overload and engagement loss.</a:t>
              </a:r>
            </a:p>
            <a:p>
              <a:pPr defTabSz="903132"/>
              <a:endParaRPr lang="en-US" sz="933" dirty="0">
                <a:solidFill>
                  <a:srgbClr val="FFFFFF"/>
                </a:solidFill>
                <a:latin typeface="Gill Sans MT"/>
              </a:endParaRPr>
            </a:p>
            <a:p>
              <a:pPr defTabSz="903132"/>
              <a:r>
                <a:rPr lang="en-US" sz="933" dirty="0">
                  <a:solidFill>
                    <a:srgbClr val="FFFFFF"/>
                  </a:solidFill>
                  <a:latin typeface="Gill Sans MT"/>
                </a:rPr>
                <a:t>Roularta wish to make their content available in different formats (short or long) in a intelligent way and offer it to their end users depending on their preferences and context. </a:t>
              </a:r>
            </a:p>
          </p:txBody>
        </p:sp>
      </p:grpSp>
    </p:spTree>
    <p:extLst>
      <p:ext uri="{BB962C8B-B14F-4D97-AF65-F5344CB8AC3E}">
        <p14:creationId xmlns:p14="http://schemas.microsoft.com/office/powerpoint/2010/main" val="2898141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62C4053E1AF43459D9BCD8B3754448E" ma:contentTypeVersion="0" ma:contentTypeDescription="Een nieuw document maken." ma:contentTypeScope="" ma:versionID="a1d7fd1eabba515e8db4bdfb95a846b4">
  <xsd:schema xmlns:xsd="http://www.w3.org/2001/XMLSchema" xmlns:xs="http://www.w3.org/2001/XMLSchema" xmlns:p="http://schemas.microsoft.com/office/2006/metadata/properties" targetNamespace="http://schemas.microsoft.com/office/2006/metadata/properties" ma:root="true" ma:fieldsID="4026c954aec35dea8a68741baf22be7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A8DA0E-FC94-4026-9706-68BC8CABFBA7}">
  <ds:schemaRefs>
    <ds:schemaRef ds:uri="http://schemas.openxmlformats.org/package/2006/metadata/core-properties"/>
    <ds:schemaRef ds:uri="http://www.w3.org/XML/1998/namespace"/>
    <ds:schemaRef ds:uri="http://purl.org/dc/elements/1.1/"/>
    <ds:schemaRef ds:uri="943139ff-b1d4-4f56-ad70-86f091a5776b"/>
    <ds:schemaRef ds:uri="http://schemas.microsoft.com/office/2006/metadata/properties"/>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31403DDD-490B-4F31-9BE5-81F6728FF8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E95671A-221E-49EC-986D-38B96A446E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806</TotalTime>
  <Words>1273</Words>
  <Application>Microsoft Office PowerPoint</Application>
  <PresentationFormat>Widescreen</PresentationFormat>
  <Paragraphs>140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Experiment: “Automatic summarization of content” Student Game: “Can you beat the summarization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 xx: “xxxxxxxxxxxxxxxxx”</dc:title>
  <dc:creator>D'hooge, Kevin</dc:creator>
  <cp:lastModifiedBy>Devliegher, Frank</cp:lastModifiedBy>
  <cp:revision>25</cp:revision>
  <dcterms:created xsi:type="dcterms:W3CDTF">2021-01-13T12:56:55Z</dcterms:created>
  <dcterms:modified xsi:type="dcterms:W3CDTF">2021-03-04T14:07:29Z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0x010100762C4053E1AF43459D9BCD8B3754448E</vt:lpwstr>
  </property>
</Properties>
</file>