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5" r:id="rId6"/>
    <p:sldId id="257" r:id="rId7"/>
    <p:sldId id="258" r:id="rId8"/>
    <p:sldId id="259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460"/>
    <a:srgbClr val="468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870E-4D1C-4DCA-98E4-3C793F3FDB2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55EB-8AF1-46B9-91FB-392C5992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7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870E-4D1C-4DCA-98E4-3C793F3FDB2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55EB-8AF1-46B9-91FB-392C5992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9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870E-4D1C-4DCA-98E4-3C793F3FDB2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55EB-8AF1-46B9-91FB-392C5992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1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870E-4D1C-4DCA-98E4-3C793F3FDB2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55EB-8AF1-46B9-91FB-392C5992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4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870E-4D1C-4DCA-98E4-3C793F3FDB2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55EB-8AF1-46B9-91FB-392C5992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4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870E-4D1C-4DCA-98E4-3C793F3FDB2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55EB-8AF1-46B9-91FB-392C5992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8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870E-4D1C-4DCA-98E4-3C793F3FDB2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55EB-8AF1-46B9-91FB-392C5992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5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870E-4D1C-4DCA-98E4-3C793F3FDB2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55EB-8AF1-46B9-91FB-392C5992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0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870E-4D1C-4DCA-98E4-3C793F3FDB2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55EB-8AF1-46B9-91FB-392C5992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7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870E-4D1C-4DCA-98E4-3C793F3FDB2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55EB-8AF1-46B9-91FB-392C5992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7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870E-4D1C-4DCA-98E4-3C793F3FDB2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55EB-8AF1-46B9-91FB-392C5992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7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C870E-4D1C-4DCA-98E4-3C793F3FDB2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55EB-8AF1-46B9-91FB-392C5992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472" t="18889" r="18333" b="15308"/>
          <a:stretch/>
        </p:blipFill>
        <p:spPr>
          <a:xfrm>
            <a:off x="1333500" y="571500"/>
            <a:ext cx="9453756" cy="553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14148" y="6005810"/>
            <a:ext cx="21363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 IN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992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819" t="19136" r="18750" b="16049"/>
          <a:stretch/>
        </p:blipFill>
        <p:spPr>
          <a:xfrm>
            <a:off x="812800" y="254000"/>
            <a:ext cx="9547038" cy="5575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06841" y="5934670"/>
            <a:ext cx="54521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 HISTORY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24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333" t="18642" r="18542" b="15679"/>
          <a:stretch/>
        </p:blipFill>
        <p:spPr>
          <a:xfrm>
            <a:off x="939800" y="381000"/>
            <a:ext cx="9591317" cy="5613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94260" y="5956895"/>
            <a:ext cx="7197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 NEW MEMBER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47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958" t="19260" r="19028" b="15926"/>
          <a:stretch/>
        </p:blipFill>
        <p:spPr>
          <a:xfrm>
            <a:off x="1092200" y="355600"/>
            <a:ext cx="9461718" cy="5562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27211" y="5905500"/>
            <a:ext cx="10464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MEMBER FOR TRANSACTION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90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820" t="19136" r="18541" b="15432"/>
          <a:stretch/>
        </p:blipFill>
        <p:spPr>
          <a:xfrm>
            <a:off x="889000" y="431800"/>
            <a:ext cx="9510143" cy="558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44071" y="5934670"/>
            <a:ext cx="63498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NEW PAYABLE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20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750" t="19260" r="18472" b="15679"/>
          <a:stretch/>
        </p:blipFill>
        <p:spPr>
          <a:xfrm>
            <a:off x="749300" y="228600"/>
            <a:ext cx="9846910" cy="5740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02527" y="5934670"/>
            <a:ext cx="31213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US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248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492" t="18642" r="18413" b="15326"/>
          <a:stretch/>
        </p:blipFill>
        <p:spPr>
          <a:xfrm>
            <a:off x="1190624" y="555097"/>
            <a:ext cx="9648825" cy="56800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80289" y="6005810"/>
            <a:ext cx="20040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3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23332" y="6005810"/>
            <a:ext cx="1317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133476" y="514350"/>
            <a:ext cx="9420224" cy="5495938"/>
            <a:chOff x="1133476" y="514350"/>
            <a:chExt cx="9420224" cy="54959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8646" t="19074" r="18651" b="15890"/>
            <a:stretch/>
          </p:blipFill>
          <p:spPr>
            <a:xfrm>
              <a:off x="1133476" y="514350"/>
              <a:ext cx="9420224" cy="5495938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4572000" y="1752601"/>
              <a:ext cx="1533525" cy="1384299"/>
              <a:chOff x="4572000" y="1752601"/>
              <a:chExt cx="1533525" cy="1384299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572000" y="1752601"/>
                <a:ext cx="1533525" cy="1384299"/>
              </a:xfrm>
              <a:prstGeom prst="rect">
                <a:avLst/>
              </a:prstGeom>
              <a:solidFill>
                <a:srgbClr val="4682B4"/>
              </a:solidFill>
              <a:ln>
                <a:solidFill>
                  <a:srgbClr val="4682B4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624387" y="1835150"/>
                <a:ext cx="14287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12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PAYMENT NAME</a:t>
                </a:r>
                <a:endParaRPr lang="en-US" sz="12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24387" y="2294575"/>
                <a:ext cx="14287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12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PHP. 123.45</a:t>
                </a:r>
                <a:endParaRPr lang="en-US" sz="12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697412" y="2770650"/>
                <a:ext cx="1282700" cy="260350"/>
              </a:xfrm>
              <a:prstGeom prst="rect">
                <a:avLst/>
              </a:prstGeom>
              <a:solidFill>
                <a:srgbClr val="4682B4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1600" b="1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PAY</a:t>
                </a:r>
                <a:endParaRPr lang="en-US" sz="16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230937" y="1752601"/>
              <a:ext cx="1533525" cy="1384299"/>
              <a:chOff x="4572000" y="1752601"/>
              <a:chExt cx="1533525" cy="138429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572000" y="1752601"/>
                <a:ext cx="1533525" cy="1384299"/>
              </a:xfrm>
              <a:prstGeom prst="rect">
                <a:avLst/>
              </a:prstGeom>
              <a:solidFill>
                <a:srgbClr val="4682B4"/>
              </a:solidFill>
              <a:ln>
                <a:solidFill>
                  <a:srgbClr val="4682B4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624387" y="1835150"/>
                <a:ext cx="14287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12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PAYMENT NAME</a:t>
                </a:r>
                <a:endParaRPr lang="en-US" sz="12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624387" y="2294575"/>
                <a:ext cx="14287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12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PHP. 123.45</a:t>
                </a:r>
                <a:endParaRPr lang="en-US" sz="12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697412" y="2770650"/>
                <a:ext cx="1282700" cy="260350"/>
              </a:xfrm>
              <a:prstGeom prst="rect">
                <a:avLst/>
              </a:prstGeom>
              <a:solidFill>
                <a:srgbClr val="4682B4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1600" b="1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PAY</a:t>
                </a:r>
                <a:endParaRPr lang="en-US" sz="16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889874" y="1752601"/>
              <a:ext cx="1533525" cy="1384299"/>
              <a:chOff x="4572000" y="1752601"/>
              <a:chExt cx="1533525" cy="1384299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4572000" y="1752601"/>
                <a:ext cx="1533525" cy="1384299"/>
              </a:xfrm>
              <a:prstGeom prst="rect">
                <a:avLst/>
              </a:prstGeom>
              <a:solidFill>
                <a:srgbClr val="4682B4"/>
              </a:solidFill>
              <a:ln>
                <a:solidFill>
                  <a:srgbClr val="4682B4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624387" y="1835150"/>
                <a:ext cx="14287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12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PAYMENT NAME</a:t>
                </a:r>
                <a:endParaRPr lang="en-US" sz="12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24387" y="2294575"/>
                <a:ext cx="14287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12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PHP. 123.45</a:t>
                </a:r>
                <a:endParaRPr lang="en-US" sz="12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697412" y="2770650"/>
                <a:ext cx="1282700" cy="260350"/>
              </a:xfrm>
              <a:prstGeom prst="rect">
                <a:avLst/>
              </a:prstGeom>
              <a:solidFill>
                <a:srgbClr val="4682B4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1600" b="1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PAY</a:t>
                </a:r>
                <a:endParaRPr lang="en-US" sz="16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82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810" t="18783" r="18730" b="16032"/>
          <a:stretch/>
        </p:blipFill>
        <p:spPr>
          <a:xfrm>
            <a:off x="1206136" y="395305"/>
            <a:ext cx="9467405" cy="55577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80517" y="5960955"/>
            <a:ext cx="3105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837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356775" y="5960955"/>
            <a:ext cx="2353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045028" y="377372"/>
            <a:ext cx="9751243" cy="5733143"/>
            <a:chOff x="1045028" y="377372"/>
            <a:chExt cx="9751243" cy="57331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8413" t="18642" r="18413" b="15326"/>
            <a:stretch/>
          </p:blipFill>
          <p:spPr>
            <a:xfrm>
              <a:off x="1045028" y="377372"/>
              <a:ext cx="9751243" cy="5733143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4533900" y="1733550"/>
              <a:ext cx="2857500" cy="2101850"/>
              <a:chOff x="4533900" y="1733550"/>
              <a:chExt cx="2857500" cy="210185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533900" y="1733550"/>
                <a:ext cx="2857500" cy="2101850"/>
              </a:xfrm>
              <a:prstGeom prst="rect">
                <a:avLst/>
              </a:prstGeom>
              <a:solidFill>
                <a:srgbClr val="4682B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603750" y="1803400"/>
                <a:ext cx="2705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EVENT NAME</a:t>
                </a:r>
                <a:endParaRPr lang="en-US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10100" y="2172732"/>
                <a:ext cx="17843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14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NO. OF PAYEES: </a:t>
                </a:r>
                <a:endPara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603750" y="2458025"/>
                <a:ext cx="1790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14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NO. OF ATTENDEES:</a:t>
                </a:r>
                <a:endPara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750050" y="2172732"/>
                <a:ext cx="558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PH" sz="14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123</a:t>
                </a:r>
                <a:endParaRPr lang="en-US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750050" y="2458024"/>
                <a:ext cx="558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PH" sz="14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123</a:t>
                </a:r>
                <a:endParaRPr lang="en-US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353050" y="3400425"/>
                <a:ext cx="1206500" cy="292100"/>
              </a:xfrm>
              <a:prstGeom prst="rect">
                <a:avLst/>
              </a:prstGeom>
              <a:solidFill>
                <a:srgbClr val="4682B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1100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ATTENDANCE</a:t>
                </a:r>
                <a:endParaRPr lang="en-US" sz="11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610100" y="2772151"/>
                <a:ext cx="1790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14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REQUIRED:</a:t>
                </a:r>
                <a:endPara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750050" y="2765801"/>
                <a:ext cx="558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PH" sz="14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NO</a:t>
                </a:r>
                <a:endParaRPr lang="en-US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610100" y="3068686"/>
                <a:ext cx="965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14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DATE:</a:t>
                </a:r>
                <a:endPara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083300" y="3068685"/>
                <a:ext cx="12255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PH" sz="14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1/1/2019</a:t>
                </a:r>
                <a:endParaRPr lang="en-US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467600" y="1733550"/>
              <a:ext cx="2857500" cy="2101850"/>
              <a:chOff x="4533900" y="1733550"/>
              <a:chExt cx="2857500" cy="2101850"/>
            </a:xfrm>
            <a:solidFill>
              <a:srgbClr val="F4A46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4533900" y="1733550"/>
                <a:ext cx="2857500" cy="210185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03750" y="1803400"/>
                <a:ext cx="27051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PH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EVENT NAME</a:t>
                </a:r>
                <a:endParaRPr lang="en-US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610100" y="2172732"/>
                <a:ext cx="1784350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PH" sz="14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NO. OF PAYEES: </a:t>
                </a:r>
                <a:endPara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603750" y="2458025"/>
                <a:ext cx="1790700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PH" sz="14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NO. OF ATTENDEES:</a:t>
                </a:r>
                <a:endPara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750050" y="2172732"/>
                <a:ext cx="558800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PH" sz="14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123</a:t>
                </a:r>
                <a:endParaRPr lang="en-US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750050" y="2458024"/>
                <a:ext cx="558800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PH" sz="14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123</a:t>
                </a:r>
                <a:endParaRPr lang="en-US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353050" y="3400425"/>
                <a:ext cx="1206500" cy="2921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1100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ATTENDANCE</a:t>
                </a:r>
                <a:endParaRPr lang="en-US" sz="11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610100" y="2772151"/>
                <a:ext cx="1790700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PH" sz="14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REQUIRED:</a:t>
                </a:r>
                <a:endPara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750050" y="2765801"/>
                <a:ext cx="558800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PH" sz="14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YES</a:t>
                </a:r>
                <a:endParaRPr lang="en-US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610100" y="3068686"/>
                <a:ext cx="965200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PH" sz="14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DATE:</a:t>
                </a:r>
                <a:endPara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083300" y="3068685"/>
                <a:ext cx="1225550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PH" sz="14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1/1/2019</a:t>
                </a:r>
                <a:endParaRPr lang="en-US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79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80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Gerick Glockner</dc:creator>
  <cp:lastModifiedBy>Gerick Glockner</cp:lastModifiedBy>
  <cp:revision>6</cp:revision>
  <dcterms:created xsi:type="dcterms:W3CDTF">2019-11-03T19:32:10Z</dcterms:created>
  <dcterms:modified xsi:type="dcterms:W3CDTF">2019-11-10T17:19:15Z</dcterms:modified>
</cp:coreProperties>
</file>