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/>
            </a:r>
            <a:br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hello how are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>hello how are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70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2015-01-05T07:14:39+00:00</dcterms:created>
  <dcterms:modified xsi:type="dcterms:W3CDTF">2015-01-05T07:14:39+00:00</dcterms:modified>
  <dc:title/>
  <dc:description/>
  <dc:subject/>
  <cp:keywords/>
  <cp:category/>
</cp:coreProperties>
</file>