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yschool3.png"/>
</Relationships>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6286500"/>
            <a:ext cx="1905000" cy="4762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95250"/>
            <a:ext cx="8858250" cy="666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7000" u="none">
                <a:solidFill>
                  <a:srgbClr val="00000"/>
                </a:solidFill>
                <a:latin typeface="Calibri"/>
              </a:rPr>
              <a:t>hi there I'm working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Author</dc:creator>
  <cp:lastModifiedBy>Author</cp:lastModifiedBy>
  <dcterms:created xsi:type="dcterms:W3CDTF">2015-01-05T07:35:28+00:00</dcterms:created>
  <dcterms:modified xsi:type="dcterms:W3CDTF">2015-01-05T07:35:28+00:00</dcterms:modified>
  <dc:title/>
  <dc:description/>
  <dc:subject/>
  <cp:keywords/>
  <cp:category/>
</cp:coreProperties>
</file>