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Default Extension="png" ContentType="image/png"/>
</Types>
</file>

<file path=_rels/.rels><?xml version="1.0" encoding="UTF-8" standalone="yes"?>
<Relationships xmlns="http://schemas.openxmlformats.org/package/2006/relationships">
 <Relationship Id="rId3" Type="http://schemas.openxmlformats.org/officeDocument/2006/relationships/extended-properties" Target="docProps/app.xml"/>
 <Relationship Id="rId2" Type="http://schemas.openxmlformats.org/package/2006/relationships/metadata/core-properties" Target="docProps/core.xml"/>
 <Relationship Id="rId1" Type="http://schemas.openxmlformats.org/officeDocument/2006/relationships/officeDocument" Target="ppt/presentation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</p:sldIdLst>
  <p:sldSz cx="9144000" cy="6858000"/>
  <p:notesSz cx="6858000" cy="9144000"/>
</p:presentation>
</file>

<file path=ppt/_rels/presentation.xml.rels><?xml version="1.0" encoding="UTF-8" standalone="yes"?>
<Relationships xmlns="http://schemas.openxmlformats.org/package/2006/relationships">
 <Relationship Id="rId1" Type="http://schemas.openxmlformats.org/officeDocument/2006/relationships/slideMaster" Target="slideMasters/slideMaster1.xml"/>
 <Relationship Id="rId2" Type="http://schemas.openxmlformats.org/officeDocument/2006/relationships/theme" Target="theme/theme1.xml"/>
 <Relationship Id="rId3" Type="http://schemas.openxmlformats.org/officeDocument/2006/relationships/slide" Target="slides/slide1.xml"/>
 <Relationship Id="rId4" Type="http://schemas.openxmlformats.org/officeDocument/2006/relationships/slide" Target="slides/slide2.xml"/>
 <Relationship Id="rId5" Type="http://schemas.openxmlformats.org/officeDocument/2006/relationships/slide" Target="slides/slide3.xml"/>
</Relationships>

</file>

<file path=ppt/slideLayouts/_rels/slideLayout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10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1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2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3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4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5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6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7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8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1.xml"/>
 <Relationship Id="rId2" Type="http://schemas.openxmlformats.org/officeDocument/2006/relationships/slideLayout" Target="../slideLayouts/slideLayout2.xml"/>
 <Relationship Id="rId3" Type="http://schemas.openxmlformats.org/officeDocument/2006/relationships/slideLayout" Target="../slideLayouts/slideLayout3.xml"/>
 <Relationship Id="rId4" Type="http://schemas.openxmlformats.org/officeDocument/2006/relationships/slideLayout" Target="../slideLayouts/slideLayout4.xml"/>
 <Relationship Id="rId5" Type="http://schemas.openxmlformats.org/officeDocument/2006/relationships/slideLayout" Target="../slideLayouts/slideLayout5.xml"/>
 <Relationship Id="rId6" Type="http://schemas.openxmlformats.org/officeDocument/2006/relationships/slideLayout" Target="../slideLayouts/slideLayout6.xml"/>
 <Relationship Id="rId7" Type="http://schemas.openxmlformats.org/officeDocument/2006/relationships/slideLayout" Target="../slideLayouts/slideLayout7.xml"/>
 <Relationship Id="rId8" Type="http://schemas.openxmlformats.org/officeDocument/2006/relationships/slideLayout" Target="../slideLayouts/slideLayout8.xml"/>
 <Relationship Id="rId9" Type="http://schemas.openxmlformats.org/officeDocument/2006/relationships/slideLayout" Target="../slideLayouts/slideLayout9.xml"/>
 <Relationship Id="rId10" Type="http://schemas.openxmlformats.org/officeDocument/2006/relationships/slideLayout" Target="../slideLayouts/slideLayout10.xml"/>
 <Relationship Id="rId11" Type="http://schemas.openxmlformats.org/officeDocument/2006/relationships/slideLayout" Target="../slideLayouts/slideLayout11.xml"/>
 <Relationship Id="rId1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30DBB-9FD5-43E7-88F1-55A569E9525E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36665-E7E9-4861-9ADF-F11A47CBAD79}" type="slidenum">
              <a:rPr lang="nl-BE" smtClean="0"/>
              <a:t>&lt;#&gt;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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-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myschool1.png"/>
</Relationships>

</file>

<file path=ppt/slides/_rels/slide2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myschool2.png"/>
</Relationships>

</file>

<file path=ppt/slides/_rels/slide3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myschool3.png"/>
</Relationships>
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95250" y="6286500"/>
            <a:ext cx="1905000" cy="47625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 rot="0">
            <a:off x="95250" y="95250"/>
            <a:ext cx="8858250" cy="6667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true" i="false" strike="noStrike" sz="7000" u="none">
                <a:solidFill>
                  <a:srgbClr val="00000"/>
                </a:solidFill>
                <a:latin typeface="Calibri"/>
              </a:rPr>
              <a:t/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95250" y="6286500"/>
            <a:ext cx="1905000" cy="47625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 rot="0">
            <a:off x="95250" y="95250"/>
            <a:ext cx="8858250" cy="6667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false" i="false" strike="noStrike" sz="7000" u="none">
                <a:solidFill>
                  <a:srgbClr val="00000"/>
                </a:solidFill>
                <a:latin typeface="Calibri"/>
              </a:rPr>
              <a:t/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?? ?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?? ?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3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Author</dc:creator>
  <cp:lastModifiedBy>Author</cp:lastModifiedBy>
  <dcterms:created xsi:type="dcterms:W3CDTF">2015-01-05T07:38:09+00:00</dcterms:created>
  <dcterms:modified xsi:type="dcterms:W3CDTF">2015-01-05T07:38:09+00:00</dcterms:modified>
  <dc:title/>
  <dc:description/>
  <dc:subject/>
  <cp:keywords/>
  <cp:category/>
</cp:coreProperties>
</file>