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png" ContentType="image/png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9144000" cy="6858000"/>
  <p:notesSz cx="6858000" cy="9144000"/>
</p:presentation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myschool1.pn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myschool2.png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myschool3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5250" y="6286500"/>
            <a:ext cx="1905000" cy="47625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" y="95250"/>
            <a:ext cx="8858250" cy="666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/>
            </a:r>
            <a:br/>
            <a:r>
              <a:rPr b="true" i="false" strike="noStrike" sz="6000" u="none">
                <a:solidFill>
                  <a:srgbClr val="00000"/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5250" y="6286500"/>
            <a:ext cx="1905000" cy="47625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" y="95250"/>
            <a:ext cx="8858250" cy="666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7000" u="none">
                <a:solidFill>
                  <a:srgbClr val="00000"/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5250" y="6286500"/>
            <a:ext cx="1905000" cy="47625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" y="95250"/>
            <a:ext cx="8858250" cy="666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7000" u="none">
                <a:solidFill>
                  <a:srgbClr val="00000"/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3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Author</dc:creator>
  <cp:lastModifiedBy>Author</cp:lastModifiedBy>
  <dcterms:created xsi:type="dcterms:W3CDTF">2015-01-05T07:50:19+00:00</dcterms:created>
  <dcterms:modified xsi:type="dcterms:W3CDTF">2015-01-05T07:50:19+00:00</dcterms:modified>
  <dc:title/>
  <dc:description/>
  <dc:subject/>
  <cp:keywords/>
  <cp:category/>
</cp:coreProperties>
</file>