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>
        <p:scale>
          <a:sx n="75" d="100"/>
          <a:sy n="75" d="100"/>
        </p:scale>
        <p:origin x="68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A531E-5E38-41F2-975C-9B023688F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067A5-3DE8-4A57-86DD-D27BCC76F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BCFDDA-6EE7-4A12-B8F7-551D8EBB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DB9C-A102-4D45-B4A0-F8D2A11EC307}" type="datetimeFigureOut">
              <a:rPr lang="es-PE" smtClean="0"/>
              <a:t>11/08/2020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689A0F-25EE-4F2F-8ED6-B37E1C1A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C9E8A-F430-4608-A076-A622AD18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B8E5-E4CA-4D22-82C0-4F212AB0F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478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85DA0-5305-4BDE-B608-8CD3A60F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8123A6-9B1D-4267-AAEB-7A9AF71A2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AC301B-96AC-4A76-969A-EDBD8A92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DB9C-A102-4D45-B4A0-F8D2A11EC307}" type="datetimeFigureOut">
              <a:rPr lang="es-PE" smtClean="0"/>
              <a:t>11/08/2020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A8F504-D73F-4295-BFC1-0C165359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FF97CB-4724-48FD-9CBE-3ECC8979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B8E5-E4CA-4D22-82C0-4F212AB0F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622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FF4577-433E-458F-95B3-24A88DA7B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5EA30E-D11B-4C08-9954-5EEDB8B5D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32E88-0327-4FC4-AC38-D58809FB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DB9C-A102-4D45-B4A0-F8D2A11EC307}" type="datetimeFigureOut">
              <a:rPr lang="es-PE" smtClean="0"/>
              <a:t>11/08/2020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26C0D5-BB72-4931-8239-AA5F0FB2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FC598C-F09C-4117-97FF-37C4DDF1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B8E5-E4CA-4D22-82C0-4F212AB0F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30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6B026-7BA4-4BD9-8604-68431CDB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D318B-DC37-4507-8DEF-052F4D29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6794C7-5F67-4D5B-A966-D76BFE7A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DB9C-A102-4D45-B4A0-F8D2A11EC307}" type="datetimeFigureOut">
              <a:rPr lang="es-PE" smtClean="0"/>
              <a:t>11/08/2020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1E162-C2E8-4970-A90B-1A2C7975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3C05D8-DD77-4D3D-984D-1ABAC2D4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B8E5-E4CA-4D22-82C0-4F212AB0F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795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99FCB-29CB-44FB-B59A-8BC99215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341CA1-6C37-4DE5-B13D-D10AE134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157372-C374-4E17-9262-63081657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DB9C-A102-4D45-B4A0-F8D2A11EC307}" type="datetimeFigureOut">
              <a:rPr lang="es-PE" smtClean="0"/>
              <a:t>11/08/2020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967EF-9205-4755-A937-0132C02C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CBE8EC-7B02-45C2-9FDA-9A6159D9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B8E5-E4CA-4D22-82C0-4F212AB0F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571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B49E6-824E-4956-84D1-96ED61A5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DAB089-3069-4DD9-BF2B-F8D70450E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C114F2-2603-45AD-9D35-AD1527E0D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5F5D0C-FF50-40E4-ACD0-CDF0ADB5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DB9C-A102-4D45-B4A0-F8D2A11EC307}" type="datetimeFigureOut">
              <a:rPr lang="es-PE" smtClean="0"/>
              <a:t>11/08/2020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6A8D88-41D6-4CA6-8F0A-5D7399AC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CC067A-8E5B-4B9F-ACDF-F1CAC85E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B8E5-E4CA-4D22-82C0-4F212AB0F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502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807BD-EF5C-479A-AB28-F2F6D1E2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565B95-C925-4599-BA14-1A68BF49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47C2DE-17C5-465C-8076-06019F7B7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77ACE8-008F-4181-A309-A6569B4F3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30CCE0-781A-4FC8-96A8-277765EE6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E6DED4-E026-4BA9-ACCF-25A1919F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DB9C-A102-4D45-B4A0-F8D2A11EC307}" type="datetimeFigureOut">
              <a:rPr lang="es-PE" smtClean="0"/>
              <a:t>11/08/2020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D2547E-4DCC-4333-9B4E-C19B0564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76F454-06E8-4A0B-BDA7-209AE5F3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B8E5-E4CA-4D22-82C0-4F212AB0F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677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0A51D-85B3-47C2-93BD-4663ED87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F2304B-1951-4832-8766-4D328C4E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DB9C-A102-4D45-B4A0-F8D2A11EC307}" type="datetimeFigureOut">
              <a:rPr lang="es-PE" smtClean="0"/>
              <a:t>11/08/2020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106B68-5E56-4C54-8706-552CE625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17DEC9-FB6F-4009-8D0A-1CA3E8E9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B8E5-E4CA-4D22-82C0-4F212AB0F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442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E4BD5B-56E9-4E6B-A217-A938DC9F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DB9C-A102-4D45-B4A0-F8D2A11EC307}" type="datetimeFigureOut">
              <a:rPr lang="es-PE" smtClean="0"/>
              <a:t>11/08/2020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E2C9A1-E403-43DB-9F45-65C7C675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9D46B9-0A59-4E61-A7FB-561B13A7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B8E5-E4CA-4D22-82C0-4F212AB0F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189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F4157-DF41-4861-B400-1EA46C03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892A44-8A88-47F0-9EE4-20A739395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B23850-802E-4E55-AAEF-24DA34CD8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C35726-5D99-47C5-9B22-3D96EC7B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DB9C-A102-4D45-B4A0-F8D2A11EC307}" type="datetimeFigureOut">
              <a:rPr lang="es-PE" smtClean="0"/>
              <a:t>11/08/2020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B055BD-00F4-4542-BCC1-AA88AE40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EDAAA1-6758-41CC-A923-2516CAC5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B8E5-E4CA-4D22-82C0-4F212AB0F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626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45001-8E33-4EFA-8991-8BFEF645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C855E0-D281-4880-B4EE-961622C01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1AA0AE-2AE1-4BF6-8E14-9ED9D4445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0E5644-5E6C-4855-BE04-655B310B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DB9C-A102-4D45-B4A0-F8D2A11EC307}" type="datetimeFigureOut">
              <a:rPr lang="es-PE" smtClean="0"/>
              <a:t>11/08/2020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D74921-3E2B-4E9A-85FD-38D9DE9A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12144C-E40A-4DDF-B9BE-E356C861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B8E5-E4CA-4D22-82C0-4F212AB0F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099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B03501-362B-4B3C-A9E2-40F79A32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470292-6E62-4D08-9AD8-7F3BF8AF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8C364-45DB-435C-81BA-F9348C581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DB9C-A102-4D45-B4A0-F8D2A11EC307}" type="datetimeFigureOut">
              <a:rPr lang="es-PE" smtClean="0"/>
              <a:t>11/08/2020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E9CF0-BB90-4E3F-B937-E38D91505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987A68-1677-4C04-B4E5-B45035B91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DB8E5-E4CA-4D22-82C0-4F212AB0F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542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693A3A2-52AE-4A8F-9CC9-F1BC62079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762000"/>
            <a:ext cx="6985000" cy="5334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022B5D-494F-42C5-8755-09F820413C11}"/>
              </a:ext>
            </a:extLst>
          </p:cNvPr>
          <p:cNvSpPr txBox="1"/>
          <p:nvPr/>
        </p:nvSpPr>
        <p:spPr>
          <a:xfrm>
            <a:off x="2603500" y="4341674"/>
            <a:ext cx="6985000" cy="1754326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just"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Sistema de Gestión para Certificados.</a:t>
            </a:r>
          </a:p>
          <a:p>
            <a:pPr algn="just"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Diseñado para agilizar el flujo de documentos y en particular de Certificados de Calidad. Esta solución Proporciona control en la radi­cación de correspondencia. Elimina la impresión de documentación. Facilita la búsqueda de documentos. Centraliza documentación en un repositorio digital. </a:t>
            </a:r>
            <a:endParaRPr lang="es-P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4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DC83F4-8707-49CB-A964-41CB3A34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762000"/>
            <a:ext cx="6985000" cy="5334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D83591-56D3-4BF0-9C6D-61366DD43072}"/>
              </a:ext>
            </a:extLst>
          </p:cNvPr>
          <p:cNvSpPr txBox="1"/>
          <p:nvPr/>
        </p:nvSpPr>
        <p:spPr>
          <a:xfrm>
            <a:off x="2603500" y="4341674"/>
            <a:ext cx="6985000" cy="1754326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just"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Gestión Reportes de Seguridad Laboral</a:t>
            </a:r>
          </a:p>
          <a:p>
            <a:pPr algn="just"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Registra todos los incidentes de relevancia por tipo y con detalles personalizables, habilita el seguimiento y el análisis de causa raíz; reporte y analice las métricas (KPIs) y las tendencias en el desempeño. Registre y asignes responsabilidades.</a:t>
            </a:r>
            <a:endParaRPr lang="es-P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2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C3BF9D-5B86-456F-897B-2261932D6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762000"/>
            <a:ext cx="6985000" cy="5334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FAE2FDB-3CE6-4A03-948E-95AD96BFB616}"/>
              </a:ext>
            </a:extLst>
          </p:cNvPr>
          <p:cNvSpPr txBox="1"/>
          <p:nvPr/>
        </p:nvSpPr>
        <p:spPr>
          <a:xfrm>
            <a:off x="2603500" y="4341674"/>
            <a:ext cx="6985000" cy="1754326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just"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Sistema Gestión de Reclamos</a:t>
            </a:r>
          </a:p>
          <a:p>
            <a:pPr algn="just"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Una herramienta que reduce considerablemente los tiempos de recopilación, medición y análisis ágil de los datos. Lo que ha permitido a la organización obtener información detallada y gráficas de fácil interpretación que favorece la detección de tendencias negativas a tiempo.</a:t>
            </a:r>
            <a:endParaRPr lang="es-P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78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4305DD-B29F-4E61-BF00-A33E250D6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762000"/>
            <a:ext cx="6985000" cy="5334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26408C-D257-438E-8A76-B776DA92D4DA}"/>
              </a:ext>
            </a:extLst>
          </p:cNvPr>
          <p:cNvSpPr txBox="1"/>
          <p:nvPr/>
        </p:nvSpPr>
        <p:spPr>
          <a:xfrm>
            <a:off x="2603500" y="755778"/>
            <a:ext cx="6985000" cy="1754326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just"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Sistema Gestión de Producto No Conforme</a:t>
            </a:r>
          </a:p>
          <a:p>
            <a:pPr algn="just"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La gestión de las No conformidades y sus planes de acción se automatiza en un 60% con la herramienta y facilita el seguimiento de los usuarios de las acciones que tienen pendientes ya que el sistema envía alertas de vencimiento de acciones a los usuarios que en algunos casos son escalables.</a:t>
            </a:r>
            <a:endParaRPr lang="es-P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7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FB189DF-ECAB-4E58-BCA8-1A728E02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762000"/>
            <a:ext cx="6985000" cy="5334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3214BD0-3C3F-47AA-B181-331EF551346C}"/>
              </a:ext>
            </a:extLst>
          </p:cNvPr>
          <p:cNvSpPr txBox="1"/>
          <p:nvPr/>
        </p:nvSpPr>
        <p:spPr>
          <a:xfrm>
            <a:off x="2603500" y="4338940"/>
            <a:ext cx="6985000" cy="1754326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just"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Automatización Industrial</a:t>
            </a:r>
          </a:p>
          <a:p>
            <a:pPr algn="just"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Controla los objetivos de producción, así como identificar y resuelve posibles problemas de capacidad en las diferentes etapas del proceso. Los datos de todas las etapas de fabricación son recopiladas y se muestran en computadoras que se encuentran distribuidas por toda la planta.</a:t>
            </a:r>
            <a:endParaRPr lang="es-P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8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A7A5D5-FF6A-44D6-A25C-8858015B1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762000"/>
            <a:ext cx="6985000" cy="5334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B857759-BBE2-4EFD-B46E-00B2BB739D4E}"/>
              </a:ext>
            </a:extLst>
          </p:cNvPr>
          <p:cNvSpPr txBox="1"/>
          <p:nvPr/>
        </p:nvSpPr>
        <p:spPr>
          <a:xfrm>
            <a:off x="2603500" y="4062274"/>
            <a:ext cx="6985000" cy="203132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just"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Sistemas Gestión de Capacitaciones</a:t>
            </a:r>
          </a:p>
          <a:p>
            <a:pPr algn="just"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El sistema automatizado generar informes sobre el plan de aprendizaje de cada empleado, analizar el rendimiento y detectar posibles problemas que pueden afectar la eficacia de la formación. permite ejecutar estrategias para desarrollar, motivar y mejorar la retención del aprendizaje de tus colaboradores.</a:t>
            </a:r>
            <a:endParaRPr lang="es-P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2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C7AABF-9CE5-4DD4-B5B5-7BA527CD7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762000"/>
            <a:ext cx="6985000" cy="5334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00662DA-5563-473A-8D6D-0ED5206052B1}"/>
              </a:ext>
            </a:extLst>
          </p:cNvPr>
          <p:cNvSpPr txBox="1"/>
          <p:nvPr/>
        </p:nvSpPr>
        <p:spPr>
          <a:xfrm>
            <a:off x="2603500" y="4341674"/>
            <a:ext cx="6985000" cy="1754326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Sistema Control de Indicadores</a:t>
            </a:r>
          </a:p>
          <a:p>
            <a:pPr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Controlar los objetivos de producción, así como identificar y resolver posibles problemas de capacidad en las diferentes etapas del proceso. Mejorar la productividad de la empresa,</a:t>
            </a:r>
          </a:p>
          <a:p>
            <a:pPr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reduciendo los costes de producción y mejorando la calidad de los productos.</a:t>
            </a:r>
            <a:endParaRPr lang="es-P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9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2D012B-2949-4282-972F-DC2B2872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762000"/>
            <a:ext cx="6985000" cy="5334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69E6F7E-9ECD-4505-9D7C-304B5AD60EE6}"/>
              </a:ext>
            </a:extLst>
          </p:cNvPr>
          <p:cNvSpPr txBox="1"/>
          <p:nvPr/>
        </p:nvSpPr>
        <p:spPr>
          <a:xfrm>
            <a:off x="2603500" y="754411"/>
            <a:ext cx="6985000" cy="1754326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Gestión Orden de Trabajo</a:t>
            </a:r>
          </a:p>
          <a:p>
            <a:pPr fontAlgn="base"/>
            <a:r>
              <a:rPr lang="es-ES" dirty="0">
                <a:solidFill>
                  <a:schemeClr val="bg1"/>
                </a:solidFill>
                <a:latin typeface="Comic Sans MS" panose="030F0702030302020204" pitchFamily="66" charset="0"/>
              </a:rPr>
              <a:t>Automatiza el seguimiento y la programación de actividades de mantenimiento, permitiendo operar de forma proactiva, reducir el tiempo de inactividad y aumentar la eficiencia operativa. El sistema rastrea el historial y las tendencias de los equipos , a través de recursos de prevención y análisis de fallas.</a:t>
            </a:r>
            <a:endParaRPr lang="es-P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1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406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Niels Uchpa</dc:creator>
  <cp:lastModifiedBy>Niels Uchpa</cp:lastModifiedBy>
  <cp:revision>16</cp:revision>
  <dcterms:created xsi:type="dcterms:W3CDTF">2020-07-27T17:46:59Z</dcterms:created>
  <dcterms:modified xsi:type="dcterms:W3CDTF">2020-08-11T20:17:16Z</dcterms:modified>
</cp:coreProperties>
</file>