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19" r:id="rId6"/>
    <p:sldId id="312" r:id="rId7"/>
    <p:sldId id="341" r:id="rId8"/>
    <p:sldId id="342" r:id="rId9"/>
    <p:sldId id="343" r:id="rId10"/>
    <p:sldId id="298" r:id="rId11"/>
    <p:sldId id="318" r:id="rId12"/>
    <p:sldId id="301" r:id="rId13"/>
    <p:sldId id="307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9" d="100"/>
          <a:sy n="49" d="100"/>
        </p:scale>
        <p:origin x="-1318" y="-475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="" xmlns:a16="http://schemas.microsoft.com/office/drawing/2014/main" id="{EC76DC33-14CD-4C02-84C8-CC035CB62BF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5994" y="329303"/>
            <a:ext cx="2986331" cy="61993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3F7882D8-9ACD-4F56-B15D-1BBB457EDA7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24031" y="329303"/>
            <a:ext cx="2986331" cy="28615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E2716904-EBBF-496C-B9C4-D47D8AE743E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072069" y="329303"/>
            <a:ext cx="2986331" cy="28615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C3640979-6D66-4FDA-B9EA-44073035E7B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24031" y="3495675"/>
            <a:ext cx="6334369" cy="3033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F52919E-B856-46DF-8EE5-5AC4E85C0AFC}"/>
              </a:ext>
            </a:extLst>
          </p:cNvPr>
          <p:cNvGrpSpPr/>
          <p:nvPr userDrawn="1"/>
        </p:nvGrpSpPr>
        <p:grpSpPr>
          <a:xfrm>
            <a:off x="4196676" y="1564259"/>
            <a:ext cx="3798650" cy="2992952"/>
            <a:chOff x="2862987" y="1731312"/>
            <a:chExt cx="3418025" cy="2693058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3B162EE5-910E-4160-A7B0-0C601F238DB6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8" name="Rounded Rectangle 21">
                <a:extLst>
                  <a:ext uri="{FF2B5EF4-FFF2-40B4-BE49-F238E27FC236}">
                    <a16:creationId xmlns="" xmlns:a16="http://schemas.microsoft.com/office/drawing/2014/main" id="{5857DF9A-0DFA-411D-ABBF-8DD8FE84827B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54A40203-79D4-4139-AE5E-B36E553D2369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="" xmlns:a16="http://schemas.microsoft.com/office/drawing/2014/main" id="{4765CAE1-265B-4D94-A8CF-ED17FF9F4322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="" xmlns:a16="http://schemas.microsoft.com/office/drawing/2014/main" id="{D78BB8F2-69B5-4E2F-8FB4-BD0BE5A1A02C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35">
                  <a:extLst>
                    <a:ext uri="{FF2B5EF4-FFF2-40B4-BE49-F238E27FC236}">
                      <a16:creationId xmlns="" xmlns:a16="http://schemas.microsoft.com/office/drawing/2014/main" id="{59A25EE8-2076-4A4D-807E-97CF9F914D0E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76AAA686-C7E6-4867-BA89-6943B4C7DB01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088CCCCE-4870-4A4B-8CDE-AAA330E2B6B7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2" name="Rounded Rectangle 24">
                <a:extLst>
                  <a:ext uri="{FF2B5EF4-FFF2-40B4-BE49-F238E27FC236}">
                    <a16:creationId xmlns="" xmlns:a16="http://schemas.microsoft.com/office/drawing/2014/main" id="{27757B9D-CE6B-4800-A122-56607DAFDB72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D372A922-FCD2-4CAC-B7CD-1F77428B0353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3045F076-7F06-40D5-BA94-1DED7C6961EB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="" xmlns:a16="http://schemas.microsoft.com/office/drawing/2014/main" id="{ECCAA5FB-8472-4EDC-ABB5-0D68E2691A66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Rounded Rectangle 33">
                  <a:extLst>
                    <a:ext uri="{FF2B5EF4-FFF2-40B4-BE49-F238E27FC236}">
                      <a16:creationId xmlns="" xmlns:a16="http://schemas.microsoft.com/office/drawing/2014/main" id="{2FEFCE23-5925-42A4-B92E-728040CE5A7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EC38BB0E-5112-4CE2-A023-EF1D07C301E2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C213A9E-9FBF-4202-B218-1401736130C1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6" name="Rounded Rectangle 27">
                <a:extLst>
                  <a:ext uri="{FF2B5EF4-FFF2-40B4-BE49-F238E27FC236}">
                    <a16:creationId xmlns="" xmlns:a16="http://schemas.microsoft.com/office/drawing/2014/main" id="{251A0F03-6600-4BD3-9FE2-2FC1A0340CCA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B08C0C9F-E8EF-4FA2-914A-6A6DF8E83AEE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99141CEF-A47B-462C-BBC6-04041B95A0B3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="" xmlns:a16="http://schemas.microsoft.com/office/drawing/2014/main" id="{8AD9C02C-4B73-4AF3-9B22-A256810CF59F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Rounded Rectangle 31">
                  <a:extLst>
                    <a:ext uri="{FF2B5EF4-FFF2-40B4-BE49-F238E27FC236}">
                      <a16:creationId xmlns="" xmlns:a16="http://schemas.microsoft.com/office/drawing/2014/main" id="{525F1597-BCE8-4B44-A4B5-D9C693BD53BE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614FC3AE-E5EC-4BB3-A5CC-04DA7605BFD2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="" xmlns:a16="http://schemas.microsoft.com/office/drawing/2014/main" id="{A7072C13-F92B-4F6E-933E-CCF6A092E78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28994" y="1811131"/>
            <a:ext cx="1530045" cy="2403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="" xmlns:a16="http://schemas.microsoft.com/office/drawing/2014/main" id="{2E8A7828-2637-4C74-A879-B48F0C8FE74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89755" y="1971247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="" xmlns:a16="http://schemas.microsoft.com/office/drawing/2014/main" id="{E601A353-9F1C-48F2-8F79-6383CE800E2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74022" y="1971247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932781FB-F43D-4DA8-9408-E4DA4641BCE7}"/>
              </a:ext>
            </a:extLst>
          </p:cNvPr>
          <p:cNvGrpSpPr/>
          <p:nvPr userDrawn="1"/>
        </p:nvGrpSpPr>
        <p:grpSpPr>
          <a:xfrm>
            <a:off x="10865225" y="5705475"/>
            <a:ext cx="1145802" cy="1015054"/>
            <a:chOff x="10797950" y="5726226"/>
            <a:chExt cx="1047115" cy="927628"/>
          </a:xfrm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156F8641-EB22-423A-BDE7-7619EB8583D2}"/>
                </a:ext>
              </a:extLst>
            </p:cNvPr>
            <p:cNvSpPr/>
            <p:nvPr/>
          </p:nvSpPr>
          <p:spPr>
            <a:xfrm>
              <a:off x="10949154" y="5981375"/>
              <a:ext cx="744155" cy="672479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824311D-987A-4167-B9A0-0A276A964C09}"/>
                </a:ext>
              </a:extLst>
            </p:cNvPr>
            <p:cNvSpPr/>
            <p:nvPr/>
          </p:nvSpPr>
          <p:spPr>
            <a:xfrm>
              <a:off x="10797950" y="5726226"/>
              <a:ext cx="1047115" cy="501919"/>
            </a:xfrm>
            <a:custGeom>
              <a:avLst/>
              <a:gdLst>
                <a:gd name="connsiteX0" fmla="*/ 214834 w 1047115"/>
                <a:gd name="connsiteY0" fmla="*/ 73539 h 501919"/>
                <a:gd name="connsiteX1" fmla="*/ 278528 w 1047115"/>
                <a:gd name="connsiteY1" fmla="*/ 73539 h 501919"/>
                <a:gd name="connsiteX2" fmla="*/ 294624 w 1047115"/>
                <a:gd name="connsiteY2" fmla="*/ 90237 h 501919"/>
                <a:gd name="connsiteX3" fmla="*/ 294624 w 1047115"/>
                <a:gd name="connsiteY3" fmla="*/ 168133 h 501919"/>
                <a:gd name="connsiteX4" fmla="*/ 286877 w 1047115"/>
                <a:gd name="connsiteY4" fmla="*/ 185864 h 501919"/>
                <a:gd name="connsiteX5" fmla="*/ 222752 w 1047115"/>
                <a:gd name="connsiteY5" fmla="*/ 243878 h 501919"/>
                <a:gd name="connsiteX6" fmla="*/ 198996 w 1047115"/>
                <a:gd name="connsiteY6" fmla="*/ 242587 h 501919"/>
                <a:gd name="connsiteX7" fmla="*/ 196500 w 1047115"/>
                <a:gd name="connsiteY7" fmla="*/ 233205 h 501919"/>
                <a:gd name="connsiteX8" fmla="*/ 198738 w 1047115"/>
                <a:gd name="connsiteY8" fmla="*/ 87913 h 501919"/>
                <a:gd name="connsiteX9" fmla="*/ 214834 w 1047115"/>
                <a:gd name="connsiteY9" fmla="*/ 73539 h 501919"/>
                <a:gd name="connsiteX10" fmla="*/ 470833 w 1047115"/>
                <a:gd name="connsiteY10" fmla="*/ 33530 h 501919"/>
                <a:gd name="connsiteX11" fmla="*/ 483034 w 1047115"/>
                <a:gd name="connsiteY11" fmla="*/ 39275 h 501919"/>
                <a:gd name="connsiteX12" fmla="*/ 507996 w 1047115"/>
                <a:gd name="connsiteY12" fmla="*/ 64237 h 501919"/>
                <a:gd name="connsiteX13" fmla="*/ 507909 w 1047115"/>
                <a:gd name="connsiteY13" fmla="*/ 88337 h 501919"/>
                <a:gd name="connsiteX14" fmla="*/ 92606 w 1047115"/>
                <a:gd name="connsiteY14" fmla="*/ 495549 h 501919"/>
                <a:gd name="connsiteX15" fmla="*/ 76769 w 1047115"/>
                <a:gd name="connsiteY15" fmla="*/ 501919 h 501919"/>
                <a:gd name="connsiteX16" fmla="*/ 16517 w 1047115"/>
                <a:gd name="connsiteY16" fmla="*/ 501833 h 501919"/>
                <a:gd name="connsiteX17" fmla="*/ 250 w 1047115"/>
                <a:gd name="connsiteY17" fmla="*/ 489266 h 501919"/>
                <a:gd name="connsiteX18" fmla="*/ 4725 w 1047115"/>
                <a:gd name="connsiteY18" fmla="*/ 476527 h 501919"/>
                <a:gd name="connsiteX19" fmla="*/ 458503 w 1047115"/>
                <a:gd name="connsiteY19" fmla="*/ 39275 h 501919"/>
                <a:gd name="connsiteX20" fmla="*/ 470833 w 1047115"/>
                <a:gd name="connsiteY20" fmla="*/ 33530 h 501919"/>
                <a:gd name="connsiteX21" fmla="*/ 500243 w 1047115"/>
                <a:gd name="connsiteY21" fmla="*/ 549 h 501919"/>
                <a:gd name="connsiteX22" fmla="*/ 585886 w 1047115"/>
                <a:gd name="connsiteY22" fmla="*/ 27232 h 501919"/>
                <a:gd name="connsiteX23" fmla="*/ 595698 w 1047115"/>
                <a:gd name="connsiteY23" fmla="*/ 32998 h 501919"/>
                <a:gd name="connsiteX24" fmla="*/ 1041041 w 1047115"/>
                <a:gd name="connsiteY24" fmla="*/ 466291 h 501919"/>
                <a:gd name="connsiteX25" fmla="*/ 1046893 w 1047115"/>
                <a:gd name="connsiteY25" fmla="*/ 481268 h 501919"/>
                <a:gd name="connsiteX26" fmla="*/ 1030367 w 1047115"/>
                <a:gd name="connsiteY26" fmla="*/ 493662 h 501919"/>
                <a:gd name="connsiteX27" fmla="*/ 974850 w 1047115"/>
                <a:gd name="connsiteY27" fmla="*/ 493662 h 501919"/>
                <a:gd name="connsiteX28" fmla="*/ 956086 w 1047115"/>
                <a:gd name="connsiteY28" fmla="*/ 486088 h 501919"/>
                <a:gd name="connsiteX29" fmla="*/ 488106 w 1047115"/>
                <a:gd name="connsiteY29" fmla="*/ 26112 h 501919"/>
                <a:gd name="connsiteX30" fmla="*/ 486299 w 1047115"/>
                <a:gd name="connsiteY30" fmla="*/ 5025 h 501919"/>
                <a:gd name="connsiteX31" fmla="*/ 500243 w 1047115"/>
                <a:gd name="connsiteY31" fmla="*/ 549 h 50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47115" h="501919">
                  <a:moveTo>
                    <a:pt x="214834" y="73539"/>
                  </a:moveTo>
                  <a:cubicBezTo>
                    <a:pt x="236094" y="73367"/>
                    <a:pt x="257268" y="73367"/>
                    <a:pt x="278528" y="73539"/>
                  </a:cubicBezTo>
                  <a:cubicBezTo>
                    <a:pt x="288685" y="73625"/>
                    <a:pt x="294538" y="79822"/>
                    <a:pt x="294624" y="90237"/>
                  </a:cubicBezTo>
                  <a:cubicBezTo>
                    <a:pt x="294710" y="103578"/>
                    <a:pt x="294538" y="155480"/>
                    <a:pt x="294624" y="168133"/>
                  </a:cubicBezTo>
                  <a:cubicBezTo>
                    <a:pt x="294710" y="175277"/>
                    <a:pt x="292386" y="180958"/>
                    <a:pt x="286877" y="185864"/>
                  </a:cubicBezTo>
                  <a:cubicBezTo>
                    <a:pt x="265359" y="205059"/>
                    <a:pt x="244099" y="224511"/>
                    <a:pt x="222752" y="243878"/>
                  </a:cubicBezTo>
                  <a:cubicBezTo>
                    <a:pt x="214748" y="251108"/>
                    <a:pt x="203902" y="250678"/>
                    <a:pt x="198996" y="242587"/>
                  </a:cubicBezTo>
                  <a:cubicBezTo>
                    <a:pt x="197361" y="239918"/>
                    <a:pt x="196500" y="236389"/>
                    <a:pt x="196500" y="233205"/>
                  </a:cubicBezTo>
                  <a:cubicBezTo>
                    <a:pt x="196758" y="201358"/>
                    <a:pt x="198480" y="90151"/>
                    <a:pt x="198738" y="87913"/>
                  </a:cubicBezTo>
                  <a:cubicBezTo>
                    <a:pt x="200029" y="78359"/>
                    <a:pt x="205194" y="73625"/>
                    <a:pt x="214834" y="73539"/>
                  </a:cubicBezTo>
                  <a:close/>
                  <a:moveTo>
                    <a:pt x="470833" y="33530"/>
                  </a:moveTo>
                  <a:cubicBezTo>
                    <a:pt x="475008" y="33530"/>
                    <a:pt x="479161" y="35445"/>
                    <a:pt x="483034" y="39275"/>
                  </a:cubicBezTo>
                  <a:cubicBezTo>
                    <a:pt x="491383" y="47538"/>
                    <a:pt x="499733" y="55888"/>
                    <a:pt x="507996" y="64237"/>
                  </a:cubicBezTo>
                  <a:cubicBezTo>
                    <a:pt x="515656" y="71983"/>
                    <a:pt x="515656" y="80763"/>
                    <a:pt x="507909" y="88337"/>
                  </a:cubicBezTo>
                  <a:cubicBezTo>
                    <a:pt x="444215" y="150826"/>
                    <a:pt x="139258" y="449759"/>
                    <a:pt x="92606" y="495549"/>
                  </a:cubicBezTo>
                  <a:cubicBezTo>
                    <a:pt x="88130" y="499939"/>
                    <a:pt x="82880" y="501919"/>
                    <a:pt x="76769" y="501919"/>
                  </a:cubicBezTo>
                  <a:cubicBezTo>
                    <a:pt x="66870" y="501833"/>
                    <a:pt x="26674" y="501919"/>
                    <a:pt x="16517" y="501833"/>
                  </a:cubicBezTo>
                  <a:cubicBezTo>
                    <a:pt x="7049" y="501747"/>
                    <a:pt x="1885" y="497788"/>
                    <a:pt x="250" y="489266"/>
                  </a:cubicBezTo>
                  <a:cubicBezTo>
                    <a:pt x="-697" y="484274"/>
                    <a:pt x="1110" y="479970"/>
                    <a:pt x="4725" y="476527"/>
                  </a:cubicBezTo>
                  <a:cubicBezTo>
                    <a:pt x="56369" y="426777"/>
                    <a:pt x="424074" y="72414"/>
                    <a:pt x="458503" y="39275"/>
                  </a:cubicBezTo>
                  <a:cubicBezTo>
                    <a:pt x="462463" y="35445"/>
                    <a:pt x="466659" y="33530"/>
                    <a:pt x="470833" y="33530"/>
                  </a:cubicBezTo>
                  <a:close/>
                  <a:moveTo>
                    <a:pt x="500243" y="549"/>
                  </a:moveTo>
                  <a:cubicBezTo>
                    <a:pt x="518404" y="5885"/>
                    <a:pt x="575557" y="23616"/>
                    <a:pt x="585886" y="27232"/>
                  </a:cubicBezTo>
                  <a:cubicBezTo>
                    <a:pt x="589415" y="28436"/>
                    <a:pt x="593029" y="30416"/>
                    <a:pt x="595698" y="32998"/>
                  </a:cubicBezTo>
                  <a:cubicBezTo>
                    <a:pt x="619024" y="55464"/>
                    <a:pt x="1026150" y="451831"/>
                    <a:pt x="1041041" y="466291"/>
                  </a:cubicBezTo>
                  <a:cubicBezTo>
                    <a:pt x="1045258" y="470423"/>
                    <a:pt x="1047926" y="475157"/>
                    <a:pt x="1046893" y="481268"/>
                  </a:cubicBezTo>
                  <a:cubicBezTo>
                    <a:pt x="1045430" y="489445"/>
                    <a:pt x="1039921" y="493577"/>
                    <a:pt x="1030367" y="493662"/>
                  </a:cubicBezTo>
                  <a:cubicBezTo>
                    <a:pt x="1020641" y="493662"/>
                    <a:pt x="983630" y="493490"/>
                    <a:pt x="974850" y="493662"/>
                  </a:cubicBezTo>
                  <a:cubicBezTo>
                    <a:pt x="967448" y="493749"/>
                    <a:pt x="961509" y="491425"/>
                    <a:pt x="956086" y="486088"/>
                  </a:cubicBezTo>
                  <a:cubicBezTo>
                    <a:pt x="914082" y="444515"/>
                    <a:pt x="511518" y="49266"/>
                    <a:pt x="488106" y="26112"/>
                  </a:cubicBezTo>
                  <a:cubicBezTo>
                    <a:pt x="481479" y="19571"/>
                    <a:pt x="480790" y="11308"/>
                    <a:pt x="486299" y="5025"/>
                  </a:cubicBezTo>
                  <a:cubicBezTo>
                    <a:pt x="490000" y="807"/>
                    <a:pt x="494906" y="-1001"/>
                    <a:pt x="500243" y="549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0" name="Text Placeholder 9">
            <a:extLst>
              <a:ext uri="{FF2B5EF4-FFF2-40B4-BE49-F238E27FC236}">
                <a16:creationId xmlns="" xmlns:a16="http://schemas.microsoft.com/office/drawing/2014/main" id="{DB0A17E7-4B0C-41B9-B574-2BD11D86C5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Freeform 9">
            <a:extLst>
              <a:ext uri="{FF2B5EF4-FFF2-40B4-BE49-F238E27FC236}">
                <a16:creationId xmlns="" xmlns:a16="http://schemas.microsoft.com/office/drawing/2014/main" id="{3B55431D-B5B9-417E-857F-FCF4252008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1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2" name="Freeform 9">
            <a:extLst>
              <a:ext uri="{FF2B5EF4-FFF2-40B4-BE49-F238E27FC236}">
                <a16:creationId xmlns="" xmlns:a16="http://schemas.microsoft.com/office/drawing/2014/main" id="{1FE51354-F93A-4DBC-AED0-C189EF51AAC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65520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87B19B0-3649-419E-B83B-69001425C8F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05DD0BA-4EFB-4795-8969-0FFB84E5BAE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C1CF2F88-87EB-4812-8080-E038E2F958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FDF2296-44BB-4865-AB73-F34651A6FD3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A6045EE-39D8-4F62-BED2-6D58399E85D9}"/>
              </a:ext>
            </a:extLst>
          </p:cNvPr>
          <p:cNvGrpSpPr/>
          <p:nvPr userDrawn="1"/>
        </p:nvGrpSpPr>
        <p:grpSpPr>
          <a:xfrm>
            <a:off x="3295523" y="1504766"/>
            <a:ext cx="5600954" cy="30773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8E034AF2-468F-410B-A6F3-C1BE01DC696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9536716-C10B-49FB-8F64-BE25D35BAB7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8CBED52C-895A-4399-8F65-905B0B36206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6FEB1ADB-2C68-4189-ACB5-1712592CEFA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E337976-CB3F-447D-87B4-52997E6326F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749E1F47-A49C-4E0D-953E-4A37A839AF4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5A8B896F-D884-4D96-90EF-079E156031F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5F0D8746-DF02-4AA5-8E5F-0B6FCA4CC58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7A39C991-F1F1-4EA3-AE4E-55B883F4CFE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7A9937EE-9EF6-4EEE-A4FF-4100004AB7A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CBF1DFC7-97C8-43DB-9E4E-B89DD46664B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EC54C1C5-0F94-4850-9153-CA8A037EDE5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5BA25A20-F8B4-4164-A7E0-BF6994E8607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48029" y="1677606"/>
            <a:ext cx="4124421" cy="248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ADE4425-1F46-4BB4-868B-4098BA1E44BA}"/>
              </a:ext>
            </a:extLst>
          </p:cNvPr>
          <p:cNvSpPr/>
          <p:nvPr userDrawn="1"/>
        </p:nvSpPr>
        <p:spPr>
          <a:xfrm>
            <a:off x="323529" y="301408"/>
            <a:ext cx="11573197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0845E88C-28C1-418B-A201-8EF6078280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F8828C03-0640-4801-9208-4E8FB4567E65}"/>
              </a:ext>
            </a:extLst>
          </p:cNvPr>
          <p:cNvSpPr/>
          <p:nvPr userDrawn="1"/>
        </p:nvSpPr>
        <p:spPr>
          <a:xfrm flipH="1">
            <a:off x="9647495" y="300218"/>
            <a:ext cx="2249231" cy="763537"/>
          </a:xfrm>
          <a:custGeom>
            <a:avLst/>
            <a:gdLst>
              <a:gd name="connsiteX0" fmla="*/ 1079499 w 2036992"/>
              <a:gd name="connsiteY0" fmla="*/ 533143 h 690412"/>
              <a:gd name="connsiteX1" fmla="*/ 954941 w 2036992"/>
              <a:gd name="connsiteY1" fmla="*/ 533143 h 690412"/>
              <a:gd name="connsiteX2" fmla="*/ 954941 w 2036992"/>
              <a:gd name="connsiteY2" fmla="*/ 657700 h 690412"/>
              <a:gd name="connsiteX3" fmla="*/ 1079499 w 2036992"/>
              <a:gd name="connsiteY3" fmla="*/ 657700 h 690412"/>
              <a:gd name="connsiteX4" fmla="*/ 1221670 w 2036992"/>
              <a:gd name="connsiteY4" fmla="*/ 533143 h 690412"/>
              <a:gd name="connsiteX5" fmla="*/ 1097112 w 2036992"/>
              <a:gd name="connsiteY5" fmla="*/ 533143 h 690412"/>
              <a:gd name="connsiteX6" fmla="*/ 1097112 w 2036992"/>
              <a:gd name="connsiteY6" fmla="*/ 657700 h 690412"/>
              <a:gd name="connsiteX7" fmla="*/ 1221670 w 2036992"/>
              <a:gd name="connsiteY7" fmla="*/ 657700 h 690412"/>
              <a:gd name="connsiteX8" fmla="*/ 1079499 w 2036992"/>
              <a:gd name="connsiteY8" fmla="*/ 384366 h 690412"/>
              <a:gd name="connsiteX9" fmla="*/ 954941 w 2036992"/>
              <a:gd name="connsiteY9" fmla="*/ 384366 h 690412"/>
              <a:gd name="connsiteX10" fmla="*/ 954941 w 2036992"/>
              <a:gd name="connsiteY10" fmla="*/ 508923 h 690412"/>
              <a:gd name="connsiteX11" fmla="*/ 1079499 w 2036992"/>
              <a:gd name="connsiteY11" fmla="*/ 508923 h 690412"/>
              <a:gd name="connsiteX12" fmla="*/ 1221670 w 2036992"/>
              <a:gd name="connsiteY12" fmla="*/ 384366 h 690412"/>
              <a:gd name="connsiteX13" fmla="*/ 1097112 w 2036992"/>
              <a:gd name="connsiteY13" fmla="*/ 384366 h 690412"/>
              <a:gd name="connsiteX14" fmla="*/ 1097112 w 2036992"/>
              <a:gd name="connsiteY14" fmla="*/ 508923 h 690412"/>
              <a:gd name="connsiteX15" fmla="*/ 1221670 w 2036992"/>
              <a:gd name="connsiteY15" fmla="*/ 508923 h 690412"/>
              <a:gd name="connsiteX16" fmla="*/ 1426032 w 2036992"/>
              <a:gd name="connsiteY16" fmla="*/ 153074 h 690412"/>
              <a:gd name="connsiteX17" fmla="*/ 1700842 w 2036992"/>
              <a:gd name="connsiteY17" fmla="*/ 377058 h 690412"/>
              <a:gd name="connsiteX18" fmla="*/ 1634751 w 2036992"/>
              <a:gd name="connsiteY18" fmla="*/ 379368 h 690412"/>
              <a:gd name="connsiteX19" fmla="*/ 1586252 w 2036992"/>
              <a:gd name="connsiteY19" fmla="*/ 425522 h 690412"/>
              <a:gd name="connsiteX20" fmla="*/ 1342825 w 2036992"/>
              <a:gd name="connsiteY20" fmla="*/ 216444 h 690412"/>
              <a:gd name="connsiteX21" fmla="*/ 1090822 w 2036992"/>
              <a:gd name="connsiteY21" fmla="*/ 0 h 690412"/>
              <a:gd name="connsiteX22" fmla="*/ 834158 w 2036992"/>
              <a:gd name="connsiteY22" fmla="*/ 7549 h 690412"/>
              <a:gd name="connsiteX23" fmla="*/ 0 w 2036992"/>
              <a:gd name="connsiteY23" fmla="*/ 675629 h 690412"/>
              <a:gd name="connsiteX24" fmla="*/ 252889 w 2036992"/>
              <a:gd name="connsiteY24" fmla="*/ 679403 h 690412"/>
              <a:gd name="connsiteX25" fmla="*/ 1094597 w 2036992"/>
              <a:gd name="connsiteY25" fmla="*/ 45293 h 690412"/>
              <a:gd name="connsiteX26" fmla="*/ 1577055 w 2036992"/>
              <a:gd name="connsiteY26" fmla="*/ 434274 h 690412"/>
              <a:gd name="connsiteX27" fmla="*/ 1309741 w 2036992"/>
              <a:gd name="connsiteY27" fmla="*/ 688665 h 690412"/>
              <a:gd name="connsiteX28" fmla="*/ 1408273 w 2036992"/>
              <a:gd name="connsiteY28" fmla="*/ 690412 h 690412"/>
              <a:gd name="connsiteX29" fmla="*/ 1638798 w 2036992"/>
              <a:gd name="connsiteY29" fmla="*/ 484055 h 690412"/>
              <a:gd name="connsiteX30" fmla="*/ 1698512 w 2036992"/>
              <a:gd name="connsiteY30" fmla="*/ 532199 h 690412"/>
              <a:gd name="connsiteX31" fmla="*/ 1706061 w 2036992"/>
              <a:gd name="connsiteY31" fmla="*/ 528425 h 690412"/>
              <a:gd name="connsiteX32" fmla="*/ 1646439 w 2036992"/>
              <a:gd name="connsiteY32" fmla="*/ 477215 h 690412"/>
              <a:gd name="connsiteX33" fmla="*/ 1736225 w 2036992"/>
              <a:gd name="connsiteY33" fmla="*/ 396842 h 690412"/>
              <a:gd name="connsiteX34" fmla="*/ 2036992 w 2036992"/>
              <a:gd name="connsiteY34" fmla="*/ 689498 h 690412"/>
              <a:gd name="connsiteX35" fmla="*/ 2029318 w 2036992"/>
              <a:gd name="connsiteY35" fmla="*/ 677134 h 690412"/>
              <a:gd name="connsiteX36" fmla="*/ 1734754 w 2036992"/>
              <a:gd name="connsiteY36" fmla="*/ 375873 h 690412"/>
              <a:gd name="connsiteX37" fmla="*/ 1705786 w 2036992"/>
              <a:gd name="connsiteY37" fmla="*/ 376885 h 690412"/>
              <a:gd name="connsiteX38" fmla="*/ 1706061 w 2036992"/>
              <a:gd name="connsiteY38" fmla="*/ 376746 h 690412"/>
              <a:gd name="connsiteX39" fmla="*/ 1424304 w 2036992"/>
              <a:gd name="connsiteY39" fmla="*/ 132105 h 690412"/>
              <a:gd name="connsiteX40" fmla="*/ 1306761 w 2036992"/>
              <a:gd name="connsiteY40" fmla="*/ 135600 h 690412"/>
              <a:gd name="connsiteX41" fmla="*/ 1276873 w 2036992"/>
              <a:gd name="connsiteY41" fmla="*/ 159798 h 690412"/>
              <a:gd name="connsiteX0" fmla="*/ 1079499 w 2036992"/>
              <a:gd name="connsiteY0" fmla="*/ 534220 h 691489"/>
              <a:gd name="connsiteX1" fmla="*/ 954941 w 2036992"/>
              <a:gd name="connsiteY1" fmla="*/ 534220 h 691489"/>
              <a:gd name="connsiteX2" fmla="*/ 954941 w 2036992"/>
              <a:gd name="connsiteY2" fmla="*/ 658777 h 691489"/>
              <a:gd name="connsiteX3" fmla="*/ 1079499 w 2036992"/>
              <a:gd name="connsiteY3" fmla="*/ 658777 h 691489"/>
              <a:gd name="connsiteX4" fmla="*/ 1079499 w 2036992"/>
              <a:gd name="connsiteY4" fmla="*/ 534220 h 691489"/>
              <a:gd name="connsiteX5" fmla="*/ 1221670 w 2036992"/>
              <a:gd name="connsiteY5" fmla="*/ 534220 h 691489"/>
              <a:gd name="connsiteX6" fmla="*/ 1097112 w 2036992"/>
              <a:gd name="connsiteY6" fmla="*/ 534220 h 691489"/>
              <a:gd name="connsiteX7" fmla="*/ 1097112 w 2036992"/>
              <a:gd name="connsiteY7" fmla="*/ 658777 h 691489"/>
              <a:gd name="connsiteX8" fmla="*/ 1221670 w 2036992"/>
              <a:gd name="connsiteY8" fmla="*/ 658777 h 691489"/>
              <a:gd name="connsiteX9" fmla="*/ 1221670 w 2036992"/>
              <a:gd name="connsiteY9" fmla="*/ 534220 h 691489"/>
              <a:gd name="connsiteX10" fmla="*/ 1079499 w 2036992"/>
              <a:gd name="connsiteY10" fmla="*/ 385443 h 691489"/>
              <a:gd name="connsiteX11" fmla="*/ 954941 w 2036992"/>
              <a:gd name="connsiteY11" fmla="*/ 385443 h 691489"/>
              <a:gd name="connsiteX12" fmla="*/ 954941 w 2036992"/>
              <a:gd name="connsiteY12" fmla="*/ 510000 h 691489"/>
              <a:gd name="connsiteX13" fmla="*/ 1079499 w 2036992"/>
              <a:gd name="connsiteY13" fmla="*/ 510000 h 691489"/>
              <a:gd name="connsiteX14" fmla="*/ 1079499 w 2036992"/>
              <a:gd name="connsiteY14" fmla="*/ 385443 h 691489"/>
              <a:gd name="connsiteX15" fmla="*/ 1221670 w 2036992"/>
              <a:gd name="connsiteY15" fmla="*/ 385443 h 691489"/>
              <a:gd name="connsiteX16" fmla="*/ 1097112 w 2036992"/>
              <a:gd name="connsiteY16" fmla="*/ 385443 h 691489"/>
              <a:gd name="connsiteX17" fmla="*/ 1097112 w 2036992"/>
              <a:gd name="connsiteY17" fmla="*/ 510000 h 691489"/>
              <a:gd name="connsiteX18" fmla="*/ 1221670 w 2036992"/>
              <a:gd name="connsiteY18" fmla="*/ 510000 h 691489"/>
              <a:gd name="connsiteX19" fmla="*/ 1221670 w 2036992"/>
              <a:gd name="connsiteY19" fmla="*/ 385443 h 691489"/>
              <a:gd name="connsiteX20" fmla="*/ 1426032 w 2036992"/>
              <a:gd name="connsiteY20" fmla="*/ 154151 h 691489"/>
              <a:gd name="connsiteX21" fmla="*/ 1700842 w 2036992"/>
              <a:gd name="connsiteY21" fmla="*/ 378135 h 691489"/>
              <a:gd name="connsiteX22" fmla="*/ 1634751 w 2036992"/>
              <a:gd name="connsiteY22" fmla="*/ 380445 h 691489"/>
              <a:gd name="connsiteX23" fmla="*/ 1586252 w 2036992"/>
              <a:gd name="connsiteY23" fmla="*/ 426599 h 691489"/>
              <a:gd name="connsiteX24" fmla="*/ 1342825 w 2036992"/>
              <a:gd name="connsiteY24" fmla="*/ 217521 h 691489"/>
              <a:gd name="connsiteX25" fmla="*/ 1426032 w 2036992"/>
              <a:gd name="connsiteY25" fmla="*/ 154151 h 691489"/>
              <a:gd name="connsiteX26" fmla="*/ 1090822 w 2036992"/>
              <a:gd name="connsiteY26" fmla="*/ 1077 h 691489"/>
              <a:gd name="connsiteX27" fmla="*/ 834158 w 2036992"/>
              <a:gd name="connsiteY27" fmla="*/ 0 h 691489"/>
              <a:gd name="connsiteX28" fmla="*/ 0 w 2036992"/>
              <a:gd name="connsiteY28" fmla="*/ 676706 h 691489"/>
              <a:gd name="connsiteX29" fmla="*/ 252889 w 2036992"/>
              <a:gd name="connsiteY29" fmla="*/ 680480 h 691489"/>
              <a:gd name="connsiteX30" fmla="*/ 1094597 w 2036992"/>
              <a:gd name="connsiteY30" fmla="*/ 46370 h 691489"/>
              <a:gd name="connsiteX31" fmla="*/ 1577055 w 2036992"/>
              <a:gd name="connsiteY31" fmla="*/ 435351 h 691489"/>
              <a:gd name="connsiteX32" fmla="*/ 1309741 w 2036992"/>
              <a:gd name="connsiteY32" fmla="*/ 689742 h 691489"/>
              <a:gd name="connsiteX33" fmla="*/ 1408273 w 2036992"/>
              <a:gd name="connsiteY33" fmla="*/ 691489 h 691489"/>
              <a:gd name="connsiteX34" fmla="*/ 1638798 w 2036992"/>
              <a:gd name="connsiteY34" fmla="*/ 485132 h 691489"/>
              <a:gd name="connsiteX35" fmla="*/ 1698512 w 2036992"/>
              <a:gd name="connsiteY35" fmla="*/ 533276 h 691489"/>
              <a:gd name="connsiteX36" fmla="*/ 1706061 w 2036992"/>
              <a:gd name="connsiteY36" fmla="*/ 529502 h 691489"/>
              <a:gd name="connsiteX37" fmla="*/ 1646439 w 2036992"/>
              <a:gd name="connsiteY37" fmla="*/ 478292 h 691489"/>
              <a:gd name="connsiteX38" fmla="*/ 1736225 w 2036992"/>
              <a:gd name="connsiteY38" fmla="*/ 397919 h 691489"/>
              <a:gd name="connsiteX39" fmla="*/ 2036992 w 2036992"/>
              <a:gd name="connsiteY39" fmla="*/ 690575 h 691489"/>
              <a:gd name="connsiteX40" fmla="*/ 2029318 w 2036992"/>
              <a:gd name="connsiteY40" fmla="*/ 678211 h 691489"/>
              <a:gd name="connsiteX41" fmla="*/ 1734754 w 2036992"/>
              <a:gd name="connsiteY41" fmla="*/ 376950 h 691489"/>
              <a:gd name="connsiteX42" fmla="*/ 1705786 w 2036992"/>
              <a:gd name="connsiteY42" fmla="*/ 377962 h 691489"/>
              <a:gd name="connsiteX43" fmla="*/ 1706061 w 2036992"/>
              <a:gd name="connsiteY43" fmla="*/ 377823 h 691489"/>
              <a:gd name="connsiteX44" fmla="*/ 1424304 w 2036992"/>
              <a:gd name="connsiteY44" fmla="*/ 133182 h 691489"/>
              <a:gd name="connsiteX45" fmla="*/ 1306761 w 2036992"/>
              <a:gd name="connsiteY45" fmla="*/ 136677 h 691489"/>
              <a:gd name="connsiteX46" fmla="*/ 1276873 w 2036992"/>
              <a:gd name="connsiteY46" fmla="*/ 160875 h 691489"/>
              <a:gd name="connsiteX47" fmla="*/ 1090822 w 2036992"/>
              <a:gd name="connsiteY47" fmla="*/ 1077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6992" h="691489">
                <a:moveTo>
                  <a:pt x="1079499" y="534220"/>
                </a:moveTo>
                <a:lnTo>
                  <a:pt x="954941" y="534220"/>
                </a:lnTo>
                <a:lnTo>
                  <a:pt x="954941" y="658777"/>
                </a:lnTo>
                <a:lnTo>
                  <a:pt x="1079499" y="658777"/>
                </a:lnTo>
                <a:lnTo>
                  <a:pt x="1079499" y="534220"/>
                </a:lnTo>
                <a:close/>
                <a:moveTo>
                  <a:pt x="1221670" y="534220"/>
                </a:moveTo>
                <a:lnTo>
                  <a:pt x="1097112" y="534220"/>
                </a:lnTo>
                <a:lnTo>
                  <a:pt x="1097112" y="658777"/>
                </a:lnTo>
                <a:lnTo>
                  <a:pt x="1221670" y="658777"/>
                </a:lnTo>
                <a:lnTo>
                  <a:pt x="1221670" y="534220"/>
                </a:lnTo>
                <a:close/>
                <a:moveTo>
                  <a:pt x="1079499" y="385443"/>
                </a:moveTo>
                <a:lnTo>
                  <a:pt x="954941" y="385443"/>
                </a:lnTo>
                <a:lnTo>
                  <a:pt x="954941" y="510000"/>
                </a:lnTo>
                <a:lnTo>
                  <a:pt x="1079499" y="510000"/>
                </a:lnTo>
                <a:lnTo>
                  <a:pt x="1079499" y="385443"/>
                </a:lnTo>
                <a:close/>
                <a:moveTo>
                  <a:pt x="1221670" y="385443"/>
                </a:moveTo>
                <a:lnTo>
                  <a:pt x="1097112" y="385443"/>
                </a:lnTo>
                <a:lnTo>
                  <a:pt x="1097112" y="510000"/>
                </a:lnTo>
                <a:lnTo>
                  <a:pt x="1221670" y="510000"/>
                </a:lnTo>
                <a:lnTo>
                  <a:pt x="1221670" y="385443"/>
                </a:lnTo>
                <a:close/>
                <a:moveTo>
                  <a:pt x="1426032" y="154151"/>
                </a:moveTo>
                <a:lnTo>
                  <a:pt x="1700842" y="378135"/>
                </a:lnTo>
                <a:lnTo>
                  <a:pt x="1634751" y="380445"/>
                </a:lnTo>
                <a:lnTo>
                  <a:pt x="1586252" y="426599"/>
                </a:lnTo>
                <a:lnTo>
                  <a:pt x="1342825" y="217521"/>
                </a:lnTo>
                <a:lnTo>
                  <a:pt x="1426032" y="154151"/>
                </a:lnTo>
                <a:close/>
                <a:moveTo>
                  <a:pt x="1090822" y="1077"/>
                </a:moveTo>
                <a:lnTo>
                  <a:pt x="834158" y="0"/>
                </a:lnTo>
                <a:lnTo>
                  <a:pt x="0" y="676706"/>
                </a:lnTo>
                <a:lnTo>
                  <a:pt x="252889" y="680480"/>
                </a:lnTo>
                <a:lnTo>
                  <a:pt x="1094597" y="46370"/>
                </a:lnTo>
                <a:lnTo>
                  <a:pt x="1577055" y="435351"/>
                </a:lnTo>
                <a:lnTo>
                  <a:pt x="1309741" y="689742"/>
                </a:lnTo>
                <a:lnTo>
                  <a:pt x="1408273" y="691489"/>
                </a:lnTo>
                <a:lnTo>
                  <a:pt x="1638798" y="485132"/>
                </a:lnTo>
                <a:lnTo>
                  <a:pt x="1698512" y="533276"/>
                </a:lnTo>
                <a:lnTo>
                  <a:pt x="1706061" y="529502"/>
                </a:lnTo>
                <a:lnTo>
                  <a:pt x="1646439" y="478292"/>
                </a:lnTo>
                <a:lnTo>
                  <a:pt x="1736225" y="397919"/>
                </a:lnTo>
                <a:lnTo>
                  <a:pt x="2036992" y="690575"/>
                </a:lnTo>
                <a:lnTo>
                  <a:pt x="2029318" y="678211"/>
                </a:lnTo>
                <a:lnTo>
                  <a:pt x="1734754" y="376950"/>
                </a:lnTo>
                <a:lnTo>
                  <a:pt x="1705786" y="377962"/>
                </a:lnTo>
                <a:lnTo>
                  <a:pt x="1706061" y="377823"/>
                </a:lnTo>
                <a:lnTo>
                  <a:pt x="1424304" y="133182"/>
                </a:lnTo>
                <a:lnTo>
                  <a:pt x="1306761" y="136677"/>
                </a:lnTo>
                <a:lnTo>
                  <a:pt x="1276873" y="160875"/>
                </a:lnTo>
                <a:lnTo>
                  <a:pt x="1090822" y="10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="" xmlns:a16="http://schemas.microsoft.com/office/drawing/2014/main" id="{A17B8062-F5FE-4D05-AE1E-6E1F3180C97D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5B947A7-486B-4E36-A34B-42636CBFDA5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0AB743A-6BE9-471F-8C00-DFD97083AEA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024A6107-44AE-458E-AAC2-6EA982FB5BC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80115" y="329978"/>
            <a:ext cx="7362544" cy="6198044"/>
          </a:xfrm>
          <a:custGeom>
            <a:avLst/>
            <a:gdLst>
              <a:gd name="connsiteX0" fmla="*/ 195262 w 7362544"/>
              <a:gd name="connsiteY0" fmla="*/ 3294555 h 6198044"/>
              <a:gd name="connsiteX1" fmla="*/ 333335 w 7362544"/>
              <a:gd name="connsiteY1" fmla="*/ 3351746 h 6198044"/>
              <a:gd name="connsiteX2" fmla="*/ 2552833 w 7362544"/>
              <a:gd name="connsiteY2" fmla="*/ 5571245 h 6198044"/>
              <a:gd name="connsiteX3" fmla="*/ 2552833 w 7362544"/>
              <a:gd name="connsiteY3" fmla="*/ 5847389 h 6198044"/>
              <a:gd name="connsiteX4" fmla="*/ 2552833 w 7362544"/>
              <a:gd name="connsiteY4" fmla="*/ 5847388 h 6198044"/>
              <a:gd name="connsiteX5" fmla="*/ 2276689 w 7362544"/>
              <a:gd name="connsiteY5" fmla="*/ 5847388 h 6198044"/>
              <a:gd name="connsiteX6" fmla="*/ 57192 w 7362544"/>
              <a:gd name="connsiteY6" fmla="*/ 3627889 h 6198044"/>
              <a:gd name="connsiteX7" fmla="*/ 14298 w 7362544"/>
              <a:gd name="connsiteY7" fmla="*/ 3416340 h 6198044"/>
              <a:gd name="connsiteX8" fmla="*/ 57191 w 7362544"/>
              <a:gd name="connsiteY8" fmla="*/ 3351746 h 6198044"/>
              <a:gd name="connsiteX9" fmla="*/ 57192 w 7362544"/>
              <a:gd name="connsiteY9" fmla="*/ 3351746 h 6198044"/>
              <a:gd name="connsiteX10" fmla="*/ 121785 w 7362544"/>
              <a:gd name="connsiteY10" fmla="*/ 3308852 h 6198044"/>
              <a:gd name="connsiteX11" fmla="*/ 195262 w 7362544"/>
              <a:gd name="connsiteY11" fmla="*/ 3294555 h 6198044"/>
              <a:gd name="connsiteX12" fmla="*/ 717266 w 7362544"/>
              <a:gd name="connsiteY12" fmla="*/ 3143498 h 6198044"/>
              <a:gd name="connsiteX13" fmla="*/ 855337 w 7362544"/>
              <a:gd name="connsiteY13" fmla="*/ 3200689 h 6198044"/>
              <a:gd name="connsiteX14" fmla="*/ 3519359 w 7362544"/>
              <a:gd name="connsiteY14" fmla="*/ 5864711 h 6198044"/>
              <a:gd name="connsiteX15" fmla="*/ 3519359 w 7362544"/>
              <a:gd name="connsiteY15" fmla="*/ 6140854 h 6198044"/>
              <a:gd name="connsiteX16" fmla="*/ 3519358 w 7362544"/>
              <a:gd name="connsiteY16" fmla="*/ 6140853 h 6198044"/>
              <a:gd name="connsiteX17" fmla="*/ 3243215 w 7362544"/>
              <a:gd name="connsiteY17" fmla="*/ 6140853 h 6198044"/>
              <a:gd name="connsiteX18" fmla="*/ 579194 w 7362544"/>
              <a:gd name="connsiteY18" fmla="*/ 3476832 h 6198044"/>
              <a:gd name="connsiteX19" fmla="*/ 536301 w 7362544"/>
              <a:gd name="connsiteY19" fmla="*/ 3265282 h 6198044"/>
              <a:gd name="connsiteX20" fmla="*/ 579194 w 7362544"/>
              <a:gd name="connsiteY20" fmla="*/ 3200688 h 6198044"/>
              <a:gd name="connsiteX21" fmla="*/ 643787 w 7362544"/>
              <a:gd name="connsiteY21" fmla="*/ 3157795 h 6198044"/>
              <a:gd name="connsiteX22" fmla="*/ 717266 w 7362544"/>
              <a:gd name="connsiteY22" fmla="*/ 3143498 h 6198044"/>
              <a:gd name="connsiteX23" fmla="*/ 1518292 w 7362544"/>
              <a:gd name="connsiteY23" fmla="*/ 2598405 h 6198044"/>
              <a:gd name="connsiteX24" fmla="*/ 1656365 w 7362544"/>
              <a:gd name="connsiteY24" fmla="*/ 2655597 h 6198044"/>
              <a:gd name="connsiteX25" fmla="*/ 4761287 w 7362544"/>
              <a:gd name="connsiteY25" fmla="*/ 5760520 h 6198044"/>
              <a:gd name="connsiteX26" fmla="*/ 4761287 w 7362544"/>
              <a:gd name="connsiteY26" fmla="*/ 6036665 h 6198044"/>
              <a:gd name="connsiteX27" fmla="*/ 4761287 w 7362544"/>
              <a:gd name="connsiteY27" fmla="*/ 6036663 h 6198044"/>
              <a:gd name="connsiteX28" fmla="*/ 4485144 w 7362544"/>
              <a:gd name="connsiteY28" fmla="*/ 6036663 h 6198044"/>
              <a:gd name="connsiteX29" fmla="*/ 1380221 w 7362544"/>
              <a:gd name="connsiteY29" fmla="*/ 2931740 h 6198044"/>
              <a:gd name="connsiteX30" fmla="*/ 1337328 w 7362544"/>
              <a:gd name="connsiteY30" fmla="*/ 2720191 h 6198044"/>
              <a:gd name="connsiteX31" fmla="*/ 1380221 w 7362544"/>
              <a:gd name="connsiteY31" fmla="*/ 2655597 h 6198044"/>
              <a:gd name="connsiteX32" fmla="*/ 1380221 w 7362544"/>
              <a:gd name="connsiteY32" fmla="*/ 2655596 h 6198044"/>
              <a:gd name="connsiteX33" fmla="*/ 1444815 w 7362544"/>
              <a:gd name="connsiteY33" fmla="*/ 2612704 h 6198044"/>
              <a:gd name="connsiteX34" fmla="*/ 1518292 w 7362544"/>
              <a:gd name="connsiteY34" fmla="*/ 2598405 h 6198044"/>
              <a:gd name="connsiteX35" fmla="*/ 427420 w 7362544"/>
              <a:gd name="connsiteY35" fmla="*/ 2180593 h 6198044"/>
              <a:gd name="connsiteX36" fmla="*/ 565492 w 7362544"/>
              <a:gd name="connsiteY36" fmla="*/ 2237784 h 6198044"/>
              <a:gd name="connsiteX37" fmla="*/ 3670415 w 7362544"/>
              <a:gd name="connsiteY37" fmla="*/ 5342707 h 6198044"/>
              <a:gd name="connsiteX38" fmla="*/ 3670415 w 7362544"/>
              <a:gd name="connsiteY38" fmla="*/ 5618851 h 6198044"/>
              <a:gd name="connsiteX39" fmla="*/ 3670414 w 7362544"/>
              <a:gd name="connsiteY39" fmla="*/ 5618850 h 6198044"/>
              <a:gd name="connsiteX40" fmla="*/ 3394271 w 7362544"/>
              <a:gd name="connsiteY40" fmla="*/ 5618850 h 6198044"/>
              <a:gd name="connsiteX41" fmla="*/ 289349 w 7362544"/>
              <a:gd name="connsiteY41" fmla="*/ 2513927 h 6198044"/>
              <a:gd name="connsiteX42" fmla="*/ 246456 w 7362544"/>
              <a:gd name="connsiteY42" fmla="*/ 2302378 h 6198044"/>
              <a:gd name="connsiteX43" fmla="*/ 289349 w 7362544"/>
              <a:gd name="connsiteY43" fmla="*/ 2237784 h 6198044"/>
              <a:gd name="connsiteX44" fmla="*/ 353943 w 7362544"/>
              <a:gd name="connsiteY44" fmla="*/ 2194890 h 6198044"/>
              <a:gd name="connsiteX45" fmla="*/ 427420 w 7362544"/>
              <a:gd name="connsiteY45" fmla="*/ 2180593 h 6198044"/>
              <a:gd name="connsiteX46" fmla="*/ 1403566 w 7362544"/>
              <a:gd name="connsiteY46" fmla="*/ 1810620 h 6198044"/>
              <a:gd name="connsiteX47" fmla="*/ 1541638 w 7362544"/>
              <a:gd name="connsiteY47" fmla="*/ 1867811 h 6198044"/>
              <a:gd name="connsiteX48" fmla="*/ 4646561 w 7362544"/>
              <a:gd name="connsiteY48" fmla="*/ 4972734 h 6198044"/>
              <a:gd name="connsiteX49" fmla="*/ 4646561 w 7362544"/>
              <a:gd name="connsiteY49" fmla="*/ 5248878 h 6198044"/>
              <a:gd name="connsiteX50" fmla="*/ 4646560 w 7362544"/>
              <a:gd name="connsiteY50" fmla="*/ 5248877 h 6198044"/>
              <a:gd name="connsiteX51" fmla="*/ 4370417 w 7362544"/>
              <a:gd name="connsiteY51" fmla="*/ 5248877 h 6198044"/>
              <a:gd name="connsiteX52" fmla="*/ 1265495 w 7362544"/>
              <a:gd name="connsiteY52" fmla="*/ 2143954 h 6198044"/>
              <a:gd name="connsiteX53" fmla="*/ 1222602 w 7362544"/>
              <a:gd name="connsiteY53" fmla="*/ 1932405 h 6198044"/>
              <a:gd name="connsiteX54" fmla="*/ 1265495 w 7362544"/>
              <a:gd name="connsiteY54" fmla="*/ 1867811 h 6198044"/>
              <a:gd name="connsiteX55" fmla="*/ 1265495 w 7362544"/>
              <a:gd name="connsiteY55" fmla="*/ 1867811 h 6198044"/>
              <a:gd name="connsiteX56" fmla="*/ 1330089 w 7362544"/>
              <a:gd name="connsiteY56" fmla="*/ 1824918 h 6198044"/>
              <a:gd name="connsiteX57" fmla="*/ 1403566 w 7362544"/>
              <a:gd name="connsiteY57" fmla="*/ 1810620 h 6198044"/>
              <a:gd name="connsiteX58" fmla="*/ 2204593 w 7362544"/>
              <a:gd name="connsiteY58" fmla="*/ 1265529 h 6198044"/>
              <a:gd name="connsiteX59" fmla="*/ 2342664 w 7362544"/>
              <a:gd name="connsiteY59" fmla="*/ 1322720 h 6198044"/>
              <a:gd name="connsiteX60" fmla="*/ 5447589 w 7362544"/>
              <a:gd name="connsiteY60" fmla="*/ 4427643 h 6198044"/>
              <a:gd name="connsiteX61" fmla="*/ 5447589 w 7362544"/>
              <a:gd name="connsiteY61" fmla="*/ 4703786 h 6198044"/>
              <a:gd name="connsiteX62" fmla="*/ 5447588 w 7362544"/>
              <a:gd name="connsiteY62" fmla="*/ 4703785 h 6198044"/>
              <a:gd name="connsiteX63" fmla="*/ 5171444 w 7362544"/>
              <a:gd name="connsiteY63" fmla="*/ 4703785 h 6198044"/>
              <a:gd name="connsiteX64" fmla="*/ 2066521 w 7362544"/>
              <a:gd name="connsiteY64" fmla="*/ 1598863 h 6198044"/>
              <a:gd name="connsiteX65" fmla="*/ 2023628 w 7362544"/>
              <a:gd name="connsiteY65" fmla="*/ 1387313 h 6198044"/>
              <a:gd name="connsiteX66" fmla="*/ 2066522 w 7362544"/>
              <a:gd name="connsiteY66" fmla="*/ 1322720 h 6198044"/>
              <a:gd name="connsiteX67" fmla="*/ 2131116 w 7362544"/>
              <a:gd name="connsiteY67" fmla="*/ 1279826 h 6198044"/>
              <a:gd name="connsiteX68" fmla="*/ 2204593 w 7362544"/>
              <a:gd name="connsiteY68" fmla="*/ 1265529 h 6198044"/>
              <a:gd name="connsiteX69" fmla="*/ 2716239 w 7362544"/>
              <a:gd name="connsiteY69" fmla="*/ 1104113 h 6198044"/>
              <a:gd name="connsiteX70" fmla="*/ 2854310 w 7362544"/>
              <a:gd name="connsiteY70" fmla="*/ 1161304 h 6198044"/>
              <a:gd name="connsiteX71" fmla="*/ 5959234 w 7362544"/>
              <a:gd name="connsiteY71" fmla="*/ 4266228 h 6198044"/>
              <a:gd name="connsiteX72" fmla="*/ 5959234 w 7362544"/>
              <a:gd name="connsiteY72" fmla="*/ 4542371 h 6198044"/>
              <a:gd name="connsiteX73" fmla="*/ 5959233 w 7362544"/>
              <a:gd name="connsiteY73" fmla="*/ 4542371 h 6198044"/>
              <a:gd name="connsiteX74" fmla="*/ 5683089 w 7362544"/>
              <a:gd name="connsiteY74" fmla="*/ 4542371 h 6198044"/>
              <a:gd name="connsiteX75" fmla="*/ 2578167 w 7362544"/>
              <a:gd name="connsiteY75" fmla="*/ 1437447 h 6198044"/>
              <a:gd name="connsiteX76" fmla="*/ 2535273 w 7362544"/>
              <a:gd name="connsiteY76" fmla="*/ 1225898 h 6198044"/>
              <a:gd name="connsiteX77" fmla="*/ 2578167 w 7362544"/>
              <a:gd name="connsiteY77" fmla="*/ 1161305 h 6198044"/>
              <a:gd name="connsiteX78" fmla="*/ 2642761 w 7362544"/>
              <a:gd name="connsiteY78" fmla="*/ 1118411 h 6198044"/>
              <a:gd name="connsiteX79" fmla="*/ 2716239 w 7362544"/>
              <a:gd name="connsiteY79" fmla="*/ 1104113 h 6198044"/>
              <a:gd name="connsiteX80" fmla="*/ 1113722 w 7362544"/>
              <a:gd name="connsiteY80" fmla="*/ 847716 h 6198044"/>
              <a:gd name="connsiteX81" fmla="*/ 1251793 w 7362544"/>
              <a:gd name="connsiteY81" fmla="*/ 904907 h 6198044"/>
              <a:gd name="connsiteX82" fmla="*/ 4356716 w 7362544"/>
              <a:gd name="connsiteY82" fmla="*/ 4009829 h 6198044"/>
              <a:gd name="connsiteX83" fmla="*/ 4356716 w 7362544"/>
              <a:gd name="connsiteY83" fmla="*/ 4285973 h 6198044"/>
              <a:gd name="connsiteX84" fmla="*/ 4356715 w 7362544"/>
              <a:gd name="connsiteY84" fmla="*/ 4285972 h 6198044"/>
              <a:gd name="connsiteX85" fmla="*/ 4080572 w 7362544"/>
              <a:gd name="connsiteY85" fmla="*/ 4285972 h 6198044"/>
              <a:gd name="connsiteX86" fmla="*/ 975650 w 7362544"/>
              <a:gd name="connsiteY86" fmla="*/ 1181049 h 6198044"/>
              <a:gd name="connsiteX87" fmla="*/ 932757 w 7362544"/>
              <a:gd name="connsiteY87" fmla="*/ 969500 h 6198044"/>
              <a:gd name="connsiteX88" fmla="*/ 975650 w 7362544"/>
              <a:gd name="connsiteY88" fmla="*/ 904906 h 6198044"/>
              <a:gd name="connsiteX89" fmla="*/ 1040244 w 7362544"/>
              <a:gd name="connsiteY89" fmla="*/ 862013 h 6198044"/>
              <a:gd name="connsiteX90" fmla="*/ 1113722 w 7362544"/>
              <a:gd name="connsiteY90" fmla="*/ 847716 h 6198044"/>
              <a:gd name="connsiteX91" fmla="*/ 4947782 w 7362544"/>
              <a:gd name="connsiteY91" fmla="*/ 643418 h 6198044"/>
              <a:gd name="connsiteX92" fmla="*/ 5085855 w 7362544"/>
              <a:gd name="connsiteY92" fmla="*/ 700609 h 6198044"/>
              <a:gd name="connsiteX93" fmla="*/ 7305353 w 7362544"/>
              <a:gd name="connsiteY93" fmla="*/ 2920108 h 6198044"/>
              <a:gd name="connsiteX94" fmla="*/ 7305353 w 7362544"/>
              <a:gd name="connsiteY94" fmla="*/ 3196251 h 6198044"/>
              <a:gd name="connsiteX95" fmla="*/ 7305353 w 7362544"/>
              <a:gd name="connsiteY95" fmla="*/ 3196251 h 6198044"/>
              <a:gd name="connsiteX96" fmla="*/ 7029209 w 7362544"/>
              <a:gd name="connsiteY96" fmla="*/ 3196251 h 6198044"/>
              <a:gd name="connsiteX97" fmla="*/ 4809711 w 7362544"/>
              <a:gd name="connsiteY97" fmla="*/ 976753 h 6198044"/>
              <a:gd name="connsiteX98" fmla="*/ 4766817 w 7362544"/>
              <a:gd name="connsiteY98" fmla="*/ 765203 h 6198044"/>
              <a:gd name="connsiteX99" fmla="*/ 4809711 w 7362544"/>
              <a:gd name="connsiteY99" fmla="*/ 700609 h 6198044"/>
              <a:gd name="connsiteX100" fmla="*/ 4874305 w 7362544"/>
              <a:gd name="connsiteY100" fmla="*/ 657715 h 6198044"/>
              <a:gd name="connsiteX101" fmla="*/ 4947782 w 7362544"/>
              <a:gd name="connsiteY101" fmla="*/ 643418 h 6198044"/>
              <a:gd name="connsiteX102" fmla="*/ 2446599 w 7362544"/>
              <a:gd name="connsiteY102" fmla="*/ 161414 h 6198044"/>
              <a:gd name="connsiteX103" fmla="*/ 2584671 w 7362544"/>
              <a:gd name="connsiteY103" fmla="*/ 218606 h 6198044"/>
              <a:gd name="connsiteX104" fmla="*/ 5689594 w 7362544"/>
              <a:gd name="connsiteY104" fmla="*/ 3323528 h 6198044"/>
              <a:gd name="connsiteX105" fmla="*/ 5689594 w 7362544"/>
              <a:gd name="connsiteY105" fmla="*/ 3599672 h 6198044"/>
              <a:gd name="connsiteX106" fmla="*/ 5689594 w 7362544"/>
              <a:gd name="connsiteY106" fmla="*/ 3599671 h 6198044"/>
              <a:gd name="connsiteX107" fmla="*/ 5413450 w 7362544"/>
              <a:gd name="connsiteY107" fmla="*/ 3599671 h 6198044"/>
              <a:gd name="connsiteX108" fmla="*/ 2308528 w 7362544"/>
              <a:gd name="connsiteY108" fmla="*/ 494748 h 6198044"/>
              <a:gd name="connsiteX109" fmla="*/ 2265635 w 7362544"/>
              <a:gd name="connsiteY109" fmla="*/ 283199 h 6198044"/>
              <a:gd name="connsiteX110" fmla="*/ 2308528 w 7362544"/>
              <a:gd name="connsiteY110" fmla="*/ 218605 h 6198044"/>
              <a:gd name="connsiteX111" fmla="*/ 2373122 w 7362544"/>
              <a:gd name="connsiteY111" fmla="*/ 175712 h 6198044"/>
              <a:gd name="connsiteX112" fmla="*/ 2446599 w 7362544"/>
              <a:gd name="connsiteY112" fmla="*/ 161414 h 6198044"/>
              <a:gd name="connsiteX113" fmla="*/ 3671944 w 7362544"/>
              <a:gd name="connsiteY113" fmla="*/ 40640 h 6198044"/>
              <a:gd name="connsiteX114" fmla="*/ 3810016 w 7362544"/>
              <a:gd name="connsiteY114" fmla="*/ 97831 h 6198044"/>
              <a:gd name="connsiteX115" fmla="*/ 6914939 w 7362544"/>
              <a:gd name="connsiteY115" fmla="*/ 3202755 h 6198044"/>
              <a:gd name="connsiteX116" fmla="*/ 6914939 w 7362544"/>
              <a:gd name="connsiteY116" fmla="*/ 3478898 h 6198044"/>
              <a:gd name="connsiteX117" fmla="*/ 6914939 w 7362544"/>
              <a:gd name="connsiteY117" fmla="*/ 3478897 h 6198044"/>
              <a:gd name="connsiteX118" fmla="*/ 6638795 w 7362544"/>
              <a:gd name="connsiteY118" fmla="*/ 3478897 h 6198044"/>
              <a:gd name="connsiteX119" fmla="*/ 3533874 w 7362544"/>
              <a:gd name="connsiteY119" fmla="*/ 373974 h 6198044"/>
              <a:gd name="connsiteX120" fmla="*/ 3490980 w 7362544"/>
              <a:gd name="connsiteY120" fmla="*/ 162425 h 6198044"/>
              <a:gd name="connsiteX121" fmla="*/ 3533873 w 7362544"/>
              <a:gd name="connsiteY121" fmla="*/ 97830 h 6198044"/>
              <a:gd name="connsiteX122" fmla="*/ 3598467 w 7362544"/>
              <a:gd name="connsiteY122" fmla="*/ 54937 h 6198044"/>
              <a:gd name="connsiteX123" fmla="*/ 3671944 w 7362544"/>
              <a:gd name="connsiteY123" fmla="*/ 40640 h 6198044"/>
              <a:gd name="connsiteX124" fmla="*/ 2958245 w 7362544"/>
              <a:gd name="connsiteY124" fmla="*/ 0 h 6198044"/>
              <a:gd name="connsiteX125" fmla="*/ 3096316 w 7362544"/>
              <a:gd name="connsiteY125" fmla="*/ 57191 h 6198044"/>
              <a:gd name="connsiteX126" fmla="*/ 6201239 w 7362544"/>
              <a:gd name="connsiteY126" fmla="*/ 3162114 h 6198044"/>
              <a:gd name="connsiteX127" fmla="*/ 6201239 w 7362544"/>
              <a:gd name="connsiteY127" fmla="*/ 3438258 h 6198044"/>
              <a:gd name="connsiteX128" fmla="*/ 6201239 w 7362544"/>
              <a:gd name="connsiteY128" fmla="*/ 3438257 h 6198044"/>
              <a:gd name="connsiteX129" fmla="*/ 5925095 w 7362544"/>
              <a:gd name="connsiteY129" fmla="*/ 3438257 h 6198044"/>
              <a:gd name="connsiteX130" fmla="*/ 2820173 w 7362544"/>
              <a:gd name="connsiteY130" fmla="*/ 333335 h 6198044"/>
              <a:gd name="connsiteX131" fmla="*/ 2777280 w 7362544"/>
              <a:gd name="connsiteY131" fmla="*/ 121786 h 6198044"/>
              <a:gd name="connsiteX132" fmla="*/ 2820173 w 7362544"/>
              <a:gd name="connsiteY132" fmla="*/ 57191 h 6198044"/>
              <a:gd name="connsiteX133" fmla="*/ 2884767 w 7362544"/>
              <a:gd name="connsiteY133" fmla="*/ 14298 h 6198044"/>
              <a:gd name="connsiteX134" fmla="*/ 2958245 w 7362544"/>
              <a:gd name="connsiteY134" fmla="*/ 0 h 61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362544" h="6198044">
                <a:moveTo>
                  <a:pt x="195262" y="3294555"/>
                </a:moveTo>
                <a:cubicBezTo>
                  <a:pt x="245234" y="3294555"/>
                  <a:pt x="295207" y="3313618"/>
                  <a:pt x="333335" y="3351746"/>
                </a:cubicBezTo>
                <a:lnTo>
                  <a:pt x="2552833" y="5571245"/>
                </a:lnTo>
                <a:cubicBezTo>
                  <a:pt x="2629088" y="5647501"/>
                  <a:pt x="2629088" y="5771133"/>
                  <a:pt x="2552833" y="5847389"/>
                </a:cubicBezTo>
                <a:lnTo>
                  <a:pt x="2552833" y="5847388"/>
                </a:lnTo>
                <a:cubicBezTo>
                  <a:pt x="2476577" y="5923642"/>
                  <a:pt x="2352944" y="5923643"/>
                  <a:pt x="2276689" y="5847388"/>
                </a:cubicBezTo>
                <a:lnTo>
                  <a:pt x="57192" y="3627889"/>
                </a:lnTo>
                <a:cubicBezTo>
                  <a:pt x="1" y="3570698"/>
                  <a:pt x="-14297" y="3486856"/>
                  <a:pt x="14298" y="3416340"/>
                </a:cubicBezTo>
                <a:lnTo>
                  <a:pt x="57191" y="3351746"/>
                </a:lnTo>
                <a:lnTo>
                  <a:pt x="57192" y="3351746"/>
                </a:lnTo>
                <a:lnTo>
                  <a:pt x="121785" y="3308852"/>
                </a:lnTo>
                <a:cubicBezTo>
                  <a:pt x="145290" y="3299321"/>
                  <a:pt x="170277" y="3294555"/>
                  <a:pt x="195262" y="3294555"/>
                </a:cubicBezTo>
                <a:close/>
                <a:moveTo>
                  <a:pt x="717266" y="3143498"/>
                </a:moveTo>
                <a:cubicBezTo>
                  <a:pt x="767238" y="3143498"/>
                  <a:pt x="817209" y="3162561"/>
                  <a:pt x="855337" y="3200689"/>
                </a:cubicBezTo>
                <a:lnTo>
                  <a:pt x="3519359" y="5864711"/>
                </a:lnTo>
                <a:cubicBezTo>
                  <a:pt x="3595614" y="5940966"/>
                  <a:pt x="3595614" y="6064599"/>
                  <a:pt x="3519359" y="6140854"/>
                </a:cubicBezTo>
                <a:lnTo>
                  <a:pt x="3519358" y="6140853"/>
                </a:lnTo>
                <a:cubicBezTo>
                  <a:pt x="3443103" y="6217108"/>
                  <a:pt x="3319469" y="6217108"/>
                  <a:pt x="3243215" y="6140853"/>
                </a:cubicBezTo>
                <a:lnTo>
                  <a:pt x="579194" y="3476832"/>
                </a:lnTo>
                <a:cubicBezTo>
                  <a:pt x="522003" y="3419640"/>
                  <a:pt x="507705" y="3335799"/>
                  <a:pt x="536301" y="3265282"/>
                </a:cubicBezTo>
                <a:lnTo>
                  <a:pt x="579194" y="3200688"/>
                </a:lnTo>
                <a:lnTo>
                  <a:pt x="643787" y="3157795"/>
                </a:lnTo>
                <a:cubicBezTo>
                  <a:pt x="667293" y="3148264"/>
                  <a:pt x="692279" y="3143498"/>
                  <a:pt x="717266" y="3143498"/>
                </a:cubicBezTo>
                <a:close/>
                <a:moveTo>
                  <a:pt x="1518292" y="2598405"/>
                </a:moveTo>
                <a:cubicBezTo>
                  <a:pt x="1568265" y="2598405"/>
                  <a:pt x="1618237" y="2617470"/>
                  <a:pt x="1656365" y="2655597"/>
                </a:cubicBezTo>
                <a:lnTo>
                  <a:pt x="4761287" y="5760520"/>
                </a:lnTo>
                <a:cubicBezTo>
                  <a:pt x="4837542" y="5836776"/>
                  <a:pt x="4837542" y="5960408"/>
                  <a:pt x="4761287" y="6036665"/>
                </a:cubicBezTo>
                <a:lnTo>
                  <a:pt x="4761287" y="6036663"/>
                </a:lnTo>
                <a:cubicBezTo>
                  <a:pt x="4685032" y="6112918"/>
                  <a:pt x="4561399" y="6112918"/>
                  <a:pt x="4485144" y="6036663"/>
                </a:cubicBezTo>
                <a:lnTo>
                  <a:pt x="1380221" y="2931740"/>
                </a:lnTo>
                <a:cubicBezTo>
                  <a:pt x="1323031" y="2874549"/>
                  <a:pt x="1308733" y="2790707"/>
                  <a:pt x="1337328" y="2720191"/>
                </a:cubicBezTo>
                <a:lnTo>
                  <a:pt x="1380221" y="2655597"/>
                </a:lnTo>
                <a:lnTo>
                  <a:pt x="1380221" y="2655596"/>
                </a:lnTo>
                <a:lnTo>
                  <a:pt x="1444815" y="2612704"/>
                </a:lnTo>
                <a:cubicBezTo>
                  <a:pt x="1468320" y="2603172"/>
                  <a:pt x="1493307" y="2598406"/>
                  <a:pt x="1518292" y="2598405"/>
                </a:cubicBezTo>
                <a:close/>
                <a:moveTo>
                  <a:pt x="427420" y="2180593"/>
                </a:moveTo>
                <a:cubicBezTo>
                  <a:pt x="477393" y="2180593"/>
                  <a:pt x="527364" y="2199656"/>
                  <a:pt x="565492" y="2237784"/>
                </a:cubicBezTo>
                <a:lnTo>
                  <a:pt x="3670415" y="5342707"/>
                </a:lnTo>
                <a:cubicBezTo>
                  <a:pt x="3746670" y="5418962"/>
                  <a:pt x="3746670" y="5542596"/>
                  <a:pt x="3670415" y="5618851"/>
                </a:cubicBezTo>
                <a:lnTo>
                  <a:pt x="3670414" y="5618850"/>
                </a:lnTo>
                <a:cubicBezTo>
                  <a:pt x="3594159" y="5695105"/>
                  <a:pt x="3470526" y="5695105"/>
                  <a:pt x="3394271" y="5618850"/>
                </a:cubicBezTo>
                <a:lnTo>
                  <a:pt x="289349" y="2513927"/>
                </a:lnTo>
                <a:cubicBezTo>
                  <a:pt x="232158" y="2456736"/>
                  <a:pt x="217860" y="2372894"/>
                  <a:pt x="246456" y="2302378"/>
                </a:cubicBezTo>
                <a:lnTo>
                  <a:pt x="289349" y="2237784"/>
                </a:lnTo>
                <a:lnTo>
                  <a:pt x="353943" y="2194890"/>
                </a:lnTo>
                <a:cubicBezTo>
                  <a:pt x="377448" y="2185358"/>
                  <a:pt x="402434" y="2180593"/>
                  <a:pt x="427420" y="2180593"/>
                </a:cubicBezTo>
                <a:close/>
                <a:moveTo>
                  <a:pt x="1403566" y="1810620"/>
                </a:moveTo>
                <a:cubicBezTo>
                  <a:pt x="1453539" y="1810620"/>
                  <a:pt x="1503511" y="1829684"/>
                  <a:pt x="1541638" y="1867811"/>
                </a:cubicBezTo>
                <a:lnTo>
                  <a:pt x="4646561" y="4972734"/>
                </a:lnTo>
                <a:cubicBezTo>
                  <a:pt x="4722816" y="5048989"/>
                  <a:pt x="4722816" y="5172623"/>
                  <a:pt x="4646561" y="5248878"/>
                </a:cubicBezTo>
                <a:lnTo>
                  <a:pt x="4646560" y="5248877"/>
                </a:lnTo>
                <a:cubicBezTo>
                  <a:pt x="4570305" y="5325132"/>
                  <a:pt x="4446672" y="5325132"/>
                  <a:pt x="4370417" y="5248877"/>
                </a:cubicBezTo>
                <a:lnTo>
                  <a:pt x="1265495" y="2143954"/>
                </a:lnTo>
                <a:cubicBezTo>
                  <a:pt x="1208304" y="2086763"/>
                  <a:pt x="1194006" y="2002921"/>
                  <a:pt x="1222602" y="1932405"/>
                </a:cubicBezTo>
                <a:lnTo>
                  <a:pt x="1265495" y="1867811"/>
                </a:lnTo>
                <a:lnTo>
                  <a:pt x="1265495" y="1867811"/>
                </a:lnTo>
                <a:lnTo>
                  <a:pt x="1330089" y="1824918"/>
                </a:lnTo>
                <a:cubicBezTo>
                  <a:pt x="1353594" y="1815386"/>
                  <a:pt x="1378580" y="1810620"/>
                  <a:pt x="1403566" y="1810620"/>
                </a:cubicBezTo>
                <a:close/>
                <a:moveTo>
                  <a:pt x="2204593" y="1265529"/>
                </a:moveTo>
                <a:cubicBezTo>
                  <a:pt x="2254565" y="1265528"/>
                  <a:pt x="2304537" y="1284592"/>
                  <a:pt x="2342664" y="1322720"/>
                </a:cubicBezTo>
                <a:lnTo>
                  <a:pt x="5447589" y="4427643"/>
                </a:lnTo>
                <a:cubicBezTo>
                  <a:pt x="5523844" y="4503898"/>
                  <a:pt x="5523843" y="4627530"/>
                  <a:pt x="5447589" y="4703786"/>
                </a:cubicBezTo>
                <a:lnTo>
                  <a:pt x="5447588" y="4703785"/>
                </a:lnTo>
                <a:cubicBezTo>
                  <a:pt x="5371333" y="4780041"/>
                  <a:pt x="5247700" y="4780041"/>
                  <a:pt x="5171444" y="4703785"/>
                </a:cubicBezTo>
                <a:lnTo>
                  <a:pt x="2066521" y="1598863"/>
                </a:lnTo>
                <a:cubicBezTo>
                  <a:pt x="2009332" y="1541671"/>
                  <a:pt x="1995034" y="1457829"/>
                  <a:pt x="2023628" y="1387313"/>
                </a:cubicBezTo>
                <a:lnTo>
                  <a:pt x="2066522" y="1322720"/>
                </a:lnTo>
                <a:lnTo>
                  <a:pt x="2131116" y="1279826"/>
                </a:lnTo>
                <a:cubicBezTo>
                  <a:pt x="2154622" y="1270294"/>
                  <a:pt x="2179608" y="1265528"/>
                  <a:pt x="2204593" y="1265529"/>
                </a:cubicBezTo>
                <a:close/>
                <a:moveTo>
                  <a:pt x="2716239" y="1104113"/>
                </a:moveTo>
                <a:cubicBezTo>
                  <a:pt x="2766210" y="1104113"/>
                  <a:pt x="2816183" y="1123177"/>
                  <a:pt x="2854310" y="1161304"/>
                </a:cubicBezTo>
                <a:lnTo>
                  <a:pt x="5959234" y="4266228"/>
                </a:lnTo>
                <a:cubicBezTo>
                  <a:pt x="6035489" y="4342483"/>
                  <a:pt x="6035488" y="4466116"/>
                  <a:pt x="5959234" y="4542371"/>
                </a:cubicBezTo>
                <a:lnTo>
                  <a:pt x="5959233" y="4542371"/>
                </a:lnTo>
                <a:cubicBezTo>
                  <a:pt x="5882978" y="4618626"/>
                  <a:pt x="5759344" y="4618626"/>
                  <a:pt x="5683089" y="4542371"/>
                </a:cubicBezTo>
                <a:lnTo>
                  <a:pt x="2578167" y="1437447"/>
                </a:lnTo>
                <a:cubicBezTo>
                  <a:pt x="2520976" y="1380256"/>
                  <a:pt x="2506678" y="1296415"/>
                  <a:pt x="2535273" y="1225898"/>
                </a:cubicBezTo>
                <a:lnTo>
                  <a:pt x="2578167" y="1161305"/>
                </a:lnTo>
                <a:lnTo>
                  <a:pt x="2642761" y="1118411"/>
                </a:lnTo>
                <a:cubicBezTo>
                  <a:pt x="2666267" y="1108880"/>
                  <a:pt x="2691252" y="1104113"/>
                  <a:pt x="2716239" y="1104113"/>
                </a:cubicBezTo>
                <a:close/>
                <a:moveTo>
                  <a:pt x="1113722" y="847716"/>
                </a:moveTo>
                <a:cubicBezTo>
                  <a:pt x="1163694" y="847715"/>
                  <a:pt x="1213666" y="866779"/>
                  <a:pt x="1251793" y="904907"/>
                </a:cubicBezTo>
                <a:lnTo>
                  <a:pt x="4356716" y="4009829"/>
                </a:lnTo>
                <a:cubicBezTo>
                  <a:pt x="4432971" y="4086085"/>
                  <a:pt x="4432971" y="4209718"/>
                  <a:pt x="4356716" y="4285973"/>
                </a:cubicBezTo>
                <a:lnTo>
                  <a:pt x="4356715" y="4285972"/>
                </a:lnTo>
                <a:cubicBezTo>
                  <a:pt x="4280461" y="4362227"/>
                  <a:pt x="4156827" y="4362227"/>
                  <a:pt x="4080572" y="4285972"/>
                </a:cubicBezTo>
                <a:lnTo>
                  <a:pt x="975650" y="1181049"/>
                </a:lnTo>
                <a:cubicBezTo>
                  <a:pt x="918459" y="1123859"/>
                  <a:pt x="904162" y="1040017"/>
                  <a:pt x="932757" y="969500"/>
                </a:cubicBezTo>
                <a:lnTo>
                  <a:pt x="975650" y="904906"/>
                </a:lnTo>
                <a:lnTo>
                  <a:pt x="1040244" y="862013"/>
                </a:lnTo>
                <a:cubicBezTo>
                  <a:pt x="1063750" y="852481"/>
                  <a:pt x="1088736" y="847716"/>
                  <a:pt x="1113722" y="847716"/>
                </a:cubicBezTo>
                <a:close/>
                <a:moveTo>
                  <a:pt x="4947782" y="643418"/>
                </a:moveTo>
                <a:cubicBezTo>
                  <a:pt x="4997755" y="643418"/>
                  <a:pt x="5047727" y="662481"/>
                  <a:pt x="5085855" y="700609"/>
                </a:cubicBezTo>
                <a:lnTo>
                  <a:pt x="7305353" y="2920108"/>
                </a:lnTo>
                <a:cubicBezTo>
                  <a:pt x="7381608" y="2996364"/>
                  <a:pt x="7381608" y="3119997"/>
                  <a:pt x="7305353" y="3196251"/>
                </a:cubicBezTo>
                <a:lnTo>
                  <a:pt x="7305353" y="3196251"/>
                </a:lnTo>
                <a:cubicBezTo>
                  <a:pt x="7229098" y="3272506"/>
                  <a:pt x="7105464" y="3272506"/>
                  <a:pt x="7029209" y="3196251"/>
                </a:cubicBezTo>
                <a:lnTo>
                  <a:pt x="4809711" y="976753"/>
                </a:lnTo>
                <a:cubicBezTo>
                  <a:pt x="4752520" y="919560"/>
                  <a:pt x="4738222" y="835720"/>
                  <a:pt x="4766817" y="765203"/>
                </a:cubicBezTo>
                <a:lnTo>
                  <a:pt x="4809711" y="700609"/>
                </a:lnTo>
                <a:lnTo>
                  <a:pt x="4874305" y="657715"/>
                </a:lnTo>
                <a:cubicBezTo>
                  <a:pt x="4897810" y="648184"/>
                  <a:pt x="4922796" y="643418"/>
                  <a:pt x="4947782" y="643418"/>
                </a:cubicBezTo>
                <a:close/>
                <a:moveTo>
                  <a:pt x="2446599" y="161414"/>
                </a:moveTo>
                <a:cubicBezTo>
                  <a:pt x="2496572" y="161414"/>
                  <a:pt x="2546544" y="180478"/>
                  <a:pt x="2584671" y="218606"/>
                </a:cubicBezTo>
                <a:lnTo>
                  <a:pt x="5689594" y="3323528"/>
                </a:lnTo>
                <a:cubicBezTo>
                  <a:pt x="5765849" y="3399784"/>
                  <a:pt x="5765849" y="3523417"/>
                  <a:pt x="5689594" y="3599672"/>
                </a:cubicBezTo>
                <a:lnTo>
                  <a:pt x="5689594" y="3599671"/>
                </a:lnTo>
                <a:cubicBezTo>
                  <a:pt x="5613339" y="3675926"/>
                  <a:pt x="5489705" y="3675926"/>
                  <a:pt x="5413450" y="3599671"/>
                </a:cubicBezTo>
                <a:lnTo>
                  <a:pt x="2308528" y="494748"/>
                </a:lnTo>
                <a:cubicBezTo>
                  <a:pt x="2251337" y="437558"/>
                  <a:pt x="2237039" y="353715"/>
                  <a:pt x="2265635" y="283199"/>
                </a:cubicBezTo>
                <a:lnTo>
                  <a:pt x="2308528" y="218605"/>
                </a:lnTo>
                <a:lnTo>
                  <a:pt x="2373122" y="175712"/>
                </a:lnTo>
                <a:cubicBezTo>
                  <a:pt x="2396627" y="166181"/>
                  <a:pt x="2421613" y="161414"/>
                  <a:pt x="2446599" y="161414"/>
                </a:cubicBezTo>
                <a:close/>
                <a:moveTo>
                  <a:pt x="3671944" y="40640"/>
                </a:moveTo>
                <a:cubicBezTo>
                  <a:pt x="3721917" y="40640"/>
                  <a:pt x="3771888" y="59704"/>
                  <a:pt x="3810016" y="97831"/>
                </a:cubicBezTo>
                <a:lnTo>
                  <a:pt x="6914939" y="3202755"/>
                </a:lnTo>
                <a:cubicBezTo>
                  <a:pt x="6991194" y="3279010"/>
                  <a:pt x="6991194" y="3402643"/>
                  <a:pt x="6914939" y="3478898"/>
                </a:cubicBezTo>
                <a:lnTo>
                  <a:pt x="6914939" y="3478897"/>
                </a:lnTo>
                <a:cubicBezTo>
                  <a:pt x="6838683" y="3555153"/>
                  <a:pt x="6715050" y="3555153"/>
                  <a:pt x="6638795" y="3478897"/>
                </a:cubicBezTo>
                <a:lnTo>
                  <a:pt x="3533874" y="373974"/>
                </a:lnTo>
                <a:cubicBezTo>
                  <a:pt x="3476682" y="316783"/>
                  <a:pt x="3462384" y="232941"/>
                  <a:pt x="3490980" y="162425"/>
                </a:cubicBezTo>
                <a:lnTo>
                  <a:pt x="3533873" y="97830"/>
                </a:lnTo>
                <a:lnTo>
                  <a:pt x="3598467" y="54937"/>
                </a:lnTo>
                <a:cubicBezTo>
                  <a:pt x="3621972" y="45406"/>
                  <a:pt x="3646957" y="40640"/>
                  <a:pt x="3671944" y="40640"/>
                </a:cubicBezTo>
                <a:close/>
                <a:moveTo>
                  <a:pt x="2958245" y="0"/>
                </a:moveTo>
                <a:cubicBezTo>
                  <a:pt x="3008217" y="1"/>
                  <a:pt x="3058189" y="19064"/>
                  <a:pt x="3096316" y="57191"/>
                </a:cubicBezTo>
                <a:lnTo>
                  <a:pt x="6201239" y="3162114"/>
                </a:lnTo>
                <a:cubicBezTo>
                  <a:pt x="6277494" y="3238369"/>
                  <a:pt x="6277494" y="3362003"/>
                  <a:pt x="6201239" y="3438258"/>
                </a:cubicBezTo>
                <a:lnTo>
                  <a:pt x="6201239" y="3438257"/>
                </a:lnTo>
                <a:cubicBezTo>
                  <a:pt x="6124984" y="3514512"/>
                  <a:pt x="6001350" y="3514512"/>
                  <a:pt x="5925095" y="3438257"/>
                </a:cubicBezTo>
                <a:lnTo>
                  <a:pt x="2820173" y="333335"/>
                </a:lnTo>
                <a:cubicBezTo>
                  <a:pt x="2762982" y="276144"/>
                  <a:pt x="2748684" y="192301"/>
                  <a:pt x="2777280" y="121786"/>
                </a:cubicBezTo>
                <a:lnTo>
                  <a:pt x="2820173" y="57191"/>
                </a:lnTo>
                <a:lnTo>
                  <a:pt x="2884767" y="14298"/>
                </a:lnTo>
                <a:cubicBezTo>
                  <a:pt x="2908272" y="4766"/>
                  <a:pt x="2933258" y="0"/>
                  <a:pt x="2958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46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83A3AAE-567A-4919-A141-AA819798022A}"/>
              </a:ext>
            </a:extLst>
          </p:cNvPr>
          <p:cNvSpPr/>
          <p:nvPr userDrawn="1"/>
        </p:nvSpPr>
        <p:spPr>
          <a:xfrm>
            <a:off x="323529" y="301408"/>
            <a:ext cx="11573197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9D1B8184-765A-43B2-AD8A-E56B22A5E8C2}"/>
              </a:ext>
            </a:extLst>
          </p:cNvPr>
          <p:cNvSpPr/>
          <p:nvPr/>
        </p:nvSpPr>
        <p:spPr>
          <a:xfrm flipH="1">
            <a:off x="9647495" y="300218"/>
            <a:ext cx="2249231" cy="763537"/>
          </a:xfrm>
          <a:custGeom>
            <a:avLst/>
            <a:gdLst>
              <a:gd name="connsiteX0" fmla="*/ 1079499 w 2036992"/>
              <a:gd name="connsiteY0" fmla="*/ 533143 h 690412"/>
              <a:gd name="connsiteX1" fmla="*/ 954941 w 2036992"/>
              <a:gd name="connsiteY1" fmla="*/ 533143 h 690412"/>
              <a:gd name="connsiteX2" fmla="*/ 954941 w 2036992"/>
              <a:gd name="connsiteY2" fmla="*/ 657700 h 690412"/>
              <a:gd name="connsiteX3" fmla="*/ 1079499 w 2036992"/>
              <a:gd name="connsiteY3" fmla="*/ 657700 h 690412"/>
              <a:gd name="connsiteX4" fmla="*/ 1221670 w 2036992"/>
              <a:gd name="connsiteY4" fmla="*/ 533143 h 690412"/>
              <a:gd name="connsiteX5" fmla="*/ 1097112 w 2036992"/>
              <a:gd name="connsiteY5" fmla="*/ 533143 h 690412"/>
              <a:gd name="connsiteX6" fmla="*/ 1097112 w 2036992"/>
              <a:gd name="connsiteY6" fmla="*/ 657700 h 690412"/>
              <a:gd name="connsiteX7" fmla="*/ 1221670 w 2036992"/>
              <a:gd name="connsiteY7" fmla="*/ 657700 h 690412"/>
              <a:gd name="connsiteX8" fmla="*/ 1079499 w 2036992"/>
              <a:gd name="connsiteY8" fmla="*/ 384366 h 690412"/>
              <a:gd name="connsiteX9" fmla="*/ 954941 w 2036992"/>
              <a:gd name="connsiteY9" fmla="*/ 384366 h 690412"/>
              <a:gd name="connsiteX10" fmla="*/ 954941 w 2036992"/>
              <a:gd name="connsiteY10" fmla="*/ 508923 h 690412"/>
              <a:gd name="connsiteX11" fmla="*/ 1079499 w 2036992"/>
              <a:gd name="connsiteY11" fmla="*/ 508923 h 690412"/>
              <a:gd name="connsiteX12" fmla="*/ 1221670 w 2036992"/>
              <a:gd name="connsiteY12" fmla="*/ 384366 h 690412"/>
              <a:gd name="connsiteX13" fmla="*/ 1097112 w 2036992"/>
              <a:gd name="connsiteY13" fmla="*/ 384366 h 690412"/>
              <a:gd name="connsiteX14" fmla="*/ 1097112 w 2036992"/>
              <a:gd name="connsiteY14" fmla="*/ 508923 h 690412"/>
              <a:gd name="connsiteX15" fmla="*/ 1221670 w 2036992"/>
              <a:gd name="connsiteY15" fmla="*/ 508923 h 690412"/>
              <a:gd name="connsiteX16" fmla="*/ 1426032 w 2036992"/>
              <a:gd name="connsiteY16" fmla="*/ 153074 h 690412"/>
              <a:gd name="connsiteX17" fmla="*/ 1700842 w 2036992"/>
              <a:gd name="connsiteY17" fmla="*/ 377058 h 690412"/>
              <a:gd name="connsiteX18" fmla="*/ 1634751 w 2036992"/>
              <a:gd name="connsiteY18" fmla="*/ 379368 h 690412"/>
              <a:gd name="connsiteX19" fmla="*/ 1586252 w 2036992"/>
              <a:gd name="connsiteY19" fmla="*/ 425522 h 690412"/>
              <a:gd name="connsiteX20" fmla="*/ 1342825 w 2036992"/>
              <a:gd name="connsiteY20" fmla="*/ 216444 h 690412"/>
              <a:gd name="connsiteX21" fmla="*/ 1090822 w 2036992"/>
              <a:gd name="connsiteY21" fmla="*/ 0 h 690412"/>
              <a:gd name="connsiteX22" fmla="*/ 834158 w 2036992"/>
              <a:gd name="connsiteY22" fmla="*/ 7549 h 690412"/>
              <a:gd name="connsiteX23" fmla="*/ 0 w 2036992"/>
              <a:gd name="connsiteY23" fmla="*/ 675629 h 690412"/>
              <a:gd name="connsiteX24" fmla="*/ 252889 w 2036992"/>
              <a:gd name="connsiteY24" fmla="*/ 679403 h 690412"/>
              <a:gd name="connsiteX25" fmla="*/ 1094597 w 2036992"/>
              <a:gd name="connsiteY25" fmla="*/ 45293 h 690412"/>
              <a:gd name="connsiteX26" fmla="*/ 1577055 w 2036992"/>
              <a:gd name="connsiteY26" fmla="*/ 434274 h 690412"/>
              <a:gd name="connsiteX27" fmla="*/ 1309741 w 2036992"/>
              <a:gd name="connsiteY27" fmla="*/ 688665 h 690412"/>
              <a:gd name="connsiteX28" fmla="*/ 1408273 w 2036992"/>
              <a:gd name="connsiteY28" fmla="*/ 690412 h 690412"/>
              <a:gd name="connsiteX29" fmla="*/ 1638798 w 2036992"/>
              <a:gd name="connsiteY29" fmla="*/ 484055 h 690412"/>
              <a:gd name="connsiteX30" fmla="*/ 1698512 w 2036992"/>
              <a:gd name="connsiteY30" fmla="*/ 532199 h 690412"/>
              <a:gd name="connsiteX31" fmla="*/ 1706061 w 2036992"/>
              <a:gd name="connsiteY31" fmla="*/ 528425 h 690412"/>
              <a:gd name="connsiteX32" fmla="*/ 1646439 w 2036992"/>
              <a:gd name="connsiteY32" fmla="*/ 477215 h 690412"/>
              <a:gd name="connsiteX33" fmla="*/ 1736225 w 2036992"/>
              <a:gd name="connsiteY33" fmla="*/ 396842 h 690412"/>
              <a:gd name="connsiteX34" fmla="*/ 2036992 w 2036992"/>
              <a:gd name="connsiteY34" fmla="*/ 689498 h 690412"/>
              <a:gd name="connsiteX35" fmla="*/ 2029318 w 2036992"/>
              <a:gd name="connsiteY35" fmla="*/ 677134 h 690412"/>
              <a:gd name="connsiteX36" fmla="*/ 1734754 w 2036992"/>
              <a:gd name="connsiteY36" fmla="*/ 375873 h 690412"/>
              <a:gd name="connsiteX37" fmla="*/ 1705786 w 2036992"/>
              <a:gd name="connsiteY37" fmla="*/ 376885 h 690412"/>
              <a:gd name="connsiteX38" fmla="*/ 1706061 w 2036992"/>
              <a:gd name="connsiteY38" fmla="*/ 376746 h 690412"/>
              <a:gd name="connsiteX39" fmla="*/ 1424304 w 2036992"/>
              <a:gd name="connsiteY39" fmla="*/ 132105 h 690412"/>
              <a:gd name="connsiteX40" fmla="*/ 1306761 w 2036992"/>
              <a:gd name="connsiteY40" fmla="*/ 135600 h 690412"/>
              <a:gd name="connsiteX41" fmla="*/ 1276873 w 2036992"/>
              <a:gd name="connsiteY41" fmla="*/ 159798 h 690412"/>
              <a:gd name="connsiteX0" fmla="*/ 1079499 w 2036992"/>
              <a:gd name="connsiteY0" fmla="*/ 534220 h 691489"/>
              <a:gd name="connsiteX1" fmla="*/ 954941 w 2036992"/>
              <a:gd name="connsiteY1" fmla="*/ 534220 h 691489"/>
              <a:gd name="connsiteX2" fmla="*/ 954941 w 2036992"/>
              <a:gd name="connsiteY2" fmla="*/ 658777 h 691489"/>
              <a:gd name="connsiteX3" fmla="*/ 1079499 w 2036992"/>
              <a:gd name="connsiteY3" fmla="*/ 658777 h 691489"/>
              <a:gd name="connsiteX4" fmla="*/ 1079499 w 2036992"/>
              <a:gd name="connsiteY4" fmla="*/ 534220 h 691489"/>
              <a:gd name="connsiteX5" fmla="*/ 1221670 w 2036992"/>
              <a:gd name="connsiteY5" fmla="*/ 534220 h 691489"/>
              <a:gd name="connsiteX6" fmla="*/ 1097112 w 2036992"/>
              <a:gd name="connsiteY6" fmla="*/ 534220 h 691489"/>
              <a:gd name="connsiteX7" fmla="*/ 1097112 w 2036992"/>
              <a:gd name="connsiteY7" fmla="*/ 658777 h 691489"/>
              <a:gd name="connsiteX8" fmla="*/ 1221670 w 2036992"/>
              <a:gd name="connsiteY8" fmla="*/ 658777 h 691489"/>
              <a:gd name="connsiteX9" fmla="*/ 1221670 w 2036992"/>
              <a:gd name="connsiteY9" fmla="*/ 534220 h 691489"/>
              <a:gd name="connsiteX10" fmla="*/ 1079499 w 2036992"/>
              <a:gd name="connsiteY10" fmla="*/ 385443 h 691489"/>
              <a:gd name="connsiteX11" fmla="*/ 954941 w 2036992"/>
              <a:gd name="connsiteY11" fmla="*/ 385443 h 691489"/>
              <a:gd name="connsiteX12" fmla="*/ 954941 w 2036992"/>
              <a:gd name="connsiteY12" fmla="*/ 510000 h 691489"/>
              <a:gd name="connsiteX13" fmla="*/ 1079499 w 2036992"/>
              <a:gd name="connsiteY13" fmla="*/ 510000 h 691489"/>
              <a:gd name="connsiteX14" fmla="*/ 1079499 w 2036992"/>
              <a:gd name="connsiteY14" fmla="*/ 385443 h 691489"/>
              <a:gd name="connsiteX15" fmla="*/ 1221670 w 2036992"/>
              <a:gd name="connsiteY15" fmla="*/ 385443 h 691489"/>
              <a:gd name="connsiteX16" fmla="*/ 1097112 w 2036992"/>
              <a:gd name="connsiteY16" fmla="*/ 385443 h 691489"/>
              <a:gd name="connsiteX17" fmla="*/ 1097112 w 2036992"/>
              <a:gd name="connsiteY17" fmla="*/ 510000 h 691489"/>
              <a:gd name="connsiteX18" fmla="*/ 1221670 w 2036992"/>
              <a:gd name="connsiteY18" fmla="*/ 510000 h 691489"/>
              <a:gd name="connsiteX19" fmla="*/ 1221670 w 2036992"/>
              <a:gd name="connsiteY19" fmla="*/ 385443 h 691489"/>
              <a:gd name="connsiteX20" fmla="*/ 1426032 w 2036992"/>
              <a:gd name="connsiteY20" fmla="*/ 154151 h 691489"/>
              <a:gd name="connsiteX21" fmla="*/ 1700842 w 2036992"/>
              <a:gd name="connsiteY21" fmla="*/ 378135 h 691489"/>
              <a:gd name="connsiteX22" fmla="*/ 1634751 w 2036992"/>
              <a:gd name="connsiteY22" fmla="*/ 380445 h 691489"/>
              <a:gd name="connsiteX23" fmla="*/ 1586252 w 2036992"/>
              <a:gd name="connsiteY23" fmla="*/ 426599 h 691489"/>
              <a:gd name="connsiteX24" fmla="*/ 1342825 w 2036992"/>
              <a:gd name="connsiteY24" fmla="*/ 217521 h 691489"/>
              <a:gd name="connsiteX25" fmla="*/ 1426032 w 2036992"/>
              <a:gd name="connsiteY25" fmla="*/ 154151 h 691489"/>
              <a:gd name="connsiteX26" fmla="*/ 1090822 w 2036992"/>
              <a:gd name="connsiteY26" fmla="*/ 1077 h 691489"/>
              <a:gd name="connsiteX27" fmla="*/ 834158 w 2036992"/>
              <a:gd name="connsiteY27" fmla="*/ 0 h 691489"/>
              <a:gd name="connsiteX28" fmla="*/ 0 w 2036992"/>
              <a:gd name="connsiteY28" fmla="*/ 676706 h 691489"/>
              <a:gd name="connsiteX29" fmla="*/ 252889 w 2036992"/>
              <a:gd name="connsiteY29" fmla="*/ 680480 h 691489"/>
              <a:gd name="connsiteX30" fmla="*/ 1094597 w 2036992"/>
              <a:gd name="connsiteY30" fmla="*/ 46370 h 691489"/>
              <a:gd name="connsiteX31" fmla="*/ 1577055 w 2036992"/>
              <a:gd name="connsiteY31" fmla="*/ 435351 h 691489"/>
              <a:gd name="connsiteX32" fmla="*/ 1309741 w 2036992"/>
              <a:gd name="connsiteY32" fmla="*/ 689742 h 691489"/>
              <a:gd name="connsiteX33" fmla="*/ 1408273 w 2036992"/>
              <a:gd name="connsiteY33" fmla="*/ 691489 h 691489"/>
              <a:gd name="connsiteX34" fmla="*/ 1638798 w 2036992"/>
              <a:gd name="connsiteY34" fmla="*/ 485132 h 691489"/>
              <a:gd name="connsiteX35" fmla="*/ 1698512 w 2036992"/>
              <a:gd name="connsiteY35" fmla="*/ 533276 h 691489"/>
              <a:gd name="connsiteX36" fmla="*/ 1706061 w 2036992"/>
              <a:gd name="connsiteY36" fmla="*/ 529502 h 691489"/>
              <a:gd name="connsiteX37" fmla="*/ 1646439 w 2036992"/>
              <a:gd name="connsiteY37" fmla="*/ 478292 h 691489"/>
              <a:gd name="connsiteX38" fmla="*/ 1736225 w 2036992"/>
              <a:gd name="connsiteY38" fmla="*/ 397919 h 691489"/>
              <a:gd name="connsiteX39" fmla="*/ 2036992 w 2036992"/>
              <a:gd name="connsiteY39" fmla="*/ 690575 h 691489"/>
              <a:gd name="connsiteX40" fmla="*/ 2029318 w 2036992"/>
              <a:gd name="connsiteY40" fmla="*/ 678211 h 691489"/>
              <a:gd name="connsiteX41" fmla="*/ 1734754 w 2036992"/>
              <a:gd name="connsiteY41" fmla="*/ 376950 h 691489"/>
              <a:gd name="connsiteX42" fmla="*/ 1705786 w 2036992"/>
              <a:gd name="connsiteY42" fmla="*/ 377962 h 691489"/>
              <a:gd name="connsiteX43" fmla="*/ 1706061 w 2036992"/>
              <a:gd name="connsiteY43" fmla="*/ 377823 h 691489"/>
              <a:gd name="connsiteX44" fmla="*/ 1424304 w 2036992"/>
              <a:gd name="connsiteY44" fmla="*/ 133182 h 691489"/>
              <a:gd name="connsiteX45" fmla="*/ 1306761 w 2036992"/>
              <a:gd name="connsiteY45" fmla="*/ 136677 h 691489"/>
              <a:gd name="connsiteX46" fmla="*/ 1276873 w 2036992"/>
              <a:gd name="connsiteY46" fmla="*/ 160875 h 691489"/>
              <a:gd name="connsiteX47" fmla="*/ 1090822 w 2036992"/>
              <a:gd name="connsiteY47" fmla="*/ 1077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6992" h="691489">
                <a:moveTo>
                  <a:pt x="1079499" y="534220"/>
                </a:moveTo>
                <a:lnTo>
                  <a:pt x="954941" y="534220"/>
                </a:lnTo>
                <a:lnTo>
                  <a:pt x="954941" y="658777"/>
                </a:lnTo>
                <a:lnTo>
                  <a:pt x="1079499" y="658777"/>
                </a:lnTo>
                <a:lnTo>
                  <a:pt x="1079499" y="534220"/>
                </a:lnTo>
                <a:close/>
                <a:moveTo>
                  <a:pt x="1221670" y="534220"/>
                </a:moveTo>
                <a:lnTo>
                  <a:pt x="1097112" y="534220"/>
                </a:lnTo>
                <a:lnTo>
                  <a:pt x="1097112" y="658777"/>
                </a:lnTo>
                <a:lnTo>
                  <a:pt x="1221670" y="658777"/>
                </a:lnTo>
                <a:lnTo>
                  <a:pt x="1221670" y="534220"/>
                </a:lnTo>
                <a:close/>
                <a:moveTo>
                  <a:pt x="1079499" y="385443"/>
                </a:moveTo>
                <a:lnTo>
                  <a:pt x="954941" y="385443"/>
                </a:lnTo>
                <a:lnTo>
                  <a:pt x="954941" y="510000"/>
                </a:lnTo>
                <a:lnTo>
                  <a:pt x="1079499" y="510000"/>
                </a:lnTo>
                <a:lnTo>
                  <a:pt x="1079499" y="385443"/>
                </a:lnTo>
                <a:close/>
                <a:moveTo>
                  <a:pt x="1221670" y="385443"/>
                </a:moveTo>
                <a:lnTo>
                  <a:pt x="1097112" y="385443"/>
                </a:lnTo>
                <a:lnTo>
                  <a:pt x="1097112" y="510000"/>
                </a:lnTo>
                <a:lnTo>
                  <a:pt x="1221670" y="510000"/>
                </a:lnTo>
                <a:lnTo>
                  <a:pt x="1221670" y="385443"/>
                </a:lnTo>
                <a:close/>
                <a:moveTo>
                  <a:pt x="1426032" y="154151"/>
                </a:moveTo>
                <a:lnTo>
                  <a:pt x="1700842" y="378135"/>
                </a:lnTo>
                <a:lnTo>
                  <a:pt x="1634751" y="380445"/>
                </a:lnTo>
                <a:lnTo>
                  <a:pt x="1586252" y="426599"/>
                </a:lnTo>
                <a:lnTo>
                  <a:pt x="1342825" y="217521"/>
                </a:lnTo>
                <a:lnTo>
                  <a:pt x="1426032" y="154151"/>
                </a:lnTo>
                <a:close/>
                <a:moveTo>
                  <a:pt x="1090822" y="1077"/>
                </a:moveTo>
                <a:lnTo>
                  <a:pt x="834158" y="0"/>
                </a:lnTo>
                <a:lnTo>
                  <a:pt x="0" y="676706"/>
                </a:lnTo>
                <a:lnTo>
                  <a:pt x="252889" y="680480"/>
                </a:lnTo>
                <a:lnTo>
                  <a:pt x="1094597" y="46370"/>
                </a:lnTo>
                <a:lnTo>
                  <a:pt x="1577055" y="435351"/>
                </a:lnTo>
                <a:lnTo>
                  <a:pt x="1309741" y="689742"/>
                </a:lnTo>
                <a:lnTo>
                  <a:pt x="1408273" y="691489"/>
                </a:lnTo>
                <a:lnTo>
                  <a:pt x="1638798" y="485132"/>
                </a:lnTo>
                <a:lnTo>
                  <a:pt x="1698512" y="533276"/>
                </a:lnTo>
                <a:lnTo>
                  <a:pt x="1706061" y="529502"/>
                </a:lnTo>
                <a:lnTo>
                  <a:pt x="1646439" y="478292"/>
                </a:lnTo>
                <a:lnTo>
                  <a:pt x="1736225" y="397919"/>
                </a:lnTo>
                <a:lnTo>
                  <a:pt x="2036992" y="690575"/>
                </a:lnTo>
                <a:lnTo>
                  <a:pt x="2029318" y="678211"/>
                </a:lnTo>
                <a:lnTo>
                  <a:pt x="1734754" y="376950"/>
                </a:lnTo>
                <a:lnTo>
                  <a:pt x="1705786" y="377962"/>
                </a:lnTo>
                <a:lnTo>
                  <a:pt x="1706061" y="377823"/>
                </a:lnTo>
                <a:lnTo>
                  <a:pt x="1424304" y="133182"/>
                </a:lnTo>
                <a:lnTo>
                  <a:pt x="1306761" y="136677"/>
                </a:lnTo>
                <a:lnTo>
                  <a:pt x="1276873" y="160875"/>
                </a:lnTo>
                <a:lnTo>
                  <a:pt x="1090822" y="10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7AA0F2F-EE5D-4823-A3B1-9494D55F5F9D}"/>
              </a:ext>
            </a:extLst>
          </p:cNvPr>
          <p:cNvGrpSpPr/>
          <p:nvPr userDrawn="1"/>
        </p:nvGrpSpPr>
        <p:grpSpPr>
          <a:xfrm>
            <a:off x="10865225" y="5705475"/>
            <a:ext cx="1145802" cy="1015054"/>
            <a:chOff x="10797950" y="5726226"/>
            <a:chExt cx="1047115" cy="927628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CD289B8E-A490-4298-8A30-24D02B810470}"/>
                </a:ext>
              </a:extLst>
            </p:cNvPr>
            <p:cNvSpPr/>
            <p:nvPr/>
          </p:nvSpPr>
          <p:spPr>
            <a:xfrm>
              <a:off x="10949154" y="5981375"/>
              <a:ext cx="744155" cy="672479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7FD194EC-5C5C-4552-951A-BEF0E277F9D8}"/>
                </a:ext>
              </a:extLst>
            </p:cNvPr>
            <p:cNvSpPr/>
            <p:nvPr/>
          </p:nvSpPr>
          <p:spPr>
            <a:xfrm>
              <a:off x="10797950" y="5726226"/>
              <a:ext cx="1047115" cy="501919"/>
            </a:xfrm>
            <a:custGeom>
              <a:avLst/>
              <a:gdLst>
                <a:gd name="connsiteX0" fmla="*/ 214834 w 1047115"/>
                <a:gd name="connsiteY0" fmla="*/ 73539 h 501919"/>
                <a:gd name="connsiteX1" fmla="*/ 278528 w 1047115"/>
                <a:gd name="connsiteY1" fmla="*/ 73539 h 501919"/>
                <a:gd name="connsiteX2" fmla="*/ 294624 w 1047115"/>
                <a:gd name="connsiteY2" fmla="*/ 90237 h 501919"/>
                <a:gd name="connsiteX3" fmla="*/ 294624 w 1047115"/>
                <a:gd name="connsiteY3" fmla="*/ 168133 h 501919"/>
                <a:gd name="connsiteX4" fmla="*/ 286877 w 1047115"/>
                <a:gd name="connsiteY4" fmla="*/ 185864 h 501919"/>
                <a:gd name="connsiteX5" fmla="*/ 222752 w 1047115"/>
                <a:gd name="connsiteY5" fmla="*/ 243878 h 501919"/>
                <a:gd name="connsiteX6" fmla="*/ 198996 w 1047115"/>
                <a:gd name="connsiteY6" fmla="*/ 242587 h 501919"/>
                <a:gd name="connsiteX7" fmla="*/ 196500 w 1047115"/>
                <a:gd name="connsiteY7" fmla="*/ 233205 h 501919"/>
                <a:gd name="connsiteX8" fmla="*/ 198738 w 1047115"/>
                <a:gd name="connsiteY8" fmla="*/ 87913 h 501919"/>
                <a:gd name="connsiteX9" fmla="*/ 214834 w 1047115"/>
                <a:gd name="connsiteY9" fmla="*/ 73539 h 501919"/>
                <a:gd name="connsiteX10" fmla="*/ 470833 w 1047115"/>
                <a:gd name="connsiteY10" fmla="*/ 33530 h 501919"/>
                <a:gd name="connsiteX11" fmla="*/ 483034 w 1047115"/>
                <a:gd name="connsiteY11" fmla="*/ 39275 h 501919"/>
                <a:gd name="connsiteX12" fmla="*/ 507996 w 1047115"/>
                <a:gd name="connsiteY12" fmla="*/ 64237 h 501919"/>
                <a:gd name="connsiteX13" fmla="*/ 507909 w 1047115"/>
                <a:gd name="connsiteY13" fmla="*/ 88337 h 501919"/>
                <a:gd name="connsiteX14" fmla="*/ 92606 w 1047115"/>
                <a:gd name="connsiteY14" fmla="*/ 495549 h 501919"/>
                <a:gd name="connsiteX15" fmla="*/ 76769 w 1047115"/>
                <a:gd name="connsiteY15" fmla="*/ 501919 h 501919"/>
                <a:gd name="connsiteX16" fmla="*/ 16517 w 1047115"/>
                <a:gd name="connsiteY16" fmla="*/ 501833 h 501919"/>
                <a:gd name="connsiteX17" fmla="*/ 250 w 1047115"/>
                <a:gd name="connsiteY17" fmla="*/ 489266 h 501919"/>
                <a:gd name="connsiteX18" fmla="*/ 4725 w 1047115"/>
                <a:gd name="connsiteY18" fmla="*/ 476527 h 501919"/>
                <a:gd name="connsiteX19" fmla="*/ 458503 w 1047115"/>
                <a:gd name="connsiteY19" fmla="*/ 39275 h 501919"/>
                <a:gd name="connsiteX20" fmla="*/ 470833 w 1047115"/>
                <a:gd name="connsiteY20" fmla="*/ 33530 h 501919"/>
                <a:gd name="connsiteX21" fmla="*/ 500243 w 1047115"/>
                <a:gd name="connsiteY21" fmla="*/ 549 h 501919"/>
                <a:gd name="connsiteX22" fmla="*/ 585886 w 1047115"/>
                <a:gd name="connsiteY22" fmla="*/ 27232 h 501919"/>
                <a:gd name="connsiteX23" fmla="*/ 595698 w 1047115"/>
                <a:gd name="connsiteY23" fmla="*/ 32998 h 501919"/>
                <a:gd name="connsiteX24" fmla="*/ 1041041 w 1047115"/>
                <a:gd name="connsiteY24" fmla="*/ 466291 h 501919"/>
                <a:gd name="connsiteX25" fmla="*/ 1046893 w 1047115"/>
                <a:gd name="connsiteY25" fmla="*/ 481268 h 501919"/>
                <a:gd name="connsiteX26" fmla="*/ 1030367 w 1047115"/>
                <a:gd name="connsiteY26" fmla="*/ 493662 h 501919"/>
                <a:gd name="connsiteX27" fmla="*/ 974850 w 1047115"/>
                <a:gd name="connsiteY27" fmla="*/ 493662 h 501919"/>
                <a:gd name="connsiteX28" fmla="*/ 956086 w 1047115"/>
                <a:gd name="connsiteY28" fmla="*/ 486088 h 501919"/>
                <a:gd name="connsiteX29" fmla="*/ 488106 w 1047115"/>
                <a:gd name="connsiteY29" fmla="*/ 26112 h 501919"/>
                <a:gd name="connsiteX30" fmla="*/ 486299 w 1047115"/>
                <a:gd name="connsiteY30" fmla="*/ 5025 h 501919"/>
                <a:gd name="connsiteX31" fmla="*/ 500243 w 1047115"/>
                <a:gd name="connsiteY31" fmla="*/ 549 h 50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47115" h="501919">
                  <a:moveTo>
                    <a:pt x="214834" y="73539"/>
                  </a:moveTo>
                  <a:cubicBezTo>
                    <a:pt x="236094" y="73367"/>
                    <a:pt x="257268" y="73367"/>
                    <a:pt x="278528" y="73539"/>
                  </a:cubicBezTo>
                  <a:cubicBezTo>
                    <a:pt x="288685" y="73625"/>
                    <a:pt x="294538" y="79822"/>
                    <a:pt x="294624" y="90237"/>
                  </a:cubicBezTo>
                  <a:cubicBezTo>
                    <a:pt x="294710" y="103578"/>
                    <a:pt x="294538" y="155480"/>
                    <a:pt x="294624" y="168133"/>
                  </a:cubicBezTo>
                  <a:cubicBezTo>
                    <a:pt x="294710" y="175277"/>
                    <a:pt x="292386" y="180958"/>
                    <a:pt x="286877" y="185864"/>
                  </a:cubicBezTo>
                  <a:cubicBezTo>
                    <a:pt x="265359" y="205059"/>
                    <a:pt x="244099" y="224511"/>
                    <a:pt x="222752" y="243878"/>
                  </a:cubicBezTo>
                  <a:cubicBezTo>
                    <a:pt x="214748" y="251108"/>
                    <a:pt x="203902" y="250678"/>
                    <a:pt x="198996" y="242587"/>
                  </a:cubicBezTo>
                  <a:cubicBezTo>
                    <a:pt x="197361" y="239918"/>
                    <a:pt x="196500" y="236389"/>
                    <a:pt x="196500" y="233205"/>
                  </a:cubicBezTo>
                  <a:cubicBezTo>
                    <a:pt x="196758" y="201358"/>
                    <a:pt x="198480" y="90151"/>
                    <a:pt x="198738" y="87913"/>
                  </a:cubicBezTo>
                  <a:cubicBezTo>
                    <a:pt x="200029" y="78359"/>
                    <a:pt x="205194" y="73625"/>
                    <a:pt x="214834" y="73539"/>
                  </a:cubicBezTo>
                  <a:close/>
                  <a:moveTo>
                    <a:pt x="470833" y="33530"/>
                  </a:moveTo>
                  <a:cubicBezTo>
                    <a:pt x="475008" y="33530"/>
                    <a:pt x="479161" y="35445"/>
                    <a:pt x="483034" y="39275"/>
                  </a:cubicBezTo>
                  <a:cubicBezTo>
                    <a:pt x="491383" y="47538"/>
                    <a:pt x="499733" y="55888"/>
                    <a:pt x="507996" y="64237"/>
                  </a:cubicBezTo>
                  <a:cubicBezTo>
                    <a:pt x="515656" y="71983"/>
                    <a:pt x="515656" y="80763"/>
                    <a:pt x="507909" y="88337"/>
                  </a:cubicBezTo>
                  <a:cubicBezTo>
                    <a:pt x="444215" y="150826"/>
                    <a:pt x="139258" y="449759"/>
                    <a:pt x="92606" y="495549"/>
                  </a:cubicBezTo>
                  <a:cubicBezTo>
                    <a:pt x="88130" y="499939"/>
                    <a:pt x="82880" y="501919"/>
                    <a:pt x="76769" y="501919"/>
                  </a:cubicBezTo>
                  <a:cubicBezTo>
                    <a:pt x="66870" y="501833"/>
                    <a:pt x="26674" y="501919"/>
                    <a:pt x="16517" y="501833"/>
                  </a:cubicBezTo>
                  <a:cubicBezTo>
                    <a:pt x="7049" y="501747"/>
                    <a:pt x="1885" y="497788"/>
                    <a:pt x="250" y="489266"/>
                  </a:cubicBezTo>
                  <a:cubicBezTo>
                    <a:pt x="-697" y="484274"/>
                    <a:pt x="1110" y="479970"/>
                    <a:pt x="4725" y="476527"/>
                  </a:cubicBezTo>
                  <a:cubicBezTo>
                    <a:pt x="56369" y="426777"/>
                    <a:pt x="424074" y="72414"/>
                    <a:pt x="458503" y="39275"/>
                  </a:cubicBezTo>
                  <a:cubicBezTo>
                    <a:pt x="462463" y="35445"/>
                    <a:pt x="466659" y="33530"/>
                    <a:pt x="470833" y="33530"/>
                  </a:cubicBezTo>
                  <a:close/>
                  <a:moveTo>
                    <a:pt x="500243" y="549"/>
                  </a:moveTo>
                  <a:cubicBezTo>
                    <a:pt x="518404" y="5885"/>
                    <a:pt x="575557" y="23616"/>
                    <a:pt x="585886" y="27232"/>
                  </a:cubicBezTo>
                  <a:cubicBezTo>
                    <a:pt x="589415" y="28436"/>
                    <a:pt x="593029" y="30416"/>
                    <a:pt x="595698" y="32998"/>
                  </a:cubicBezTo>
                  <a:cubicBezTo>
                    <a:pt x="619024" y="55464"/>
                    <a:pt x="1026150" y="451831"/>
                    <a:pt x="1041041" y="466291"/>
                  </a:cubicBezTo>
                  <a:cubicBezTo>
                    <a:pt x="1045258" y="470423"/>
                    <a:pt x="1047926" y="475157"/>
                    <a:pt x="1046893" y="481268"/>
                  </a:cubicBezTo>
                  <a:cubicBezTo>
                    <a:pt x="1045430" y="489445"/>
                    <a:pt x="1039921" y="493577"/>
                    <a:pt x="1030367" y="493662"/>
                  </a:cubicBezTo>
                  <a:cubicBezTo>
                    <a:pt x="1020641" y="493662"/>
                    <a:pt x="983630" y="493490"/>
                    <a:pt x="974850" y="493662"/>
                  </a:cubicBezTo>
                  <a:cubicBezTo>
                    <a:pt x="967448" y="493749"/>
                    <a:pt x="961509" y="491425"/>
                    <a:pt x="956086" y="486088"/>
                  </a:cubicBezTo>
                  <a:cubicBezTo>
                    <a:pt x="914082" y="444515"/>
                    <a:pt x="511518" y="49266"/>
                    <a:pt x="488106" y="26112"/>
                  </a:cubicBezTo>
                  <a:cubicBezTo>
                    <a:pt x="481479" y="19571"/>
                    <a:pt x="480790" y="11308"/>
                    <a:pt x="486299" y="5025"/>
                  </a:cubicBezTo>
                  <a:cubicBezTo>
                    <a:pt x="490000" y="807"/>
                    <a:pt x="494906" y="-1001"/>
                    <a:pt x="500243" y="549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="" xmlns:a16="http://schemas.microsoft.com/office/drawing/2014/main" id="{1760BC9A-29BF-43E0-A8AE-E2E447BF2EB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1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Freeform 9">
            <a:extLst>
              <a:ext uri="{FF2B5EF4-FFF2-40B4-BE49-F238E27FC236}">
                <a16:creationId xmlns="" xmlns:a16="http://schemas.microsoft.com/office/drawing/2014/main" id="{D569C80B-843F-4605-B81B-CA4D793D0D1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65520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18E25EFD-FA1C-46D6-A28C-96E67AB55DB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FA1B1C6-9855-40BC-99AB-F919A7579E46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FA7E06C3-6E2F-4AC9-9064-F4FBF13636B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10048"/>
            <a:ext cx="7771555" cy="6868048"/>
          </a:xfrm>
          <a:custGeom>
            <a:avLst/>
            <a:gdLst>
              <a:gd name="connsiteX0" fmla="*/ 0 w 7748954"/>
              <a:gd name="connsiteY0" fmla="*/ 0 h 6858000"/>
              <a:gd name="connsiteX1" fmla="*/ 7748954 w 7748954"/>
              <a:gd name="connsiteY1" fmla="*/ 0 h 6858000"/>
              <a:gd name="connsiteX2" fmla="*/ 7748954 w 7748954"/>
              <a:gd name="connsiteY2" fmla="*/ 6858000 h 6858000"/>
              <a:gd name="connsiteX3" fmla="*/ 0 w 7748954"/>
              <a:gd name="connsiteY3" fmla="*/ 6858000 h 6858000"/>
              <a:gd name="connsiteX4" fmla="*/ 0 w 7748954"/>
              <a:gd name="connsiteY4" fmla="*/ 0 h 6858000"/>
              <a:gd name="connsiteX0" fmla="*/ 0 w 7748954"/>
              <a:gd name="connsiteY0" fmla="*/ 10048 h 6868048"/>
              <a:gd name="connsiteX1" fmla="*/ 4412901 w 7748954"/>
              <a:gd name="connsiteY1" fmla="*/ 0 h 6868048"/>
              <a:gd name="connsiteX2" fmla="*/ 7748954 w 7748954"/>
              <a:gd name="connsiteY2" fmla="*/ 6868048 h 6868048"/>
              <a:gd name="connsiteX3" fmla="*/ 0 w 7748954"/>
              <a:gd name="connsiteY3" fmla="*/ 6868048 h 6868048"/>
              <a:gd name="connsiteX4" fmla="*/ 0 w 7748954"/>
              <a:gd name="connsiteY4" fmla="*/ 10048 h 6868048"/>
              <a:gd name="connsiteX0" fmla="*/ 0 w 7748954"/>
              <a:gd name="connsiteY0" fmla="*/ 10048 h 6868048"/>
              <a:gd name="connsiteX1" fmla="*/ 4453095 w 7748954"/>
              <a:gd name="connsiteY1" fmla="*/ 0 h 6868048"/>
              <a:gd name="connsiteX2" fmla="*/ 7748954 w 7748954"/>
              <a:gd name="connsiteY2" fmla="*/ 6868048 h 6868048"/>
              <a:gd name="connsiteX3" fmla="*/ 0 w 7748954"/>
              <a:gd name="connsiteY3" fmla="*/ 6868048 h 6868048"/>
              <a:gd name="connsiteX4" fmla="*/ 0 w 7748954"/>
              <a:gd name="connsiteY4" fmla="*/ 10048 h 6868048"/>
              <a:gd name="connsiteX0" fmla="*/ 0 w 7773235"/>
              <a:gd name="connsiteY0" fmla="*/ 10048 h 6868048"/>
              <a:gd name="connsiteX1" fmla="*/ 4453095 w 7773235"/>
              <a:gd name="connsiteY1" fmla="*/ 0 h 6868048"/>
              <a:gd name="connsiteX2" fmla="*/ 7773235 w 7773235"/>
              <a:gd name="connsiteY2" fmla="*/ 6868048 h 6868048"/>
              <a:gd name="connsiteX3" fmla="*/ 0 w 7773235"/>
              <a:gd name="connsiteY3" fmla="*/ 6868048 h 6868048"/>
              <a:gd name="connsiteX4" fmla="*/ 0 w 7773235"/>
              <a:gd name="connsiteY4" fmla="*/ 10048 h 686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3235" h="6868048">
                <a:moveTo>
                  <a:pt x="0" y="10048"/>
                </a:moveTo>
                <a:lnTo>
                  <a:pt x="4453095" y="0"/>
                </a:lnTo>
                <a:lnTo>
                  <a:pt x="7773235" y="6868048"/>
                </a:lnTo>
                <a:lnTo>
                  <a:pt x="0" y="6868048"/>
                </a:lnTo>
                <a:lnTo>
                  <a:pt x="0" y="100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288DE25A-A213-4329-8429-40AED0B719C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443046" y="0"/>
            <a:ext cx="7748954" cy="6868048"/>
          </a:xfrm>
          <a:custGeom>
            <a:avLst/>
            <a:gdLst>
              <a:gd name="connsiteX0" fmla="*/ 0 w 7748954"/>
              <a:gd name="connsiteY0" fmla="*/ 0 h 6868048"/>
              <a:gd name="connsiteX1" fmla="*/ 7748954 w 7748954"/>
              <a:gd name="connsiteY1" fmla="*/ 0 h 6868048"/>
              <a:gd name="connsiteX2" fmla="*/ 7748954 w 7748954"/>
              <a:gd name="connsiteY2" fmla="*/ 6868048 h 6868048"/>
              <a:gd name="connsiteX3" fmla="*/ 0 w 7748954"/>
              <a:gd name="connsiteY3" fmla="*/ 6868048 h 6868048"/>
              <a:gd name="connsiteX4" fmla="*/ 0 w 7748954"/>
              <a:gd name="connsiteY4" fmla="*/ 0 h 6868048"/>
              <a:gd name="connsiteX0" fmla="*/ 0 w 7748954"/>
              <a:gd name="connsiteY0" fmla="*/ 0 h 6868048"/>
              <a:gd name="connsiteX1" fmla="*/ 7748954 w 7748954"/>
              <a:gd name="connsiteY1" fmla="*/ 0 h 6868048"/>
              <a:gd name="connsiteX2" fmla="*/ 7748954 w 7748954"/>
              <a:gd name="connsiteY2" fmla="*/ 6868048 h 6868048"/>
              <a:gd name="connsiteX3" fmla="*/ 4019341 w 7748954"/>
              <a:gd name="connsiteY3" fmla="*/ 6868048 h 6868048"/>
              <a:gd name="connsiteX4" fmla="*/ 0 w 7748954"/>
              <a:gd name="connsiteY4" fmla="*/ 0 h 6868048"/>
              <a:gd name="connsiteX0" fmla="*/ 0 w 7748954"/>
              <a:gd name="connsiteY0" fmla="*/ 0 h 6888145"/>
              <a:gd name="connsiteX1" fmla="*/ 7748954 w 7748954"/>
              <a:gd name="connsiteY1" fmla="*/ 0 h 6888145"/>
              <a:gd name="connsiteX2" fmla="*/ 7748954 w 7748954"/>
              <a:gd name="connsiteY2" fmla="*/ 6868048 h 6888145"/>
              <a:gd name="connsiteX3" fmla="*/ 3336054 w 7748954"/>
              <a:gd name="connsiteY3" fmla="*/ 6888145 h 6888145"/>
              <a:gd name="connsiteX4" fmla="*/ 0 w 7748954"/>
              <a:gd name="connsiteY4" fmla="*/ 0 h 6888145"/>
              <a:gd name="connsiteX0" fmla="*/ 0 w 7748954"/>
              <a:gd name="connsiteY0" fmla="*/ 0 h 6878096"/>
              <a:gd name="connsiteX1" fmla="*/ 7748954 w 7748954"/>
              <a:gd name="connsiteY1" fmla="*/ 0 h 6878096"/>
              <a:gd name="connsiteX2" fmla="*/ 7748954 w 7748954"/>
              <a:gd name="connsiteY2" fmla="*/ 6868048 h 6878096"/>
              <a:gd name="connsiteX3" fmla="*/ 3336054 w 7748954"/>
              <a:gd name="connsiteY3" fmla="*/ 6878096 h 6878096"/>
              <a:gd name="connsiteX4" fmla="*/ 0 w 7748954"/>
              <a:gd name="connsiteY4" fmla="*/ 0 h 6878096"/>
              <a:gd name="connsiteX0" fmla="*/ 0 w 7748954"/>
              <a:gd name="connsiteY0" fmla="*/ 0 h 6878096"/>
              <a:gd name="connsiteX1" fmla="*/ 7748954 w 7748954"/>
              <a:gd name="connsiteY1" fmla="*/ 0 h 6878096"/>
              <a:gd name="connsiteX2" fmla="*/ 7748954 w 7748954"/>
              <a:gd name="connsiteY2" fmla="*/ 6868048 h 6878096"/>
              <a:gd name="connsiteX3" fmla="*/ 3336054 w 7748954"/>
              <a:gd name="connsiteY3" fmla="*/ 6878096 h 6878096"/>
              <a:gd name="connsiteX4" fmla="*/ 0 w 7748954"/>
              <a:gd name="connsiteY4" fmla="*/ 0 h 6878096"/>
              <a:gd name="connsiteX0" fmla="*/ 0 w 7748954"/>
              <a:gd name="connsiteY0" fmla="*/ 0 h 6868048"/>
              <a:gd name="connsiteX1" fmla="*/ 7748954 w 7748954"/>
              <a:gd name="connsiteY1" fmla="*/ 0 h 6868048"/>
              <a:gd name="connsiteX2" fmla="*/ 7748954 w 7748954"/>
              <a:gd name="connsiteY2" fmla="*/ 6868048 h 6868048"/>
              <a:gd name="connsiteX3" fmla="*/ 3319870 w 7748954"/>
              <a:gd name="connsiteY3" fmla="*/ 6861912 h 6868048"/>
              <a:gd name="connsiteX4" fmla="*/ 0 w 7748954"/>
              <a:gd name="connsiteY4" fmla="*/ 0 h 686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954" h="6868048">
                <a:moveTo>
                  <a:pt x="0" y="0"/>
                </a:moveTo>
                <a:lnTo>
                  <a:pt x="7748954" y="0"/>
                </a:lnTo>
                <a:lnTo>
                  <a:pt x="7748954" y="6868048"/>
                </a:lnTo>
                <a:lnTo>
                  <a:pt x="3319870" y="68619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8ABEE12-759D-4A4D-B333-0DA2A5B3A3EA}"/>
              </a:ext>
            </a:extLst>
          </p:cNvPr>
          <p:cNvSpPr/>
          <p:nvPr/>
        </p:nvSpPr>
        <p:spPr>
          <a:xfrm>
            <a:off x="0" y="0"/>
            <a:ext cx="6254496" cy="4599431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alpha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rId2"/>
            <a:extLst>
              <a:ext uri="{FF2B5EF4-FFF2-40B4-BE49-F238E27FC236}">
                <a16:creationId xmlns="" xmlns:a16="http://schemas.microsoft.com/office/drawing/2014/main" id="{412E411C-4401-4F7F-88EA-25340F8D1D0D}"/>
              </a:ext>
            </a:extLst>
          </p:cNvPr>
          <p:cNvSpPr txBox="1"/>
          <p:nvPr/>
        </p:nvSpPr>
        <p:spPr>
          <a:xfrm>
            <a:off x="1004744" y="6455469"/>
            <a:ext cx="11187256" cy="2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796D9C5-0AE0-4968-B965-A0EAE4DB7441}"/>
              </a:ext>
            </a:extLst>
          </p:cNvPr>
          <p:cNvGrpSpPr/>
          <p:nvPr/>
        </p:nvGrpSpPr>
        <p:grpSpPr>
          <a:xfrm>
            <a:off x="780920" y="1920502"/>
            <a:ext cx="6660056" cy="2496877"/>
            <a:chOff x="595309" y="3114823"/>
            <a:chExt cx="6660056" cy="2496877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B612372-A302-4BF4-823D-C4ECBDA268B4}"/>
                </a:ext>
              </a:extLst>
            </p:cNvPr>
            <p:cNvSpPr txBox="1"/>
            <p:nvPr/>
          </p:nvSpPr>
          <p:spPr>
            <a:xfrm>
              <a:off x="595309" y="3114823"/>
              <a:ext cx="666005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Find Your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732890E-EDB9-4038-9E47-44E14593E94D}"/>
                </a:ext>
              </a:extLst>
            </p:cNvPr>
            <p:cNvSpPr txBox="1"/>
            <p:nvPr/>
          </p:nvSpPr>
          <p:spPr>
            <a:xfrm>
              <a:off x="595309" y="3901596"/>
              <a:ext cx="666005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New Home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CCFF99F-4B2B-49FA-B22F-6DDB1C8C5B90}"/>
                </a:ext>
              </a:extLst>
            </p:cNvPr>
            <p:cNvSpPr txBox="1"/>
            <p:nvPr/>
          </p:nvSpPr>
          <p:spPr>
            <a:xfrm>
              <a:off x="595309" y="4688370"/>
              <a:ext cx="666005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5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In USA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39D6789-374C-4B73-A3BB-AA855E806968}"/>
              </a:ext>
            </a:extLst>
          </p:cNvPr>
          <p:cNvSpPr txBox="1"/>
          <p:nvPr/>
        </p:nvSpPr>
        <p:spPr>
          <a:xfrm>
            <a:off x="836805" y="5678564"/>
            <a:ext cx="66196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Niels, Isabel and </a:t>
            </a:r>
            <a:r>
              <a:rPr lang="en-US" altLang="ko-KR" sz="3200" dirty="0" err="1" smtClean="0">
                <a:solidFill>
                  <a:schemeClr val="bg1"/>
                </a:solidFill>
                <a:cs typeface="Arial" pitchFamily="34" charset="0"/>
              </a:rPr>
              <a:t>Seungwon</a:t>
            </a:r>
            <a:r>
              <a:rPr lang="en-US" altLang="ko-KR" sz="3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52791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251847" y="5557067"/>
            <a:ext cx="11688305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dirty="0" smtClean="0">
                <a:solidFill>
                  <a:schemeClr val="bg1"/>
                </a:solidFill>
                <a:cs typeface="Arial" pitchFamily="34" charset="0"/>
              </a:rPr>
              <a:t>Q &amp; A </a:t>
            </a:r>
            <a:endParaRPr lang="ko-KR" altLang="en-US" sz="5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Infographic Style</a:t>
            </a:r>
            <a:endParaRPr lang="en-US" dirty="0"/>
          </a:p>
        </p:txBody>
      </p:sp>
      <p:sp>
        <p:nvSpPr>
          <p:cNvPr id="6" name="Graphic 6">
            <a:extLst>
              <a:ext uri="{FF2B5EF4-FFF2-40B4-BE49-F238E27FC236}">
                <a16:creationId xmlns="" xmlns:a16="http://schemas.microsoft.com/office/drawing/2014/main" id="{CB8E177B-E228-4899-A74C-AD01F12111DC}"/>
              </a:ext>
            </a:extLst>
          </p:cNvPr>
          <p:cNvSpPr/>
          <p:nvPr/>
        </p:nvSpPr>
        <p:spPr>
          <a:xfrm>
            <a:off x="1184097" y="2142956"/>
            <a:ext cx="10214331" cy="3344863"/>
          </a:xfrm>
          <a:custGeom>
            <a:avLst/>
            <a:gdLst>
              <a:gd name="connsiteX0" fmla="*/ 0 w 12169615"/>
              <a:gd name="connsiteY0" fmla="*/ 4491789 h 4491789"/>
              <a:gd name="connsiteX1" fmla="*/ 1577349 w 12169615"/>
              <a:gd name="connsiteY1" fmla="*/ 4491789 h 4491789"/>
              <a:gd name="connsiteX2" fmla="*/ 1577349 w 12169615"/>
              <a:gd name="connsiteY2" fmla="*/ 2631651 h 4491789"/>
              <a:gd name="connsiteX3" fmla="*/ 1898938 w 12169615"/>
              <a:gd name="connsiteY3" fmla="*/ 2631651 h 4491789"/>
              <a:gd name="connsiteX4" fmla="*/ 1898938 w 12169615"/>
              <a:gd name="connsiteY4" fmla="*/ 2804757 h 4491789"/>
              <a:gd name="connsiteX5" fmla="*/ 2489884 w 12169615"/>
              <a:gd name="connsiteY5" fmla="*/ 2804757 h 4491789"/>
              <a:gd name="connsiteX6" fmla="*/ 2489884 w 12169615"/>
              <a:gd name="connsiteY6" fmla="*/ 4059772 h 4491789"/>
              <a:gd name="connsiteX7" fmla="*/ 3773999 w 12169615"/>
              <a:gd name="connsiteY7" fmla="*/ 4059772 h 4491789"/>
              <a:gd name="connsiteX8" fmla="*/ 3773999 w 12169615"/>
              <a:gd name="connsiteY8" fmla="*/ 1951914 h 4491789"/>
              <a:gd name="connsiteX9" fmla="*/ 4103794 w 12169615"/>
              <a:gd name="connsiteY9" fmla="*/ 1951914 h 4491789"/>
              <a:gd name="connsiteX10" fmla="*/ 4103794 w 12169615"/>
              <a:gd name="connsiteY10" fmla="*/ 1799700 h 4491789"/>
              <a:gd name="connsiteX11" fmla="*/ 4229893 w 12169615"/>
              <a:gd name="connsiteY11" fmla="*/ 1799700 h 4491789"/>
              <a:gd name="connsiteX12" fmla="*/ 4229893 w 12169615"/>
              <a:gd name="connsiteY12" fmla="*/ 1575111 h 4491789"/>
              <a:gd name="connsiteX13" fmla="*/ 4499997 w 12169615"/>
              <a:gd name="connsiteY13" fmla="*/ 1575111 h 4491789"/>
              <a:gd name="connsiteX14" fmla="*/ 4499997 w 12169615"/>
              <a:gd name="connsiteY14" fmla="*/ 3675507 h 4491789"/>
              <a:gd name="connsiteX15" fmla="*/ 5772920 w 12169615"/>
              <a:gd name="connsiteY15" fmla="*/ 3675507 h 4491789"/>
              <a:gd name="connsiteX16" fmla="*/ 5772920 w 12169615"/>
              <a:gd name="connsiteY16" fmla="*/ 1010279 h 4491789"/>
              <a:gd name="connsiteX17" fmla="*/ 6228068 w 12169615"/>
              <a:gd name="connsiteY17" fmla="*/ 1199800 h 4491789"/>
              <a:gd name="connsiteX18" fmla="*/ 6207176 w 12169615"/>
              <a:gd name="connsiteY18" fmla="*/ 1722101 h 4491789"/>
              <a:gd name="connsiteX19" fmla="*/ 6528018 w 12169615"/>
              <a:gd name="connsiteY19" fmla="*/ 1737770 h 4491789"/>
              <a:gd name="connsiteX20" fmla="*/ 6528018 w 12169615"/>
              <a:gd name="connsiteY20" fmla="*/ 3230805 h 4491789"/>
              <a:gd name="connsiteX21" fmla="*/ 7788256 w 12169615"/>
              <a:gd name="connsiteY21" fmla="*/ 3230805 h 4491789"/>
              <a:gd name="connsiteX22" fmla="*/ 7788256 w 12169615"/>
              <a:gd name="connsiteY22" fmla="*/ 279804 h 4491789"/>
              <a:gd name="connsiteX23" fmla="*/ 7924800 w 12169615"/>
              <a:gd name="connsiteY23" fmla="*/ 279804 h 4491789"/>
              <a:gd name="connsiteX24" fmla="*/ 7926293 w 12169615"/>
              <a:gd name="connsiteY24" fmla="*/ 533493 h 4491789"/>
              <a:gd name="connsiteX25" fmla="*/ 8062837 w 12169615"/>
              <a:gd name="connsiteY25" fmla="*/ 527524 h 4491789"/>
              <a:gd name="connsiteX26" fmla="*/ 8062837 w 12169615"/>
              <a:gd name="connsiteY26" fmla="*/ 639446 h 4491789"/>
              <a:gd name="connsiteX27" fmla="*/ 8535892 w 12169615"/>
              <a:gd name="connsiteY27" fmla="*/ 658099 h 4491789"/>
              <a:gd name="connsiteX28" fmla="*/ 8535892 w 12169615"/>
              <a:gd name="connsiteY28" fmla="*/ 2765211 h 4491789"/>
              <a:gd name="connsiteX29" fmla="*/ 9787923 w 12169615"/>
              <a:gd name="connsiteY29" fmla="*/ 2765211 h 4491789"/>
              <a:gd name="connsiteX30" fmla="*/ 9787923 w 12169615"/>
              <a:gd name="connsiteY30" fmla="*/ 600646 h 4491789"/>
              <a:gd name="connsiteX31" fmla="*/ 9953567 w 12169615"/>
              <a:gd name="connsiteY31" fmla="*/ 591693 h 4491789"/>
              <a:gd name="connsiteX32" fmla="*/ 9953567 w 12169615"/>
              <a:gd name="connsiteY32" fmla="*/ 476786 h 4491789"/>
              <a:gd name="connsiteX33" fmla="*/ 10102050 w 12169615"/>
              <a:gd name="connsiteY33" fmla="*/ 479771 h 4491789"/>
              <a:gd name="connsiteX34" fmla="*/ 10102796 w 12169615"/>
              <a:gd name="connsiteY34" fmla="*/ 213397 h 4491789"/>
              <a:gd name="connsiteX35" fmla="*/ 10199794 w 12169615"/>
              <a:gd name="connsiteY35" fmla="*/ 213397 h 4491789"/>
              <a:gd name="connsiteX36" fmla="*/ 10201286 w 12169615"/>
              <a:gd name="connsiteY36" fmla="*/ 472309 h 4491789"/>
              <a:gd name="connsiteX37" fmla="*/ 10364692 w 12169615"/>
              <a:gd name="connsiteY37" fmla="*/ 477532 h 4491789"/>
              <a:gd name="connsiteX38" fmla="*/ 10369169 w 12169615"/>
              <a:gd name="connsiteY38" fmla="*/ 596169 h 4491789"/>
              <a:gd name="connsiteX39" fmla="*/ 10538544 w 12169615"/>
              <a:gd name="connsiteY39" fmla="*/ 600646 h 4491789"/>
              <a:gd name="connsiteX40" fmla="*/ 10538544 w 12169615"/>
              <a:gd name="connsiteY40" fmla="*/ 2295140 h 4491789"/>
              <a:gd name="connsiteX41" fmla="*/ 12176331 w 12169615"/>
              <a:gd name="connsiteY41" fmla="*/ 0 h 4491789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1898938 w 13195508"/>
              <a:gd name="connsiteY3" fmla="*/ 2683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1898938 w 13195508"/>
              <a:gd name="connsiteY3" fmla="*/ 2683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1898938 w 13195508"/>
              <a:gd name="connsiteY3" fmla="*/ 2683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1898938 w 13195508"/>
              <a:gd name="connsiteY3" fmla="*/ 2683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2244379 w 13195508"/>
              <a:gd name="connsiteY3" fmla="*/ 2248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2244379 w 13195508"/>
              <a:gd name="connsiteY3" fmla="*/ 2248917 h 4544055"/>
              <a:gd name="connsiteX4" fmla="*/ 2730557 w 13195508"/>
              <a:gd name="connsiteY4" fmla="*/ 2729082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2244379 w 13195508"/>
              <a:gd name="connsiteY3" fmla="*/ 2248917 h 4544055"/>
              <a:gd name="connsiteX4" fmla="*/ 2730557 w 13195508"/>
              <a:gd name="connsiteY4" fmla="*/ 2729082 h 4544055"/>
              <a:gd name="connsiteX5" fmla="*/ 2477090 w 13195508"/>
              <a:gd name="connsiteY5" fmla="*/ 2857024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577349 w 13195508"/>
              <a:gd name="connsiteY3" fmla="*/ 2683917 h 4544055"/>
              <a:gd name="connsiteX4" fmla="*/ 2244379 w 13195508"/>
              <a:gd name="connsiteY4" fmla="*/ 2248917 h 4544055"/>
              <a:gd name="connsiteX5" fmla="*/ 2730557 w 13195508"/>
              <a:gd name="connsiteY5" fmla="*/ 2729082 h 4544055"/>
              <a:gd name="connsiteX6" fmla="*/ 2477090 w 13195508"/>
              <a:gd name="connsiteY6" fmla="*/ 2857024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244379 w 13195508"/>
              <a:gd name="connsiteY4" fmla="*/ 2248917 h 4544055"/>
              <a:gd name="connsiteX5" fmla="*/ 2730557 w 13195508"/>
              <a:gd name="connsiteY5" fmla="*/ 2729082 h 4544055"/>
              <a:gd name="connsiteX6" fmla="*/ 2477090 w 13195508"/>
              <a:gd name="connsiteY6" fmla="*/ 2857024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730557 w 13195508"/>
              <a:gd name="connsiteY5" fmla="*/ 2729082 h 4544055"/>
              <a:gd name="connsiteX6" fmla="*/ 2477090 w 13195508"/>
              <a:gd name="connsiteY6" fmla="*/ 2857024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730557 w 13195508"/>
              <a:gd name="connsiteY5" fmla="*/ 2729082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909675 w 13195508"/>
              <a:gd name="connsiteY5" fmla="*/ 2882612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909675 w 13195508"/>
              <a:gd name="connsiteY5" fmla="*/ 2908200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909675 w 13195508"/>
              <a:gd name="connsiteY5" fmla="*/ 2908200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35617 w 13195508"/>
              <a:gd name="connsiteY9" fmla="*/ 2426387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909675 w 13195508"/>
              <a:gd name="connsiteY5" fmla="*/ 2908200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413593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720068"/>
              <a:gd name="connsiteY0" fmla="*/ 4492878 h 4492878"/>
              <a:gd name="connsiteX1" fmla="*/ 1577349 w 13720068"/>
              <a:gd name="connsiteY1" fmla="*/ 4492878 h 4492878"/>
              <a:gd name="connsiteX2" fmla="*/ 1569654 w 13720068"/>
              <a:gd name="connsiteY2" fmla="*/ 2904498 h 4492878"/>
              <a:gd name="connsiteX3" fmla="*/ 1206319 w 13720068"/>
              <a:gd name="connsiteY3" fmla="*/ 2901418 h 4492878"/>
              <a:gd name="connsiteX4" fmla="*/ 2039673 w 13720068"/>
              <a:gd name="connsiteY4" fmla="*/ 2223328 h 4492878"/>
              <a:gd name="connsiteX5" fmla="*/ 2909675 w 13720068"/>
              <a:gd name="connsiteY5" fmla="*/ 2857023 h 4492878"/>
              <a:gd name="connsiteX6" fmla="*/ 2477090 w 13720068"/>
              <a:gd name="connsiteY6" fmla="*/ 2882611 h 4492878"/>
              <a:gd name="connsiteX7" fmla="*/ 2489884 w 13720068"/>
              <a:gd name="connsiteY7" fmla="*/ 4060861 h 4492878"/>
              <a:gd name="connsiteX8" fmla="*/ 3773999 w 13720068"/>
              <a:gd name="connsiteY8" fmla="*/ 4060861 h 4492878"/>
              <a:gd name="connsiteX9" fmla="*/ 3773999 w 13720068"/>
              <a:gd name="connsiteY9" fmla="*/ 2362416 h 4492878"/>
              <a:gd name="connsiteX10" fmla="*/ 4103794 w 13720068"/>
              <a:gd name="connsiteY10" fmla="*/ 1953003 h 4492878"/>
              <a:gd name="connsiteX11" fmla="*/ 4103794 w 13720068"/>
              <a:gd name="connsiteY11" fmla="*/ 1800789 h 4492878"/>
              <a:gd name="connsiteX12" fmla="*/ 4229893 w 13720068"/>
              <a:gd name="connsiteY12" fmla="*/ 1800789 h 4492878"/>
              <a:gd name="connsiteX13" fmla="*/ 4229893 w 13720068"/>
              <a:gd name="connsiteY13" fmla="*/ 1576200 h 4492878"/>
              <a:gd name="connsiteX14" fmla="*/ 4499997 w 13720068"/>
              <a:gd name="connsiteY14" fmla="*/ 1576200 h 4492878"/>
              <a:gd name="connsiteX15" fmla="*/ 4499997 w 13720068"/>
              <a:gd name="connsiteY15" fmla="*/ 3676596 h 4492878"/>
              <a:gd name="connsiteX16" fmla="*/ 5772920 w 13720068"/>
              <a:gd name="connsiteY16" fmla="*/ 3676596 h 4492878"/>
              <a:gd name="connsiteX17" fmla="*/ 5772920 w 13720068"/>
              <a:gd name="connsiteY17" fmla="*/ 1011368 h 4492878"/>
              <a:gd name="connsiteX18" fmla="*/ 6228068 w 13720068"/>
              <a:gd name="connsiteY18" fmla="*/ 1200889 h 4492878"/>
              <a:gd name="connsiteX19" fmla="*/ 6207176 w 13720068"/>
              <a:gd name="connsiteY19" fmla="*/ 1723190 h 4492878"/>
              <a:gd name="connsiteX20" fmla="*/ 6528018 w 13720068"/>
              <a:gd name="connsiteY20" fmla="*/ 1738859 h 4492878"/>
              <a:gd name="connsiteX21" fmla="*/ 6528018 w 13720068"/>
              <a:gd name="connsiteY21" fmla="*/ 3231894 h 4492878"/>
              <a:gd name="connsiteX22" fmla="*/ 7788256 w 13720068"/>
              <a:gd name="connsiteY22" fmla="*/ 3231894 h 4492878"/>
              <a:gd name="connsiteX23" fmla="*/ 7788256 w 13720068"/>
              <a:gd name="connsiteY23" fmla="*/ 280893 h 4492878"/>
              <a:gd name="connsiteX24" fmla="*/ 7924800 w 13720068"/>
              <a:gd name="connsiteY24" fmla="*/ 280893 h 4492878"/>
              <a:gd name="connsiteX25" fmla="*/ 7926293 w 13720068"/>
              <a:gd name="connsiteY25" fmla="*/ 534582 h 4492878"/>
              <a:gd name="connsiteX26" fmla="*/ 8062837 w 13720068"/>
              <a:gd name="connsiteY26" fmla="*/ 528613 h 4492878"/>
              <a:gd name="connsiteX27" fmla="*/ 8062837 w 13720068"/>
              <a:gd name="connsiteY27" fmla="*/ 640535 h 4492878"/>
              <a:gd name="connsiteX28" fmla="*/ 8535892 w 13720068"/>
              <a:gd name="connsiteY28" fmla="*/ 659188 h 4492878"/>
              <a:gd name="connsiteX29" fmla="*/ 8535892 w 13720068"/>
              <a:gd name="connsiteY29" fmla="*/ 2766300 h 4492878"/>
              <a:gd name="connsiteX30" fmla="*/ 9787923 w 13720068"/>
              <a:gd name="connsiteY30" fmla="*/ 2766300 h 4492878"/>
              <a:gd name="connsiteX31" fmla="*/ 9787923 w 13720068"/>
              <a:gd name="connsiteY31" fmla="*/ 601735 h 4492878"/>
              <a:gd name="connsiteX32" fmla="*/ 9953567 w 13720068"/>
              <a:gd name="connsiteY32" fmla="*/ 592782 h 4492878"/>
              <a:gd name="connsiteX33" fmla="*/ 9953567 w 13720068"/>
              <a:gd name="connsiteY33" fmla="*/ 477875 h 4492878"/>
              <a:gd name="connsiteX34" fmla="*/ 10102050 w 13720068"/>
              <a:gd name="connsiteY34" fmla="*/ 480860 h 4492878"/>
              <a:gd name="connsiteX35" fmla="*/ 10102796 w 13720068"/>
              <a:gd name="connsiteY35" fmla="*/ 214486 h 4492878"/>
              <a:gd name="connsiteX36" fmla="*/ 10199794 w 13720068"/>
              <a:gd name="connsiteY36" fmla="*/ 214486 h 4492878"/>
              <a:gd name="connsiteX37" fmla="*/ 10201286 w 13720068"/>
              <a:gd name="connsiteY37" fmla="*/ 473398 h 4492878"/>
              <a:gd name="connsiteX38" fmla="*/ 10364692 w 13720068"/>
              <a:gd name="connsiteY38" fmla="*/ 478621 h 4492878"/>
              <a:gd name="connsiteX39" fmla="*/ 10369169 w 13720068"/>
              <a:gd name="connsiteY39" fmla="*/ 597258 h 4492878"/>
              <a:gd name="connsiteX40" fmla="*/ 10538544 w 13720068"/>
              <a:gd name="connsiteY40" fmla="*/ 601735 h 4492878"/>
              <a:gd name="connsiteX41" fmla="*/ 10538544 w 13720068"/>
              <a:gd name="connsiteY41" fmla="*/ 2296229 h 4492878"/>
              <a:gd name="connsiteX42" fmla="*/ 13720068 w 13720068"/>
              <a:gd name="connsiteY42" fmla="*/ 0 h 4492878"/>
              <a:gd name="connsiteX0" fmla="*/ 0 w 13720068"/>
              <a:gd name="connsiteY0" fmla="*/ 4492878 h 4492878"/>
              <a:gd name="connsiteX1" fmla="*/ 1577349 w 13720068"/>
              <a:gd name="connsiteY1" fmla="*/ 4492878 h 4492878"/>
              <a:gd name="connsiteX2" fmla="*/ 1569654 w 13720068"/>
              <a:gd name="connsiteY2" fmla="*/ 2904498 h 4492878"/>
              <a:gd name="connsiteX3" fmla="*/ 1206319 w 13720068"/>
              <a:gd name="connsiteY3" fmla="*/ 2901418 h 4492878"/>
              <a:gd name="connsiteX4" fmla="*/ 2039673 w 13720068"/>
              <a:gd name="connsiteY4" fmla="*/ 2223328 h 4492878"/>
              <a:gd name="connsiteX5" fmla="*/ 2909675 w 13720068"/>
              <a:gd name="connsiteY5" fmla="*/ 2857023 h 4492878"/>
              <a:gd name="connsiteX6" fmla="*/ 2477090 w 13720068"/>
              <a:gd name="connsiteY6" fmla="*/ 2882611 h 4492878"/>
              <a:gd name="connsiteX7" fmla="*/ 2489884 w 13720068"/>
              <a:gd name="connsiteY7" fmla="*/ 4060861 h 4492878"/>
              <a:gd name="connsiteX8" fmla="*/ 3773999 w 13720068"/>
              <a:gd name="connsiteY8" fmla="*/ 4060861 h 4492878"/>
              <a:gd name="connsiteX9" fmla="*/ 3773999 w 13720068"/>
              <a:gd name="connsiteY9" fmla="*/ 2362416 h 4492878"/>
              <a:gd name="connsiteX10" fmla="*/ 4103794 w 13720068"/>
              <a:gd name="connsiteY10" fmla="*/ 1953003 h 4492878"/>
              <a:gd name="connsiteX11" fmla="*/ 4103794 w 13720068"/>
              <a:gd name="connsiteY11" fmla="*/ 1800789 h 4492878"/>
              <a:gd name="connsiteX12" fmla="*/ 4229893 w 13720068"/>
              <a:gd name="connsiteY12" fmla="*/ 1800789 h 4492878"/>
              <a:gd name="connsiteX13" fmla="*/ 4229893 w 13720068"/>
              <a:gd name="connsiteY13" fmla="*/ 1576200 h 4492878"/>
              <a:gd name="connsiteX14" fmla="*/ 4499997 w 13720068"/>
              <a:gd name="connsiteY14" fmla="*/ 1576200 h 4492878"/>
              <a:gd name="connsiteX15" fmla="*/ 4499997 w 13720068"/>
              <a:gd name="connsiteY15" fmla="*/ 3676596 h 4492878"/>
              <a:gd name="connsiteX16" fmla="*/ 5772920 w 13720068"/>
              <a:gd name="connsiteY16" fmla="*/ 3676596 h 4492878"/>
              <a:gd name="connsiteX17" fmla="*/ 5772920 w 13720068"/>
              <a:gd name="connsiteY17" fmla="*/ 1011368 h 4492878"/>
              <a:gd name="connsiteX18" fmla="*/ 6228068 w 13720068"/>
              <a:gd name="connsiteY18" fmla="*/ 1200889 h 4492878"/>
              <a:gd name="connsiteX19" fmla="*/ 6207176 w 13720068"/>
              <a:gd name="connsiteY19" fmla="*/ 1723190 h 4492878"/>
              <a:gd name="connsiteX20" fmla="*/ 6528018 w 13720068"/>
              <a:gd name="connsiteY20" fmla="*/ 1738859 h 4492878"/>
              <a:gd name="connsiteX21" fmla="*/ 6528018 w 13720068"/>
              <a:gd name="connsiteY21" fmla="*/ 3231894 h 4492878"/>
              <a:gd name="connsiteX22" fmla="*/ 7788256 w 13720068"/>
              <a:gd name="connsiteY22" fmla="*/ 3231894 h 4492878"/>
              <a:gd name="connsiteX23" fmla="*/ 7788256 w 13720068"/>
              <a:gd name="connsiteY23" fmla="*/ 280893 h 4492878"/>
              <a:gd name="connsiteX24" fmla="*/ 7924800 w 13720068"/>
              <a:gd name="connsiteY24" fmla="*/ 280893 h 4492878"/>
              <a:gd name="connsiteX25" fmla="*/ 7926293 w 13720068"/>
              <a:gd name="connsiteY25" fmla="*/ 534582 h 4492878"/>
              <a:gd name="connsiteX26" fmla="*/ 8062837 w 13720068"/>
              <a:gd name="connsiteY26" fmla="*/ 528613 h 4492878"/>
              <a:gd name="connsiteX27" fmla="*/ 8062837 w 13720068"/>
              <a:gd name="connsiteY27" fmla="*/ 640535 h 4492878"/>
              <a:gd name="connsiteX28" fmla="*/ 8535892 w 13720068"/>
              <a:gd name="connsiteY28" fmla="*/ 659188 h 4492878"/>
              <a:gd name="connsiteX29" fmla="*/ 8535892 w 13720068"/>
              <a:gd name="connsiteY29" fmla="*/ 2766300 h 4492878"/>
              <a:gd name="connsiteX30" fmla="*/ 9787923 w 13720068"/>
              <a:gd name="connsiteY30" fmla="*/ 2766300 h 4492878"/>
              <a:gd name="connsiteX31" fmla="*/ 9787923 w 13720068"/>
              <a:gd name="connsiteY31" fmla="*/ 601735 h 4492878"/>
              <a:gd name="connsiteX32" fmla="*/ 9953567 w 13720068"/>
              <a:gd name="connsiteY32" fmla="*/ 592782 h 4492878"/>
              <a:gd name="connsiteX33" fmla="*/ 9953567 w 13720068"/>
              <a:gd name="connsiteY33" fmla="*/ 477875 h 4492878"/>
              <a:gd name="connsiteX34" fmla="*/ 10102050 w 13720068"/>
              <a:gd name="connsiteY34" fmla="*/ 480860 h 4492878"/>
              <a:gd name="connsiteX35" fmla="*/ 10102796 w 13720068"/>
              <a:gd name="connsiteY35" fmla="*/ 214486 h 4492878"/>
              <a:gd name="connsiteX36" fmla="*/ 10199794 w 13720068"/>
              <a:gd name="connsiteY36" fmla="*/ 214486 h 4492878"/>
              <a:gd name="connsiteX37" fmla="*/ 10201286 w 13720068"/>
              <a:gd name="connsiteY37" fmla="*/ 473398 h 4492878"/>
              <a:gd name="connsiteX38" fmla="*/ 10364692 w 13720068"/>
              <a:gd name="connsiteY38" fmla="*/ 478621 h 4492878"/>
              <a:gd name="connsiteX39" fmla="*/ 10369169 w 13720068"/>
              <a:gd name="connsiteY39" fmla="*/ 597258 h 4492878"/>
              <a:gd name="connsiteX40" fmla="*/ 10538544 w 13720068"/>
              <a:gd name="connsiteY40" fmla="*/ 601735 h 4492878"/>
              <a:gd name="connsiteX41" fmla="*/ 10538544 w 13720068"/>
              <a:gd name="connsiteY41" fmla="*/ 2296229 h 4492878"/>
              <a:gd name="connsiteX42" fmla="*/ 13720068 w 13720068"/>
              <a:gd name="connsiteY42" fmla="*/ 0 h 4492878"/>
              <a:gd name="connsiteX0" fmla="*/ 0 w 13720068"/>
              <a:gd name="connsiteY0" fmla="*/ 4492878 h 4492878"/>
              <a:gd name="connsiteX1" fmla="*/ 1577349 w 13720068"/>
              <a:gd name="connsiteY1" fmla="*/ 4492878 h 4492878"/>
              <a:gd name="connsiteX2" fmla="*/ 1569654 w 13720068"/>
              <a:gd name="connsiteY2" fmla="*/ 2904498 h 4492878"/>
              <a:gd name="connsiteX3" fmla="*/ 1206319 w 13720068"/>
              <a:gd name="connsiteY3" fmla="*/ 2901418 h 4492878"/>
              <a:gd name="connsiteX4" fmla="*/ 2039673 w 13720068"/>
              <a:gd name="connsiteY4" fmla="*/ 2223328 h 4492878"/>
              <a:gd name="connsiteX5" fmla="*/ 2909675 w 13720068"/>
              <a:gd name="connsiteY5" fmla="*/ 2857023 h 4492878"/>
              <a:gd name="connsiteX6" fmla="*/ 2477090 w 13720068"/>
              <a:gd name="connsiteY6" fmla="*/ 2882611 h 4492878"/>
              <a:gd name="connsiteX7" fmla="*/ 2489884 w 13720068"/>
              <a:gd name="connsiteY7" fmla="*/ 4060861 h 4492878"/>
              <a:gd name="connsiteX8" fmla="*/ 3773999 w 13720068"/>
              <a:gd name="connsiteY8" fmla="*/ 4060861 h 4492878"/>
              <a:gd name="connsiteX9" fmla="*/ 3773999 w 13720068"/>
              <a:gd name="connsiteY9" fmla="*/ 2362416 h 4492878"/>
              <a:gd name="connsiteX10" fmla="*/ 4103794 w 13720068"/>
              <a:gd name="connsiteY10" fmla="*/ 1953003 h 4492878"/>
              <a:gd name="connsiteX11" fmla="*/ 4103794 w 13720068"/>
              <a:gd name="connsiteY11" fmla="*/ 1800789 h 4492878"/>
              <a:gd name="connsiteX12" fmla="*/ 4229893 w 13720068"/>
              <a:gd name="connsiteY12" fmla="*/ 1800789 h 4492878"/>
              <a:gd name="connsiteX13" fmla="*/ 4229893 w 13720068"/>
              <a:gd name="connsiteY13" fmla="*/ 1576200 h 4492878"/>
              <a:gd name="connsiteX14" fmla="*/ 4499997 w 13720068"/>
              <a:gd name="connsiteY14" fmla="*/ 1576200 h 4492878"/>
              <a:gd name="connsiteX15" fmla="*/ 4499997 w 13720068"/>
              <a:gd name="connsiteY15" fmla="*/ 3676596 h 4492878"/>
              <a:gd name="connsiteX16" fmla="*/ 5772920 w 13720068"/>
              <a:gd name="connsiteY16" fmla="*/ 3676596 h 4492878"/>
              <a:gd name="connsiteX17" fmla="*/ 5772920 w 13720068"/>
              <a:gd name="connsiteY17" fmla="*/ 1011368 h 4492878"/>
              <a:gd name="connsiteX18" fmla="*/ 6228068 w 13720068"/>
              <a:gd name="connsiteY18" fmla="*/ 1200889 h 4492878"/>
              <a:gd name="connsiteX19" fmla="*/ 6207176 w 13720068"/>
              <a:gd name="connsiteY19" fmla="*/ 1723190 h 4492878"/>
              <a:gd name="connsiteX20" fmla="*/ 6528018 w 13720068"/>
              <a:gd name="connsiteY20" fmla="*/ 1738859 h 4492878"/>
              <a:gd name="connsiteX21" fmla="*/ 6528018 w 13720068"/>
              <a:gd name="connsiteY21" fmla="*/ 3231894 h 4492878"/>
              <a:gd name="connsiteX22" fmla="*/ 7788256 w 13720068"/>
              <a:gd name="connsiteY22" fmla="*/ 3231894 h 4492878"/>
              <a:gd name="connsiteX23" fmla="*/ 7788256 w 13720068"/>
              <a:gd name="connsiteY23" fmla="*/ 280893 h 4492878"/>
              <a:gd name="connsiteX24" fmla="*/ 7924800 w 13720068"/>
              <a:gd name="connsiteY24" fmla="*/ 280893 h 4492878"/>
              <a:gd name="connsiteX25" fmla="*/ 7926293 w 13720068"/>
              <a:gd name="connsiteY25" fmla="*/ 534582 h 4492878"/>
              <a:gd name="connsiteX26" fmla="*/ 8062837 w 13720068"/>
              <a:gd name="connsiteY26" fmla="*/ 528613 h 4492878"/>
              <a:gd name="connsiteX27" fmla="*/ 8062837 w 13720068"/>
              <a:gd name="connsiteY27" fmla="*/ 640535 h 4492878"/>
              <a:gd name="connsiteX28" fmla="*/ 8535892 w 13720068"/>
              <a:gd name="connsiteY28" fmla="*/ 659188 h 4492878"/>
              <a:gd name="connsiteX29" fmla="*/ 8535892 w 13720068"/>
              <a:gd name="connsiteY29" fmla="*/ 2766300 h 4492878"/>
              <a:gd name="connsiteX30" fmla="*/ 9787923 w 13720068"/>
              <a:gd name="connsiteY30" fmla="*/ 2766300 h 4492878"/>
              <a:gd name="connsiteX31" fmla="*/ 9787923 w 13720068"/>
              <a:gd name="connsiteY31" fmla="*/ 601735 h 4492878"/>
              <a:gd name="connsiteX32" fmla="*/ 9953567 w 13720068"/>
              <a:gd name="connsiteY32" fmla="*/ 592782 h 4492878"/>
              <a:gd name="connsiteX33" fmla="*/ 9953567 w 13720068"/>
              <a:gd name="connsiteY33" fmla="*/ 477875 h 4492878"/>
              <a:gd name="connsiteX34" fmla="*/ 10102050 w 13720068"/>
              <a:gd name="connsiteY34" fmla="*/ 480860 h 4492878"/>
              <a:gd name="connsiteX35" fmla="*/ 10102796 w 13720068"/>
              <a:gd name="connsiteY35" fmla="*/ 214486 h 4492878"/>
              <a:gd name="connsiteX36" fmla="*/ 10199794 w 13720068"/>
              <a:gd name="connsiteY36" fmla="*/ 214486 h 4492878"/>
              <a:gd name="connsiteX37" fmla="*/ 10201286 w 13720068"/>
              <a:gd name="connsiteY37" fmla="*/ 473398 h 4492878"/>
              <a:gd name="connsiteX38" fmla="*/ 10364692 w 13720068"/>
              <a:gd name="connsiteY38" fmla="*/ 478621 h 4492878"/>
              <a:gd name="connsiteX39" fmla="*/ 10369169 w 13720068"/>
              <a:gd name="connsiteY39" fmla="*/ 597258 h 4492878"/>
              <a:gd name="connsiteX40" fmla="*/ 10538544 w 13720068"/>
              <a:gd name="connsiteY40" fmla="*/ 601735 h 4492878"/>
              <a:gd name="connsiteX41" fmla="*/ 10538544 w 13720068"/>
              <a:gd name="connsiteY41" fmla="*/ 2296229 h 4492878"/>
              <a:gd name="connsiteX42" fmla="*/ 13720068 w 13720068"/>
              <a:gd name="connsiteY42" fmla="*/ 0 h 4492878"/>
              <a:gd name="connsiteX0" fmla="*/ 0 w 13720068"/>
              <a:gd name="connsiteY0" fmla="*/ 4492878 h 4492878"/>
              <a:gd name="connsiteX1" fmla="*/ 1577349 w 13720068"/>
              <a:gd name="connsiteY1" fmla="*/ 4492878 h 4492878"/>
              <a:gd name="connsiteX2" fmla="*/ 1569654 w 13720068"/>
              <a:gd name="connsiteY2" fmla="*/ 2904498 h 4492878"/>
              <a:gd name="connsiteX3" fmla="*/ 1206319 w 13720068"/>
              <a:gd name="connsiteY3" fmla="*/ 2901418 h 4492878"/>
              <a:gd name="connsiteX4" fmla="*/ 2039673 w 13720068"/>
              <a:gd name="connsiteY4" fmla="*/ 2223328 h 4492878"/>
              <a:gd name="connsiteX5" fmla="*/ 2909675 w 13720068"/>
              <a:gd name="connsiteY5" fmla="*/ 2857023 h 4492878"/>
              <a:gd name="connsiteX6" fmla="*/ 2477090 w 13720068"/>
              <a:gd name="connsiteY6" fmla="*/ 2882611 h 4492878"/>
              <a:gd name="connsiteX7" fmla="*/ 2489884 w 13720068"/>
              <a:gd name="connsiteY7" fmla="*/ 4060861 h 4492878"/>
              <a:gd name="connsiteX8" fmla="*/ 3773999 w 13720068"/>
              <a:gd name="connsiteY8" fmla="*/ 4060861 h 4492878"/>
              <a:gd name="connsiteX9" fmla="*/ 3773999 w 13720068"/>
              <a:gd name="connsiteY9" fmla="*/ 2362416 h 4492878"/>
              <a:gd name="connsiteX10" fmla="*/ 4103794 w 13720068"/>
              <a:gd name="connsiteY10" fmla="*/ 1953003 h 4492878"/>
              <a:gd name="connsiteX11" fmla="*/ 4103794 w 13720068"/>
              <a:gd name="connsiteY11" fmla="*/ 1800789 h 4492878"/>
              <a:gd name="connsiteX12" fmla="*/ 4229893 w 13720068"/>
              <a:gd name="connsiteY12" fmla="*/ 1800789 h 4492878"/>
              <a:gd name="connsiteX13" fmla="*/ 4229893 w 13720068"/>
              <a:gd name="connsiteY13" fmla="*/ 1576200 h 4492878"/>
              <a:gd name="connsiteX14" fmla="*/ 4499997 w 13720068"/>
              <a:gd name="connsiteY14" fmla="*/ 1576200 h 4492878"/>
              <a:gd name="connsiteX15" fmla="*/ 4499997 w 13720068"/>
              <a:gd name="connsiteY15" fmla="*/ 3676596 h 4492878"/>
              <a:gd name="connsiteX16" fmla="*/ 5772920 w 13720068"/>
              <a:gd name="connsiteY16" fmla="*/ 3676596 h 4492878"/>
              <a:gd name="connsiteX17" fmla="*/ 5772920 w 13720068"/>
              <a:gd name="connsiteY17" fmla="*/ 1011368 h 4492878"/>
              <a:gd name="connsiteX18" fmla="*/ 6228068 w 13720068"/>
              <a:gd name="connsiteY18" fmla="*/ 1200889 h 4492878"/>
              <a:gd name="connsiteX19" fmla="*/ 6207176 w 13720068"/>
              <a:gd name="connsiteY19" fmla="*/ 1723190 h 4492878"/>
              <a:gd name="connsiteX20" fmla="*/ 6528018 w 13720068"/>
              <a:gd name="connsiteY20" fmla="*/ 1738859 h 4492878"/>
              <a:gd name="connsiteX21" fmla="*/ 6528018 w 13720068"/>
              <a:gd name="connsiteY21" fmla="*/ 3231894 h 4492878"/>
              <a:gd name="connsiteX22" fmla="*/ 7788256 w 13720068"/>
              <a:gd name="connsiteY22" fmla="*/ 3231894 h 4492878"/>
              <a:gd name="connsiteX23" fmla="*/ 7788256 w 13720068"/>
              <a:gd name="connsiteY23" fmla="*/ 280893 h 4492878"/>
              <a:gd name="connsiteX24" fmla="*/ 7924800 w 13720068"/>
              <a:gd name="connsiteY24" fmla="*/ 280893 h 4492878"/>
              <a:gd name="connsiteX25" fmla="*/ 7926293 w 13720068"/>
              <a:gd name="connsiteY25" fmla="*/ 534582 h 4492878"/>
              <a:gd name="connsiteX26" fmla="*/ 8062837 w 13720068"/>
              <a:gd name="connsiteY26" fmla="*/ 528613 h 4492878"/>
              <a:gd name="connsiteX27" fmla="*/ 8062837 w 13720068"/>
              <a:gd name="connsiteY27" fmla="*/ 640535 h 4492878"/>
              <a:gd name="connsiteX28" fmla="*/ 8535892 w 13720068"/>
              <a:gd name="connsiteY28" fmla="*/ 659188 h 4492878"/>
              <a:gd name="connsiteX29" fmla="*/ 8535892 w 13720068"/>
              <a:gd name="connsiteY29" fmla="*/ 2766300 h 4492878"/>
              <a:gd name="connsiteX30" fmla="*/ 9787923 w 13720068"/>
              <a:gd name="connsiteY30" fmla="*/ 2766300 h 4492878"/>
              <a:gd name="connsiteX31" fmla="*/ 9787923 w 13720068"/>
              <a:gd name="connsiteY31" fmla="*/ 601735 h 4492878"/>
              <a:gd name="connsiteX32" fmla="*/ 9953567 w 13720068"/>
              <a:gd name="connsiteY32" fmla="*/ 592782 h 4492878"/>
              <a:gd name="connsiteX33" fmla="*/ 9953567 w 13720068"/>
              <a:gd name="connsiteY33" fmla="*/ 477875 h 4492878"/>
              <a:gd name="connsiteX34" fmla="*/ 10102050 w 13720068"/>
              <a:gd name="connsiteY34" fmla="*/ 480860 h 4492878"/>
              <a:gd name="connsiteX35" fmla="*/ 10102796 w 13720068"/>
              <a:gd name="connsiteY35" fmla="*/ 214486 h 4492878"/>
              <a:gd name="connsiteX36" fmla="*/ 10199794 w 13720068"/>
              <a:gd name="connsiteY36" fmla="*/ 214486 h 4492878"/>
              <a:gd name="connsiteX37" fmla="*/ 10201286 w 13720068"/>
              <a:gd name="connsiteY37" fmla="*/ 473398 h 4492878"/>
              <a:gd name="connsiteX38" fmla="*/ 10364692 w 13720068"/>
              <a:gd name="connsiteY38" fmla="*/ 478621 h 4492878"/>
              <a:gd name="connsiteX39" fmla="*/ 10369169 w 13720068"/>
              <a:gd name="connsiteY39" fmla="*/ 597258 h 4492878"/>
              <a:gd name="connsiteX40" fmla="*/ 10538544 w 13720068"/>
              <a:gd name="connsiteY40" fmla="*/ 601735 h 4492878"/>
              <a:gd name="connsiteX41" fmla="*/ 10538544 w 13720068"/>
              <a:gd name="connsiteY41" fmla="*/ 2296229 h 4492878"/>
              <a:gd name="connsiteX42" fmla="*/ 13720068 w 13720068"/>
              <a:gd name="connsiteY42" fmla="*/ 0 h 449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720068" h="4492878">
                <a:moveTo>
                  <a:pt x="0" y="4492878"/>
                </a:moveTo>
                <a:lnTo>
                  <a:pt x="1577349" y="4492878"/>
                </a:lnTo>
                <a:lnTo>
                  <a:pt x="1569654" y="2904498"/>
                </a:lnTo>
                <a:lnTo>
                  <a:pt x="1206319" y="2901418"/>
                </a:lnTo>
                <a:lnTo>
                  <a:pt x="2039673" y="2223328"/>
                </a:lnTo>
                <a:lnTo>
                  <a:pt x="2909675" y="2857023"/>
                </a:lnTo>
                <a:lnTo>
                  <a:pt x="2477090" y="2882611"/>
                </a:lnTo>
                <a:lnTo>
                  <a:pt x="2489884" y="4060861"/>
                </a:lnTo>
                <a:lnTo>
                  <a:pt x="3773999" y="4060861"/>
                </a:lnTo>
                <a:lnTo>
                  <a:pt x="3773999" y="2362416"/>
                </a:lnTo>
                <a:lnTo>
                  <a:pt x="4103794" y="1953003"/>
                </a:lnTo>
                <a:lnTo>
                  <a:pt x="4103794" y="1800789"/>
                </a:lnTo>
                <a:lnTo>
                  <a:pt x="4229893" y="1800789"/>
                </a:lnTo>
                <a:lnTo>
                  <a:pt x="4229893" y="1576200"/>
                </a:lnTo>
                <a:lnTo>
                  <a:pt x="4499997" y="1576200"/>
                </a:lnTo>
                <a:lnTo>
                  <a:pt x="4499997" y="3676596"/>
                </a:lnTo>
                <a:lnTo>
                  <a:pt x="5772920" y="3676596"/>
                </a:lnTo>
                <a:lnTo>
                  <a:pt x="5772920" y="1011368"/>
                </a:lnTo>
                <a:lnTo>
                  <a:pt x="6228068" y="1200889"/>
                </a:lnTo>
                <a:lnTo>
                  <a:pt x="6207176" y="1723190"/>
                </a:lnTo>
                <a:lnTo>
                  <a:pt x="6528018" y="1738859"/>
                </a:lnTo>
                <a:lnTo>
                  <a:pt x="6528018" y="3231894"/>
                </a:lnTo>
                <a:lnTo>
                  <a:pt x="7788256" y="3231894"/>
                </a:lnTo>
                <a:lnTo>
                  <a:pt x="7788256" y="280893"/>
                </a:lnTo>
                <a:lnTo>
                  <a:pt x="7924800" y="280893"/>
                </a:lnTo>
                <a:cubicBezTo>
                  <a:pt x="7925298" y="365456"/>
                  <a:pt x="7925795" y="450019"/>
                  <a:pt x="7926293" y="534582"/>
                </a:cubicBezTo>
                <a:lnTo>
                  <a:pt x="8062837" y="528613"/>
                </a:lnTo>
                <a:lnTo>
                  <a:pt x="8062837" y="640535"/>
                </a:lnTo>
                <a:lnTo>
                  <a:pt x="8535892" y="659188"/>
                </a:lnTo>
                <a:lnTo>
                  <a:pt x="8535892" y="2766300"/>
                </a:lnTo>
                <a:lnTo>
                  <a:pt x="9787923" y="2766300"/>
                </a:lnTo>
                <a:lnTo>
                  <a:pt x="9787923" y="601735"/>
                </a:lnTo>
                <a:lnTo>
                  <a:pt x="9953567" y="592782"/>
                </a:lnTo>
                <a:lnTo>
                  <a:pt x="9953567" y="477875"/>
                </a:lnTo>
                <a:lnTo>
                  <a:pt x="10102050" y="480860"/>
                </a:lnTo>
                <a:cubicBezTo>
                  <a:pt x="10102299" y="392069"/>
                  <a:pt x="10102547" y="303277"/>
                  <a:pt x="10102796" y="214486"/>
                </a:cubicBezTo>
                <a:lnTo>
                  <a:pt x="10199794" y="214486"/>
                </a:lnTo>
                <a:cubicBezTo>
                  <a:pt x="10200291" y="300790"/>
                  <a:pt x="10200789" y="387094"/>
                  <a:pt x="10201286" y="473398"/>
                </a:cubicBezTo>
                <a:lnTo>
                  <a:pt x="10364692" y="478621"/>
                </a:lnTo>
                <a:lnTo>
                  <a:pt x="10369169" y="597258"/>
                </a:lnTo>
                <a:lnTo>
                  <a:pt x="10538544" y="601735"/>
                </a:lnTo>
                <a:lnTo>
                  <a:pt x="10538544" y="2296229"/>
                </a:lnTo>
                <a:cubicBezTo>
                  <a:pt x="11485991" y="1634896"/>
                  <a:pt x="12694222" y="751980"/>
                  <a:pt x="13720068" y="0"/>
                </a:cubicBezTo>
              </a:path>
            </a:pathLst>
          </a:custGeom>
          <a:noFill/>
          <a:ln w="31750" cap="flat">
            <a:solidFill>
              <a:schemeClr val="accent4"/>
            </a:solidFill>
            <a:prstDash val="solid"/>
            <a:miter/>
            <a:headEnd type="oval" w="lg" len="lg"/>
            <a:tailEnd type="triangle" w="lg" len="lg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F11CD58-65D4-4058-B671-97558BE7AE19}"/>
              </a:ext>
            </a:extLst>
          </p:cNvPr>
          <p:cNvSpPr/>
          <p:nvPr/>
        </p:nvSpPr>
        <p:spPr>
          <a:xfrm>
            <a:off x="2502519" y="4396238"/>
            <a:ext cx="374031" cy="37403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="" xmlns:a16="http://schemas.microsoft.com/office/drawing/2014/main" id="{A5FFD098-3C95-41C3-B85A-2E51F509ADFC}"/>
              </a:ext>
            </a:extLst>
          </p:cNvPr>
          <p:cNvSpPr/>
          <p:nvPr/>
        </p:nvSpPr>
        <p:spPr>
          <a:xfrm>
            <a:off x="2190006" y="5386488"/>
            <a:ext cx="1964568" cy="671288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9909BA8-AEE7-45EC-9742-54E969C34548}"/>
              </a:ext>
            </a:extLst>
          </p:cNvPr>
          <p:cNvSpPr txBox="1"/>
          <p:nvPr/>
        </p:nvSpPr>
        <p:spPr>
          <a:xfrm>
            <a:off x="4181276" y="5798974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B577EBB-B85B-4A9E-8663-CA08A695ACE7}"/>
              </a:ext>
            </a:extLst>
          </p:cNvPr>
          <p:cNvSpPr txBox="1"/>
          <p:nvPr/>
        </p:nvSpPr>
        <p:spPr>
          <a:xfrm>
            <a:off x="5806566" y="5444284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A9DB912-75E6-42F3-9F3B-50E25E83B371}"/>
              </a:ext>
            </a:extLst>
          </p:cNvPr>
          <p:cNvSpPr txBox="1"/>
          <p:nvPr/>
        </p:nvSpPr>
        <p:spPr>
          <a:xfrm>
            <a:off x="9057145" y="4734902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Arc 59">
            <a:extLst>
              <a:ext uri="{FF2B5EF4-FFF2-40B4-BE49-F238E27FC236}">
                <a16:creationId xmlns="" xmlns:a16="http://schemas.microsoft.com/office/drawing/2014/main" id="{1279ACF0-AA61-4CE1-AE7C-9C4AB9077B02}"/>
              </a:ext>
            </a:extLst>
          </p:cNvPr>
          <p:cNvSpPr/>
          <p:nvPr/>
        </p:nvSpPr>
        <p:spPr>
          <a:xfrm>
            <a:off x="4053359" y="4921443"/>
            <a:ext cx="1964568" cy="671288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Arc 59">
            <a:extLst>
              <a:ext uri="{FF2B5EF4-FFF2-40B4-BE49-F238E27FC236}">
                <a16:creationId xmlns="" xmlns:a16="http://schemas.microsoft.com/office/drawing/2014/main" id="{01DEB07A-2A00-447E-BBAB-2F47BE276E0C}"/>
              </a:ext>
            </a:extLst>
          </p:cNvPr>
          <p:cNvSpPr/>
          <p:nvPr/>
        </p:nvSpPr>
        <p:spPr>
          <a:xfrm>
            <a:off x="5916712" y="4456399"/>
            <a:ext cx="1964568" cy="671288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Arc 59">
            <a:extLst>
              <a:ext uri="{FF2B5EF4-FFF2-40B4-BE49-F238E27FC236}">
                <a16:creationId xmlns="" xmlns:a16="http://schemas.microsoft.com/office/drawing/2014/main" id="{8C46B3F4-A9EF-460A-A539-7A692918AB1C}"/>
              </a:ext>
            </a:extLst>
          </p:cNvPr>
          <p:cNvSpPr/>
          <p:nvPr/>
        </p:nvSpPr>
        <p:spPr>
          <a:xfrm>
            <a:off x="7780064" y="3991355"/>
            <a:ext cx="1964568" cy="671288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CC2261A-8FDE-4593-B46A-4245A3FB617D}"/>
              </a:ext>
            </a:extLst>
          </p:cNvPr>
          <p:cNvSpPr txBox="1"/>
          <p:nvPr/>
        </p:nvSpPr>
        <p:spPr>
          <a:xfrm>
            <a:off x="7431856" y="5089593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EB82F31-F6F4-4AA0-9FD4-3911C9DC8041}"/>
              </a:ext>
            </a:extLst>
          </p:cNvPr>
          <p:cNvGrpSpPr/>
          <p:nvPr/>
        </p:nvGrpSpPr>
        <p:grpSpPr>
          <a:xfrm>
            <a:off x="927657" y="3238205"/>
            <a:ext cx="1368152" cy="872368"/>
            <a:chOff x="867339" y="4843642"/>
            <a:chExt cx="1368152" cy="872368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D6CDEE0D-E7F0-45B1-BADD-130CC0C54EB0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EE033F2-DB55-42A6-9898-B6E6687F7F1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A916BD1F-EA39-4B0B-843E-7E77A9555148}"/>
              </a:ext>
            </a:extLst>
          </p:cNvPr>
          <p:cNvGrpSpPr/>
          <p:nvPr/>
        </p:nvGrpSpPr>
        <p:grpSpPr>
          <a:xfrm>
            <a:off x="2551857" y="2802021"/>
            <a:ext cx="1368152" cy="872368"/>
            <a:chOff x="867339" y="4843642"/>
            <a:chExt cx="1368152" cy="872368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5DFE856B-F829-4A63-8B12-C388403ABEAB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457ACD9-A12D-473C-BB2E-FAFF9A398E3C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FCB42F0-64C3-4B78-AAC9-7958FBE90C8F}"/>
              </a:ext>
            </a:extLst>
          </p:cNvPr>
          <p:cNvGrpSpPr/>
          <p:nvPr/>
        </p:nvGrpSpPr>
        <p:grpSpPr>
          <a:xfrm>
            <a:off x="4042240" y="2210591"/>
            <a:ext cx="1368152" cy="872368"/>
            <a:chOff x="867339" y="4843642"/>
            <a:chExt cx="1368152" cy="872368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3874FB38-6D1F-4C2F-8C85-66647F2CFA0F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E8A1036-C950-48DC-97D9-06B3D14174B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83F0019-1F47-490C-9C3C-7C6E307C176E}"/>
              </a:ext>
            </a:extLst>
          </p:cNvPr>
          <p:cNvGrpSpPr/>
          <p:nvPr/>
        </p:nvGrpSpPr>
        <p:grpSpPr>
          <a:xfrm>
            <a:off x="5532623" y="1840614"/>
            <a:ext cx="1368152" cy="872368"/>
            <a:chOff x="867339" y="4843642"/>
            <a:chExt cx="1368152" cy="872368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8052357E-0DFE-4DE8-BDE8-38D2EDF8A9B9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A10086F-DDA0-4D6C-8EF7-7FE4A4AAE9ED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12DA5A76-9EB4-4BEC-B19A-7173E5A90F73}"/>
              </a:ext>
            </a:extLst>
          </p:cNvPr>
          <p:cNvGrpSpPr/>
          <p:nvPr/>
        </p:nvGrpSpPr>
        <p:grpSpPr>
          <a:xfrm>
            <a:off x="7023007" y="1568431"/>
            <a:ext cx="1368152" cy="872368"/>
            <a:chOff x="867339" y="4843642"/>
            <a:chExt cx="1368152" cy="872368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56DCDE2C-68FE-4DCE-81C4-258C966CC357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BED960F-39CA-47FF-AA27-F27A1D25A5EC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5CAB7B12-4FBB-4A12-A90E-4F495E8FC49F}"/>
              </a:ext>
            </a:extLst>
          </p:cNvPr>
          <p:cNvGrpSpPr/>
          <p:nvPr/>
        </p:nvGrpSpPr>
        <p:grpSpPr>
          <a:xfrm>
            <a:off x="887693" y="1531210"/>
            <a:ext cx="3485262" cy="4761797"/>
            <a:chOff x="887693" y="1531210"/>
            <a:chExt cx="3485262" cy="4761797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EEF4F4E-718B-4581-8773-2E5FAD8F86B4}"/>
                </a:ext>
              </a:extLst>
            </p:cNvPr>
            <p:cNvSpPr/>
            <p:nvPr/>
          </p:nvSpPr>
          <p:spPr>
            <a:xfrm>
              <a:off x="887693" y="1531210"/>
              <a:ext cx="3485262" cy="4761797"/>
            </a:xfrm>
            <a:custGeom>
              <a:avLst/>
              <a:gdLst>
                <a:gd name="connsiteX0" fmla="*/ 1500675 w 3485262"/>
                <a:gd name="connsiteY0" fmla="*/ 0 h 4761797"/>
                <a:gd name="connsiteX1" fmla="*/ 3374396 w 3485262"/>
                <a:gd name="connsiteY1" fmla="*/ 0 h 4761797"/>
                <a:gd name="connsiteX2" fmla="*/ 3485262 w 3485262"/>
                <a:gd name="connsiteY2" fmla="*/ 110866 h 4761797"/>
                <a:gd name="connsiteX3" fmla="*/ 3485262 w 3485262"/>
                <a:gd name="connsiteY3" fmla="*/ 4650931 h 4761797"/>
                <a:gd name="connsiteX4" fmla="*/ 3374396 w 3485262"/>
                <a:gd name="connsiteY4" fmla="*/ 4761797 h 4761797"/>
                <a:gd name="connsiteX5" fmla="*/ 110866 w 3485262"/>
                <a:gd name="connsiteY5" fmla="*/ 4761797 h 4761797"/>
                <a:gd name="connsiteX6" fmla="*/ 0 w 3485262"/>
                <a:gd name="connsiteY6" fmla="*/ 4650931 h 4761797"/>
                <a:gd name="connsiteX7" fmla="*/ 0 w 3485262"/>
                <a:gd name="connsiteY7" fmla="*/ 1277936 h 476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5262" h="4761797">
                  <a:moveTo>
                    <a:pt x="1500675" y="0"/>
                  </a:moveTo>
                  <a:lnTo>
                    <a:pt x="3374396" y="0"/>
                  </a:lnTo>
                  <a:cubicBezTo>
                    <a:pt x="3435626" y="0"/>
                    <a:pt x="3485262" y="49636"/>
                    <a:pt x="3485262" y="110866"/>
                  </a:cubicBezTo>
                  <a:lnTo>
                    <a:pt x="3485262" y="4650931"/>
                  </a:lnTo>
                  <a:cubicBezTo>
                    <a:pt x="3485262" y="4712161"/>
                    <a:pt x="3435626" y="4761797"/>
                    <a:pt x="3374396" y="4761797"/>
                  </a:cubicBezTo>
                  <a:lnTo>
                    <a:pt x="110866" y="4761797"/>
                  </a:lnTo>
                  <a:cubicBezTo>
                    <a:pt x="49636" y="4761797"/>
                    <a:pt x="0" y="4712161"/>
                    <a:pt x="0" y="4650931"/>
                  </a:cubicBezTo>
                  <a:lnTo>
                    <a:pt x="0" y="1277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="" xmlns:a16="http://schemas.microsoft.com/office/drawing/2014/main" id="{5CA00E49-D09D-40B4-B71D-8AA412CF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353" y="1567539"/>
              <a:ext cx="1454562" cy="1277937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6B32EDD4-A4C7-47E0-A0CE-73E0B385AE80}"/>
                </a:ext>
              </a:extLst>
            </p:cNvPr>
            <p:cNvSpPr/>
            <p:nvPr/>
          </p:nvSpPr>
          <p:spPr>
            <a:xfrm>
              <a:off x="2618946" y="198269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D6A6BF34-65A3-4472-9C46-3DB80BFAC897}"/>
                </a:ext>
              </a:extLst>
            </p:cNvPr>
            <p:cNvSpPr/>
            <p:nvPr/>
          </p:nvSpPr>
          <p:spPr>
            <a:xfrm>
              <a:off x="2618946" y="224287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524F91F3-41D3-4F65-945E-CB8D9760FD52}"/>
                </a:ext>
              </a:extLst>
            </p:cNvPr>
            <p:cNvSpPr/>
            <p:nvPr/>
          </p:nvSpPr>
          <p:spPr>
            <a:xfrm>
              <a:off x="2618946" y="250305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5A6F569-4D89-431B-9033-D20C26225D2D}"/>
                </a:ext>
              </a:extLst>
            </p:cNvPr>
            <p:cNvSpPr txBox="1"/>
            <p:nvPr/>
          </p:nvSpPr>
          <p:spPr>
            <a:xfrm flipH="1">
              <a:off x="950830" y="2863211"/>
              <a:ext cx="335898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CONTRACT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B7939D93-C148-4ECA-82B3-12726B1C659F}"/>
                </a:ext>
              </a:extLst>
            </p:cNvPr>
            <p:cNvGrpSpPr/>
            <p:nvPr/>
          </p:nvGrpSpPr>
          <p:grpSpPr>
            <a:xfrm>
              <a:off x="1395884" y="3516909"/>
              <a:ext cx="2468880" cy="517794"/>
              <a:chOff x="1586384" y="3455578"/>
              <a:chExt cx="2468880" cy="51779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ABD7AF66-238D-4D43-9BAE-8C690F05B5BE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8855CDF3-DC7D-4FF0-B27D-74B6D2227CD0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65FB47CF-820A-43C0-AF33-0A365501B94F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67CEE9DA-0D50-4FBA-B589-1F55B86C7BFB}"/>
                </a:ext>
              </a:extLst>
            </p:cNvPr>
            <p:cNvGrpSpPr/>
            <p:nvPr/>
          </p:nvGrpSpPr>
          <p:grpSpPr>
            <a:xfrm>
              <a:off x="1395884" y="4208237"/>
              <a:ext cx="2468880" cy="517794"/>
              <a:chOff x="1586384" y="3455578"/>
              <a:chExt cx="2468880" cy="51779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="" xmlns:a16="http://schemas.microsoft.com/office/drawing/2014/main" id="{35859936-FEBE-46BF-BA60-E846A3ACDF2D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CB404071-A121-4ACE-8CC0-A0469301511F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F8AE2673-335C-4AE5-ADD5-2497B1DB8652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19B739B2-9037-4AD2-B2CC-31FE3CFADA99}"/>
                </a:ext>
              </a:extLst>
            </p:cNvPr>
            <p:cNvGrpSpPr/>
            <p:nvPr/>
          </p:nvGrpSpPr>
          <p:grpSpPr>
            <a:xfrm>
              <a:off x="1395884" y="4899565"/>
              <a:ext cx="2468880" cy="517794"/>
              <a:chOff x="1586384" y="3455578"/>
              <a:chExt cx="2468880" cy="517794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6CE20A7D-1806-4499-B939-3773730B840A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="" xmlns:a16="http://schemas.microsoft.com/office/drawing/2014/main" id="{BB2CE13C-99BA-43F3-BC76-F443FD016438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="" xmlns:a16="http://schemas.microsoft.com/office/drawing/2014/main" id="{C56018AB-7A5F-419F-986A-EC8951CCDB5F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4155E037-7ED2-4AF2-851F-F96C379C01A7}"/>
                </a:ext>
              </a:extLst>
            </p:cNvPr>
            <p:cNvSpPr/>
            <p:nvPr/>
          </p:nvSpPr>
          <p:spPr>
            <a:xfrm>
              <a:off x="2327121" y="5591884"/>
              <a:ext cx="1452183" cy="288616"/>
            </a:xfrm>
            <a:custGeom>
              <a:avLst/>
              <a:gdLst/>
              <a:ahLst/>
              <a:cxnLst/>
              <a:rect l="l" t="t" r="r" b="b"/>
              <a:pathLst>
                <a:path w="1452183" h="288616">
                  <a:moveTo>
                    <a:pt x="313084" y="200521"/>
                  </a:moveTo>
                  <a:cubicBezTo>
                    <a:pt x="309105" y="207195"/>
                    <a:pt x="305927" y="213354"/>
                    <a:pt x="303549" y="218999"/>
                  </a:cubicBezTo>
                  <a:cubicBezTo>
                    <a:pt x="301172" y="224644"/>
                    <a:pt x="299672" y="229966"/>
                    <a:pt x="299049" y="234963"/>
                  </a:cubicBezTo>
                  <a:cubicBezTo>
                    <a:pt x="298484" y="239808"/>
                    <a:pt x="298777" y="244444"/>
                    <a:pt x="299927" y="248870"/>
                  </a:cubicBezTo>
                  <a:cubicBezTo>
                    <a:pt x="301077" y="253296"/>
                    <a:pt x="302818" y="257702"/>
                    <a:pt x="305151" y="262090"/>
                  </a:cubicBezTo>
                  <a:cubicBezTo>
                    <a:pt x="314845" y="255588"/>
                    <a:pt x="322535" y="247028"/>
                    <a:pt x="328223" y="236411"/>
                  </a:cubicBezTo>
                  <a:cubicBezTo>
                    <a:pt x="333911" y="225794"/>
                    <a:pt x="336188" y="214643"/>
                    <a:pt x="335053" y="202959"/>
                  </a:cubicBezTo>
                  <a:cubicBezTo>
                    <a:pt x="330324" y="203296"/>
                    <a:pt x="326357" y="203308"/>
                    <a:pt x="323153" y="202997"/>
                  </a:cubicBezTo>
                  <a:cubicBezTo>
                    <a:pt x="319950" y="202686"/>
                    <a:pt x="316593" y="201861"/>
                    <a:pt x="313084" y="200521"/>
                  </a:cubicBezTo>
                  <a:close/>
                  <a:moveTo>
                    <a:pt x="1038810" y="135027"/>
                  </a:moveTo>
                  <a:cubicBezTo>
                    <a:pt x="1035947" y="135363"/>
                    <a:pt x="1031922" y="137052"/>
                    <a:pt x="1026735" y="140094"/>
                  </a:cubicBezTo>
                  <a:cubicBezTo>
                    <a:pt x="1021548" y="143136"/>
                    <a:pt x="1017752" y="145511"/>
                    <a:pt x="1015345" y="147219"/>
                  </a:cubicBezTo>
                  <a:cubicBezTo>
                    <a:pt x="1009759" y="151365"/>
                    <a:pt x="1004705" y="155950"/>
                    <a:pt x="1000185" y="160973"/>
                  </a:cubicBezTo>
                  <a:cubicBezTo>
                    <a:pt x="995665" y="165996"/>
                    <a:pt x="991373" y="171266"/>
                    <a:pt x="987310" y="176784"/>
                  </a:cubicBezTo>
                  <a:cubicBezTo>
                    <a:pt x="996147" y="176124"/>
                    <a:pt x="1004680" y="177139"/>
                    <a:pt x="1012908" y="179829"/>
                  </a:cubicBezTo>
                  <a:lnTo>
                    <a:pt x="1034544" y="154229"/>
                  </a:lnTo>
                  <a:cubicBezTo>
                    <a:pt x="1036328" y="152083"/>
                    <a:pt x="1038016" y="149746"/>
                    <a:pt x="1039610" y="147219"/>
                  </a:cubicBezTo>
                  <a:cubicBezTo>
                    <a:pt x="1041203" y="144691"/>
                    <a:pt x="1042054" y="142050"/>
                    <a:pt x="1042162" y="139294"/>
                  </a:cubicBezTo>
                  <a:cubicBezTo>
                    <a:pt x="1042175" y="138183"/>
                    <a:pt x="1041921" y="137205"/>
                    <a:pt x="1041400" y="136360"/>
                  </a:cubicBezTo>
                  <a:cubicBezTo>
                    <a:pt x="1040880" y="135516"/>
                    <a:pt x="1040016" y="135071"/>
                    <a:pt x="1038810" y="135027"/>
                  </a:cubicBezTo>
                  <a:close/>
                  <a:moveTo>
                    <a:pt x="468441" y="128931"/>
                  </a:moveTo>
                  <a:cubicBezTo>
                    <a:pt x="463069" y="131972"/>
                    <a:pt x="457278" y="135338"/>
                    <a:pt x="451068" y="139027"/>
                  </a:cubicBezTo>
                  <a:cubicBezTo>
                    <a:pt x="444857" y="142717"/>
                    <a:pt x="439371" y="146768"/>
                    <a:pt x="434609" y="151181"/>
                  </a:cubicBezTo>
                  <a:cubicBezTo>
                    <a:pt x="431154" y="154693"/>
                    <a:pt x="428233" y="159023"/>
                    <a:pt x="425846" y="164173"/>
                  </a:cubicBezTo>
                  <a:cubicBezTo>
                    <a:pt x="423458" y="169323"/>
                    <a:pt x="422213" y="174340"/>
                    <a:pt x="422112" y="179223"/>
                  </a:cubicBezTo>
                  <a:cubicBezTo>
                    <a:pt x="422194" y="183573"/>
                    <a:pt x="423477" y="186608"/>
                    <a:pt x="425960" y="188329"/>
                  </a:cubicBezTo>
                  <a:cubicBezTo>
                    <a:pt x="428443" y="190050"/>
                    <a:pt x="431630" y="190875"/>
                    <a:pt x="435523" y="190805"/>
                  </a:cubicBezTo>
                  <a:cubicBezTo>
                    <a:pt x="440463" y="190697"/>
                    <a:pt x="444756" y="189465"/>
                    <a:pt x="448401" y="187109"/>
                  </a:cubicBezTo>
                  <a:cubicBezTo>
                    <a:pt x="452046" y="184754"/>
                    <a:pt x="455576" y="181922"/>
                    <a:pt x="458992" y="178613"/>
                  </a:cubicBezTo>
                  <a:cubicBezTo>
                    <a:pt x="457907" y="176219"/>
                    <a:pt x="457030" y="173921"/>
                    <a:pt x="456364" y="171717"/>
                  </a:cubicBezTo>
                  <a:cubicBezTo>
                    <a:pt x="455697" y="169514"/>
                    <a:pt x="455354" y="167139"/>
                    <a:pt x="455335" y="164592"/>
                  </a:cubicBezTo>
                  <a:cubicBezTo>
                    <a:pt x="455519" y="159174"/>
                    <a:pt x="456742" y="153789"/>
                    <a:pt x="459004" y="148438"/>
                  </a:cubicBezTo>
                  <a:cubicBezTo>
                    <a:pt x="461265" y="143087"/>
                    <a:pt x="463459" y="138583"/>
                    <a:pt x="465585" y="134925"/>
                  </a:cubicBezTo>
                  <a:cubicBezTo>
                    <a:pt x="467711" y="131268"/>
                    <a:pt x="468663" y="129269"/>
                    <a:pt x="468441" y="128931"/>
                  </a:cubicBezTo>
                  <a:close/>
                  <a:moveTo>
                    <a:pt x="887924" y="126896"/>
                  </a:moveTo>
                  <a:cubicBezTo>
                    <a:pt x="864083" y="134338"/>
                    <a:pt x="846304" y="141371"/>
                    <a:pt x="834586" y="147997"/>
                  </a:cubicBezTo>
                  <a:cubicBezTo>
                    <a:pt x="822867" y="154623"/>
                    <a:pt x="815179" y="160842"/>
                    <a:pt x="811521" y="166652"/>
                  </a:cubicBezTo>
                  <a:cubicBezTo>
                    <a:pt x="807862" y="172462"/>
                    <a:pt x="806202" y="177865"/>
                    <a:pt x="806541" y="182860"/>
                  </a:cubicBezTo>
                  <a:cubicBezTo>
                    <a:pt x="806642" y="183841"/>
                    <a:pt x="807125" y="185166"/>
                    <a:pt x="807990" y="186834"/>
                  </a:cubicBezTo>
                  <a:cubicBezTo>
                    <a:pt x="808854" y="188502"/>
                    <a:pt x="810404" y="189216"/>
                    <a:pt x="812641" y="188976"/>
                  </a:cubicBezTo>
                  <a:cubicBezTo>
                    <a:pt x="814381" y="188965"/>
                    <a:pt x="817374" y="188002"/>
                    <a:pt x="821620" y="186088"/>
                  </a:cubicBezTo>
                  <a:cubicBezTo>
                    <a:pt x="825866" y="184174"/>
                    <a:pt x="833125" y="178930"/>
                    <a:pt x="843397" y="170356"/>
                  </a:cubicBezTo>
                  <a:cubicBezTo>
                    <a:pt x="853669" y="161782"/>
                    <a:pt x="868714" y="147499"/>
                    <a:pt x="888533" y="127508"/>
                  </a:cubicBezTo>
                  <a:close/>
                  <a:moveTo>
                    <a:pt x="1293856" y="106071"/>
                  </a:moveTo>
                  <a:cubicBezTo>
                    <a:pt x="1296680" y="106007"/>
                    <a:pt x="1299562" y="106591"/>
                    <a:pt x="1302501" y="107823"/>
                  </a:cubicBezTo>
                  <a:cubicBezTo>
                    <a:pt x="1305440" y="109055"/>
                    <a:pt x="1307027" y="111316"/>
                    <a:pt x="1307261" y="114605"/>
                  </a:cubicBezTo>
                  <a:cubicBezTo>
                    <a:pt x="1306968" y="119871"/>
                    <a:pt x="1304203" y="125900"/>
                    <a:pt x="1298967" y="132690"/>
                  </a:cubicBezTo>
                  <a:cubicBezTo>
                    <a:pt x="1293731" y="139480"/>
                    <a:pt x="1287785" y="145915"/>
                    <a:pt x="1281127" y="151994"/>
                  </a:cubicBezTo>
                  <a:cubicBezTo>
                    <a:pt x="1274469" y="158073"/>
                    <a:pt x="1268860" y="162679"/>
                    <a:pt x="1264302" y="165812"/>
                  </a:cubicBezTo>
                  <a:cubicBezTo>
                    <a:pt x="1263032" y="172079"/>
                    <a:pt x="1263667" y="176842"/>
                    <a:pt x="1266206" y="180099"/>
                  </a:cubicBezTo>
                  <a:cubicBezTo>
                    <a:pt x="1268745" y="183357"/>
                    <a:pt x="1273493" y="184995"/>
                    <a:pt x="1280450" y="185014"/>
                  </a:cubicBezTo>
                  <a:cubicBezTo>
                    <a:pt x="1288593" y="184525"/>
                    <a:pt x="1296451" y="181464"/>
                    <a:pt x="1304024" y="175832"/>
                  </a:cubicBezTo>
                  <a:cubicBezTo>
                    <a:pt x="1311597" y="170199"/>
                    <a:pt x="1318465" y="164929"/>
                    <a:pt x="1324628" y="160020"/>
                  </a:cubicBezTo>
                  <a:lnTo>
                    <a:pt x="1327370" y="171603"/>
                  </a:lnTo>
                  <a:cubicBezTo>
                    <a:pt x="1322697" y="177424"/>
                    <a:pt x="1316878" y="183723"/>
                    <a:pt x="1309913" y="190500"/>
                  </a:cubicBezTo>
                  <a:cubicBezTo>
                    <a:pt x="1302949" y="197277"/>
                    <a:pt x="1295460" y="203122"/>
                    <a:pt x="1287446" y="208037"/>
                  </a:cubicBezTo>
                  <a:cubicBezTo>
                    <a:pt x="1279432" y="212951"/>
                    <a:pt x="1271514" y="215526"/>
                    <a:pt x="1263692" y="215761"/>
                  </a:cubicBezTo>
                  <a:cubicBezTo>
                    <a:pt x="1257710" y="215601"/>
                    <a:pt x="1252782" y="213620"/>
                    <a:pt x="1248910" y="209819"/>
                  </a:cubicBezTo>
                  <a:cubicBezTo>
                    <a:pt x="1245037" y="206017"/>
                    <a:pt x="1242164" y="201352"/>
                    <a:pt x="1240288" y="195825"/>
                  </a:cubicBezTo>
                  <a:cubicBezTo>
                    <a:pt x="1238413" y="190297"/>
                    <a:pt x="1237481" y="184865"/>
                    <a:pt x="1237490" y="179528"/>
                  </a:cubicBezTo>
                  <a:cubicBezTo>
                    <a:pt x="1237847" y="166914"/>
                    <a:pt x="1241364" y="155057"/>
                    <a:pt x="1248041" y="143956"/>
                  </a:cubicBezTo>
                  <a:cubicBezTo>
                    <a:pt x="1254717" y="132856"/>
                    <a:pt x="1262410" y="123821"/>
                    <a:pt x="1271117" y="116852"/>
                  </a:cubicBezTo>
                  <a:cubicBezTo>
                    <a:pt x="1279825" y="109883"/>
                    <a:pt x="1287404" y="106289"/>
                    <a:pt x="1293856" y="106071"/>
                  </a:cubicBezTo>
                  <a:close/>
                  <a:moveTo>
                    <a:pt x="484291" y="95708"/>
                  </a:moveTo>
                  <a:cubicBezTo>
                    <a:pt x="487923" y="95517"/>
                    <a:pt x="491555" y="96279"/>
                    <a:pt x="495188" y="97994"/>
                  </a:cubicBezTo>
                  <a:cubicBezTo>
                    <a:pt x="498820" y="99708"/>
                    <a:pt x="500776" y="102604"/>
                    <a:pt x="501055" y="106680"/>
                  </a:cubicBezTo>
                  <a:cubicBezTo>
                    <a:pt x="500972" y="108909"/>
                    <a:pt x="500223" y="110624"/>
                    <a:pt x="498807" y="111824"/>
                  </a:cubicBezTo>
                  <a:cubicBezTo>
                    <a:pt x="497391" y="113024"/>
                    <a:pt x="495803" y="114053"/>
                    <a:pt x="494045" y="114910"/>
                  </a:cubicBezTo>
                  <a:cubicBezTo>
                    <a:pt x="498502" y="116155"/>
                    <a:pt x="501474" y="118314"/>
                    <a:pt x="502960" y="121387"/>
                  </a:cubicBezTo>
                  <a:cubicBezTo>
                    <a:pt x="504446" y="124460"/>
                    <a:pt x="505132" y="128296"/>
                    <a:pt x="505017" y="132893"/>
                  </a:cubicBezTo>
                  <a:cubicBezTo>
                    <a:pt x="504884" y="139516"/>
                    <a:pt x="503627" y="145701"/>
                    <a:pt x="501245" y="151448"/>
                  </a:cubicBezTo>
                  <a:cubicBezTo>
                    <a:pt x="498864" y="157195"/>
                    <a:pt x="496159" y="162999"/>
                    <a:pt x="493130" y="168860"/>
                  </a:cubicBezTo>
                  <a:cubicBezTo>
                    <a:pt x="499715" y="169691"/>
                    <a:pt x="505443" y="168180"/>
                    <a:pt x="510313" y="164326"/>
                  </a:cubicBezTo>
                  <a:cubicBezTo>
                    <a:pt x="515184" y="160471"/>
                    <a:pt x="519921" y="156598"/>
                    <a:pt x="524525" y="152705"/>
                  </a:cubicBezTo>
                  <a:lnTo>
                    <a:pt x="527573" y="165507"/>
                  </a:lnTo>
                  <a:cubicBezTo>
                    <a:pt x="520905" y="174136"/>
                    <a:pt x="513742" y="180423"/>
                    <a:pt x="506084" y="184366"/>
                  </a:cubicBezTo>
                  <a:cubicBezTo>
                    <a:pt x="498426" y="188310"/>
                    <a:pt x="489130" y="190253"/>
                    <a:pt x="478195" y="190196"/>
                  </a:cubicBezTo>
                  <a:cubicBezTo>
                    <a:pt x="471839" y="196871"/>
                    <a:pt x="464816" y="202310"/>
                    <a:pt x="457126" y="206513"/>
                  </a:cubicBezTo>
                  <a:cubicBezTo>
                    <a:pt x="449436" y="210716"/>
                    <a:pt x="440812" y="212884"/>
                    <a:pt x="431256" y="213017"/>
                  </a:cubicBezTo>
                  <a:cubicBezTo>
                    <a:pt x="423083" y="212936"/>
                    <a:pt x="415979" y="209143"/>
                    <a:pt x="409942" y="201641"/>
                  </a:cubicBezTo>
                  <a:cubicBezTo>
                    <a:pt x="403906" y="194138"/>
                    <a:pt x="400457" y="183414"/>
                    <a:pt x="399595" y="169469"/>
                  </a:cubicBezTo>
                  <a:cubicBezTo>
                    <a:pt x="399416" y="158153"/>
                    <a:pt x="401826" y="148400"/>
                    <a:pt x="406822" y="140208"/>
                  </a:cubicBezTo>
                  <a:cubicBezTo>
                    <a:pt x="411819" y="132017"/>
                    <a:pt x="418642" y="124702"/>
                    <a:pt x="427293" y="118263"/>
                  </a:cubicBezTo>
                  <a:cubicBezTo>
                    <a:pt x="435707" y="111513"/>
                    <a:pt x="444940" y="106191"/>
                    <a:pt x="454992" y="102299"/>
                  </a:cubicBezTo>
                  <a:cubicBezTo>
                    <a:pt x="465044" y="98406"/>
                    <a:pt x="474810" y="96209"/>
                    <a:pt x="484291" y="95708"/>
                  </a:cubicBezTo>
                  <a:close/>
                  <a:moveTo>
                    <a:pt x="1424751" y="93879"/>
                  </a:moveTo>
                  <a:cubicBezTo>
                    <a:pt x="1429457" y="93891"/>
                    <a:pt x="1432924" y="95085"/>
                    <a:pt x="1435153" y="97460"/>
                  </a:cubicBezTo>
                  <a:cubicBezTo>
                    <a:pt x="1437382" y="99835"/>
                    <a:pt x="1438486" y="103315"/>
                    <a:pt x="1438467" y="107900"/>
                  </a:cubicBezTo>
                  <a:cubicBezTo>
                    <a:pt x="1438221" y="113674"/>
                    <a:pt x="1436038" y="119634"/>
                    <a:pt x="1431920" y="125781"/>
                  </a:cubicBezTo>
                  <a:cubicBezTo>
                    <a:pt x="1427801" y="131928"/>
                    <a:pt x="1423225" y="137143"/>
                    <a:pt x="1418192" y="141428"/>
                  </a:cubicBezTo>
                  <a:cubicBezTo>
                    <a:pt x="1413160" y="145712"/>
                    <a:pt x="1409148" y="147947"/>
                    <a:pt x="1406159" y="148133"/>
                  </a:cubicBezTo>
                  <a:cubicBezTo>
                    <a:pt x="1402679" y="147936"/>
                    <a:pt x="1400113" y="146425"/>
                    <a:pt x="1398462" y="143599"/>
                  </a:cubicBezTo>
                  <a:cubicBezTo>
                    <a:pt x="1396811" y="140774"/>
                    <a:pt x="1395922" y="137814"/>
                    <a:pt x="1395795" y="134722"/>
                  </a:cubicBezTo>
                  <a:lnTo>
                    <a:pt x="1370192" y="153924"/>
                  </a:lnTo>
                  <a:cubicBezTo>
                    <a:pt x="1366751" y="156274"/>
                    <a:pt x="1363880" y="158814"/>
                    <a:pt x="1361582" y="161544"/>
                  </a:cubicBezTo>
                  <a:cubicBezTo>
                    <a:pt x="1359283" y="164275"/>
                    <a:pt x="1358089" y="167729"/>
                    <a:pt x="1358000" y="171908"/>
                  </a:cubicBezTo>
                  <a:cubicBezTo>
                    <a:pt x="1357975" y="175660"/>
                    <a:pt x="1359854" y="179280"/>
                    <a:pt x="1363639" y="182766"/>
                  </a:cubicBezTo>
                  <a:cubicBezTo>
                    <a:pt x="1367423" y="186252"/>
                    <a:pt x="1373266" y="188119"/>
                    <a:pt x="1381165" y="188367"/>
                  </a:cubicBezTo>
                  <a:cubicBezTo>
                    <a:pt x="1388962" y="188188"/>
                    <a:pt x="1396905" y="186175"/>
                    <a:pt x="1404996" y="182327"/>
                  </a:cubicBezTo>
                  <a:cubicBezTo>
                    <a:pt x="1413086" y="178480"/>
                    <a:pt x="1420872" y="173870"/>
                    <a:pt x="1428353" y="168498"/>
                  </a:cubicBezTo>
                  <a:cubicBezTo>
                    <a:pt x="1435833" y="163127"/>
                    <a:pt x="1442558" y="158066"/>
                    <a:pt x="1448526" y="153315"/>
                  </a:cubicBezTo>
                  <a:lnTo>
                    <a:pt x="1452183" y="165202"/>
                  </a:lnTo>
                  <a:cubicBezTo>
                    <a:pt x="1445858" y="172056"/>
                    <a:pt x="1438189" y="179307"/>
                    <a:pt x="1429177" y="186957"/>
                  </a:cubicBezTo>
                  <a:cubicBezTo>
                    <a:pt x="1420164" y="194607"/>
                    <a:pt x="1410576" y="201156"/>
                    <a:pt x="1400412" y="206604"/>
                  </a:cubicBezTo>
                  <a:cubicBezTo>
                    <a:pt x="1390249" y="212052"/>
                    <a:pt x="1380277" y="214901"/>
                    <a:pt x="1370497" y="215151"/>
                  </a:cubicBezTo>
                  <a:cubicBezTo>
                    <a:pt x="1358791" y="214708"/>
                    <a:pt x="1350075" y="210116"/>
                    <a:pt x="1344348" y="201375"/>
                  </a:cubicBezTo>
                  <a:cubicBezTo>
                    <a:pt x="1338622" y="192635"/>
                    <a:pt x="1335768" y="182406"/>
                    <a:pt x="1335788" y="170688"/>
                  </a:cubicBezTo>
                  <a:cubicBezTo>
                    <a:pt x="1335756" y="158338"/>
                    <a:pt x="1338102" y="148673"/>
                    <a:pt x="1342826" y="141694"/>
                  </a:cubicBezTo>
                  <a:cubicBezTo>
                    <a:pt x="1347550" y="134716"/>
                    <a:pt x="1354843" y="127718"/>
                    <a:pt x="1364706" y="120701"/>
                  </a:cubicBezTo>
                  <a:cubicBezTo>
                    <a:pt x="1369449" y="117108"/>
                    <a:pt x="1375406" y="113254"/>
                    <a:pt x="1382576" y="109141"/>
                  </a:cubicBezTo>
                  <a:cubicBezTo>
                    <a:pt x="1389746" y="105028"/>
                    <a:pt x="1397103" y="101491"/>
                    <a:pt x="1404646" y="98530"/>
                  </a:cubicBezTo>
                  <a:cubicBezTo>
                    <a:pt x="1412189" y="95568"/>
                    <a:pt x="1418891" y="94018"/>
                    <a:pt x="1424751" y="93879"/>
                  </a:cubicBezTo>
                  <a:close/>
                  <a:moveTo>
                    <a:pt x="1324635" y="63399"/>
                  </a:moveTo>
                  <a:cubicBezTo>
                    <a:pt x="1327451" y="63450"/>
                    <a:pt x="1329811" y="64339"/>
                    <a:pt x="1331714" y="66066"/>
                  </a:cubicBezTo>
                  <a:cubicBezTo>
                    <a:pt x="1333617" y="67793"/>
                    <a:pt x="1334607" y="70054"/>
                    <a:pt x="1334683" y="72848"/>
                  </a:cubicBezTo>
                  <a:cubicBezTo>
                    <a:pt x="1334486" y="79312"/>
                    <a:pt x="1332063" y="85357"/>
                    <a:pt x="1327413" y="90983"/>
                  </a:cubicBezTo>
                  <a:cubicBezTo>
                    <a:pt x="1322764" y="96609"/>
                    <a:pt x="1317068" y="99606"/>
                    <a:pt x="1310324" y="99975"/>
                  </a:cubicBezTo>
                  <a:cubicBezTo>
                    <a:pt x="1306620" y="99886"/>
                    <a:pt x="1303676" y="98616"/>
                    <a:pt x="1301494" y="96165"/>
                  </a:cubicBezTo>
                  <a:cubicBezTo>
                    <a:pt x="1299312" y="93714"/>
                    <a:pt x="1298196" y="90615"/>
                    <a:pt x="1298145" y="86868"/>
                  </a:cubicBezTo>
                  <a:cubicBezTo>
                    <a:pt x="1298507" y="80423"/>
                    <a:pt x="1301437" y="74949"/>
                    <a:pt x="1306937" y="70447"/>
                  </a:cubicBezTo>
                  <a:cubicBezTo>
                    <a:pt x="1312437" y="65945"/>
                    <a:pt x="1318336" y="63596"/>
                    <a:pt x="1324635" y="63399"/>
                  </a:cubicBezTo>
                  <a:close/>
                  <a:moveTo>
                    <a:pt x="1038505" y="62180"/>
                  </a:moveTo>
                  <a:cubicBezTo>
                    <a:pt x="1040956" y="62122"/>
                    <a:pt x="1043826" y="62618"/>
                    <a:pt x="1047114" y="63665"/>
                  </a:cubicBezTo>
                  <a:cubicBezTo>
                    <a:pt x="1050403" y="64713"/>
                    <a:pt x="1052206" y="66656"/>
                    <a:pt x="1052523" y="69495"/>
                  </a:cubicBezTo>
                  <a:cubicBezTo>
                    <a:pt x="1052358" y="71837"/>
                    <a:pt x="1050928" y="74738"/>
                    <a:pt x="1048234" y="78199"/>
                  </a:cubicBezTo>
                  <a:cubicBezTo>
                    <a:pt x="1045541" y="81659"/>
                    <a:pt x="1042576" y="85034"/>
                    <a:pt x="1039340" y="88325"/>
                  </a:cubicBezTo>
                  <a:cubicBezTo>
                    <a:pt x="1036105" y="91615"/>
                    <a:pt x="1033592" y="94178"/>
                    <a:pt x="1031801" y="96012"/>
                  </a:cubicBezTo>
                  <a:cubicBezTo>
                    <a:pt x="1026570" y="101454"/>
                    <a:pt x="1021719" y="107106"/>
                    <a:pt x="1017250" y="112967"/>
                  </a:cubicBezTo>
                  <a:cubicBezTo>
                    <a:pt x="1012781" y="118828"/>
                    <a:pt x="1008997" y="125165"/>
                    <a:pt x="1005899" y="131979"/>
                  </a:cubicBezTo>
                  <a:lnTo>
                    <a:pt x="1006508" y="132588"/>
                  </a:lnTo>
                  <a:cubicBezTo>
                    <a:pt x="1011073" y="129249"/>
                    <a:pt x="1017010" y="125294"/>
                    <a:pt x="1024318" y="120724"/>
                  </a:cubicBezTo>
                  <a:cubicBezTo>
                    <a:pt x="1031626" y="116154"/>
                    <a:pt x="1039120" y="112108"/>
                    <a:pt x="1046801" y="108588"/>
                  </a:cubicBezTo>
                  <a:cubicBezTo>
                    <a:pt x="1054481" y="105068"/>
                    <a:pt x="1061163" y="103213"/>
                    <a:pt x="1066846" y="103023"/>
                  </a:cubicBezTo>
                  <a:cubicBezTo>
                    <a:pt x="1070979" y="103124"/>
                    <a:pt x="1074140" y="104521"/>
                    <a:pt x="1076331" y="107214"/>
                  </a:cubicBezTo>
                  <a:cubicBezTo>
                    <a:pt x="1078521" y="109906"/>
                    <a:pt x="1079626" y="113284"/>
                    <a:pt x="1079645" y="117348"/>
                  </a:cubicBezTo>
                  <a:cubicBezTo>
                    <a:pt x="1079721" y="125629"/>
                    <a:pt x="1075759" y="135281"/>
                    <a:pt x="1067760" y="146304"/>
                  </a:cubicBezTo>
                  <a:cubicBezTo>
                    <a:pt x="1059761" y="157328"/>
                    <a:pt x="1047266" y="170333"/>
                    <a:pt x="1030278" y="185319"/>
                  </a:cubicBezTo>
                  <a:cubicBezTo>
                    <a:pt x="1038725" y="186029"/>
                    <a:pt x="1045802" y="185690"/>
                    <a:pt x="1051507" y="184302"/>
                  </a:cubicBezTo>
                  <a:cubicBezTo>
                    <a:pt x="1057213" y="182913"/>
                    <a:pt x="1063273" y="179865"/>
                    <a:pt x="1069690" y="175158"/>
                  </a:cubicBezTo>
                  <a:cubicBezTo>
                    <a:pt x="1076106" y="170451"/>
                    <a:pt x="1084605" y="163475"/>
                    <a:pt x="1095186" y="154229"/>
                  </a:cubicBezTo>
                  <a:lnTo>
                    <a:pt x="1097320" y="168250"/>
                  </a:lnTo>
                  <a:cubicBezTo>
                    <a:pt x="1086057" y="179675"/>
                    <a:pt x="1073537" y="189727"/>
                    <a:pt x="1059761" y="198404"/>
                  </a:cubicBezTo>
                  <a:cubicBezTo>
                    <a:pt x="1045984" y="207081"/>
                    <a:pt x="1030874" y="211647"/>
                    <a:pt x="1014431" y="212103"/>
                  </a:cubicBezTo>
                  <a:cubicBezTo>
                    <a:pt x="1010387" y="212078"/>
                    <a:pt x="1006667" y="211520"/>
                    <a:pt x="1003270" y="210428"/>
                  </a:cubicBezTo>
                  <a:cubicBezTo>
                    <a:pt x="999874" y="209337"/>
                    <a:pt x="996382" y="207864"/>
                    <a:pt x="992795" y="206009"/>
                  </a:cubicBezTo>
                  <a:cubicBezTo>
                    <a:pt x="990516" y="206485"/>
                    <a:pt x="988218" y="206904"/>
                    <a:pt x="985901" y="207265"/>
                  </a:cubicBezTo>
                  <a:cubicBezTo>
                    <a:pt x="983583" y="207627"/>
                    <a:pt x="981209" y="207817"/>
                    <a:pt x="978777" y="207836"/>
                  </a:cubicBezTo>
                  <a:cubicBezTo>
                    <a:pt x="976650" y="207817"/>
                    <a:pt x="974581" y="207627"/>
                    <a:pt x="972568" y="207265"/>
                  </a:cubicBezTo>
                  <a:cubicBezTo>
                    <a:pt x="970556" y="206904"/>
                    <a:pt x="968562" y="206485"/>
                    <a:pt x="966588" y="206009"/>
                  </a:cubicBezTo>
                  <a:lnTo>
                    <a:pt x="937943" y="262090"/>
                  </a:lnTo>
                  <a:cubicBezTo>
                    <a:pt x="936667" y="264624"/>
                    <a:pt x="934800" y="267329"/>
                    <a:pt x="932343" y="270206"/>
                  </a:cubicBezTo>
                  <a:cubicBezTo>
                    <a:pt x="929886" y="273082"/>
                    <a:pt x="927182" y="274644"/>
                    <a:pt x="924230" y="274892"/>
                  </a:cubicBezTo>
                  <a:cubicBezTo>
                    <a:pt x="920795" y="274663"/>
                    <a:pt x="918446" y="273063"/>
                    <a:pt x="917183" y="270091"/>
                  </a:cubicBezTo>
                  <a:cubicBezTo>
                    <a:pt x="915919" y="267119"/>
                    <a:pt x="915323" y="264148"/>
                    <a:pt x="915392" y="261176"/>
                  </a:cubicBezTo>
                  <a:cubicBezTo>
                    <a:pt x="915265" y="253607"/>
                    <a:pt x="916815" y="245885"/>
                    <a:pt x="920040" y="238011"/>
                  </a:cubicBezTo>
                  <a:cubicBezTo>
                    <a:pt x="923265" y="230137"/>
                    <a:pt x="928014" y="221806"/>
                    <a:pt x="934286" y="213017"/>
                  </a:cubicBezTo>
                  <a:cubicBezTo>
                    <a:pt x="941225" y="203195"/>
                    <a:pt x="948678" y="191863"/>
                    <a:pt x="956646" y="179023"/>
                  </a:cubicBezTo>
                  <a:cubicBezTo>
                    <a:pt x="964614" y="166183"/>
                    <a:pt x="973514" y="151416"/>
                    <a:pt x="983348" y="134722"/>
                  </a:cubicBezTo>
                  <a:lnTo>
                    <a:pt x="982739" y="134112"/>
                  </a:lnTo>
                  <a:lnTo>
                    <a:pt x="944229" y="170924"/>
                  </a:lnTo>
                  <a:lnTo>
                    <a:pt x="944310" y="171298"/>
                  </a:lnTo>
                  <a:cubicBezTo>
                    <a:pt x="939610" y="176586"/>
                    <a:pt x="932822" y="182904"/>
                    <a:pt x="923946" y="190252"/>
                  </a:cubicBezTo>
                  <a:cubicBezTo>
                    <a:pt x="915070" y="197601"/>
                    <a:pt x="906093" y="204120"/>
                    <a:pt x="897015" y="209810"/>
                  </a:cubicBezTo>
                  <a:cubicBezTo>
                    <a:pt x="887938" y="215499"/>
                    <a:pt x="880748" y="218499"/>
                    <a:pt x="875444" y="218809"/>
                  </a:cubicBezTo>
                  <a:cubicBezTo>
                    <a:pt x="870441" y="218688"/>
                    <a:pt x="866750" y="217102"/>
                    <a:pt x="864372" y="214051"/>
                  </a:cubicBezTo>
                  <a:cubicBezTo>
                    <a:pt x="861994" y="211000"/>
                    <a:pt x="860814" y="207207"/>
                    <a:pt x="860833" y="202672"/>
                  </a:cubicBezTo>
                  <a:cubicBezTo>
                    <a:pt x="861055" y="197497"/>
                    <a:pt x="862438" y="191632"/>
                    <a:pt x="864981" y="185076"/>
                  </a:cubicBezTo>
                  <a:cubicBezTo>
                    <a:pt x="867524" y="178519"/>
                    <a:pt x="869895" y="173092"/>
                    <a:pt x="872096" y="168793"/>
                  </a:cubicBezTo>
                  <a:lnTo>
                    <a:pt x="871487" y="168181"/>
                  </a:lnTo>
                  <a:lnTo>
                    <a:pt x="843448" y="190802"/>
                  </a:lnTo>
                  <a:cubicBezTo>
                    <a:pt x="841354" y="192491"/>
                    <a:pt x="838221" y="194929"/>
                    <a:pt x="834049" y="198116"/>
                  </a:cubicBezTo>
                  <a:cubicBezTo>
                    <a:pt x="829876" y="201303"/>
                    <a:pt x="825636" y="204237"/>
                    <a:pt x="821328" y="206918"/>
                  </a:cubicBezTo>
                  <a:cubicBezTo>
                    <a:pt x="817020" y="209598"/>
                    <a:pt x="813616" y="211022"/>
                    <a:pt x="811116" y="211189"/>
                  </a:cubicBezTo>
                  <a:cubicBezTo>
                    <a:pt x="808111" y="211040"/>
                    <a:pt x="804577" y="209106"/>
                    <a:pt x="800515" y="205384"/>
                  </a:cubicBezTo>
                  <a:cubicBezTo>
                    <a:pt x="796452" y="201662"/>
                    <a:pt x="792830" y="197044"/>
                    <a:pt x="789648" y="191527"/>
                  </a:cubicBezTo>
                  <a:cubicBezTo>
                    <a:pt x="786466" y="186011"/>
                    <a:pt x="784693" y="180487"/>
                    <a:pt x="784328" y="174956"/>
                  </a:cubicBezTo>
                  <a:lnTo>
                    <a:pt x="786319" y="170375"/>
                  </a:lnTo>
                  <a:lnTo>
                    <a:pt x="782220" y="174728"/>
                  </a:lnTo>
                  <a:cubicBezTo>
                    <a:pt x="779240" y="177726"/>
                    <a:pt x="775799" y="181047"/>
                    <a:pt x="771896" y="184692"/>
                  </a:cubicBezTo>
                  <a:cubicBezTo>
                    <a:pt x="764090" y="191980"/>
                    <a:pt x="755963" y="198541"/>
                    <a:pt x="747515" y="204373"/>
                  </a:cubicBezTo>
                  <a:cubicBezTo>
                    <a:pt x="739067" y="210206"/>
                    <a:pt x="731822" y="213290"/>
                    <a:pt x="725781" y="213627"/>
                  </a:cubicBezTo>
                  <a:cubicBezTo>
                    <a:pt x="719325" y="213373"/>
                    <a:pt x="714277" y="210910"/>
                    <a:pt x="710636" y="206238"/>
                  </a:cubicBezTo>
                  <a:cubicBezTo>
                    <a:pt x="706996" y="201566"/>
                    <a:pt x="705144" y="196208"/>
                    <a:pt x="705081" y="190165"/>
                  </a:cubicBezTo>
                  <a:cubicBezTo>
                    <a:pt x="705486" y="179869"/>
                    <a:pt x="708632" y="170524"/>
                    <a:pt x="714518" y="162132"/>
                  </a:cubicBezTo>
                  <a:cubicBezTo>
                    <a:pt x="720403" y="153740"/>
                    <a:pt x="726593" y="145920"/>
                    <a:pt x="733087" y="138670"/>
                  </a:cubicBezTo>
                  <a:lnTo>
                    <a:pt x="732479" y="138061"/>
                  </a:lnTo>
                  <a:lnTo>
                    <a:pt x="700813" y="145085"/>
                  </a:lnTo>
                  <a:cubicBezTo>
                    <a:pt x="695441" y="153175"/>
                    <a:pt x="689650" y="159931"/>
                    <a:pt x="683440" y="165354"/>
                  </a:cubicBezTo>
                  <a:cubicBezTo>
                    <a:pt x="677229" y="170777"/>
                    <a:pt x="670829" y="176619"/>
                    <a:pt x="664237" y="182880"/>
                  </a:cubicBezTo>
                  <a:lnTo>
                    <a:pt x="663868" y="178822"/>
                  </a:lnTo>
                  <a:lnTo>
                    <a:pt x="611240" y="218199"/>
                  </a:lnTo>
                  <a:cubicBezTo>
                    <a:pt x="595035" y="243402"/>
                    <a:pt x="580737" y="261500"/>
                    <a:pt x="568346" y="272492"/>
                  </a:cubicBezTo>
                  <a:cubicBezTo>
                    <a:pt x="555955" y="283483"/>
                    <a:pt x="546691" y="288856"/>
                    <a:pt x="540555" y="288608"/>
                  </a:cubicBezTo>
                  <a:cubicBezTo>
                    <a:pt x="538399" y="288551"/>
                    <a:pt x="536700" y="287827"/>
                    <a:pt x="535457" y="286436"/>
                  </a:cubicBezTo>
                  <a:cubicBezTo>
                    <a:pt x="534214" y="285046"/>
                    <a:pt x="533580" y="283331"/>
                    <a:pt x="533554" y="281293"/>
                  </a:cubicBezTo>
                  <a:cubicBezTo>
                    <a:pt x="534022" y="273714"/>
                    <a:pt x="538230" y="265097"/>
                    <a:pt x="546177" y="255441"/>
                  </a:cubicBezTo>
                  <a:cubicBezTo>
                    <a:pt x="554124" y="245785"/>
                    <a:pt x="563002" y="236671"/>
                    <a:pt x="572811" y="228099"/>
                  </a:cubicBezTo>
                  <a:cubicBezTo>
                    <a:pt x="582621" y="219527"/>
                    <a:pt x="590554" y="213078"/>
                    <a:pt x="596610" y="208750"/>
                  </a:cubicBezTo>
                  <a:lnTo>
                    <a:pt x="617946" y="167031"/>
                  </a:lnTo>
                  <a:lnTo>
                    <a:pt x="617336" y="166421"/>
                  </a:lnTo>
                  <a:cubicBezTo>
                    <a:pt x="613455" y="170752"/>
                    <a:pt x="607908" y="176005"/>
                    <a:pt x="600696" y="182182"/>
                  </a:cubicBezTo>
                  <a:cubicBezTo>
                    <a:pt x="593485" y="188358"/>
                    <a:pt x="585951" y="193857"/>
                    <a:pt x="578096" y="198679"/>
                  </a:cubicBezTo>
                  <a:cubicBezTo>
                    <a:pt x="570241" y="203501"/>
                    <a:pt x="563407" y="206045"/>
                    <a:pt x="557595" y="206312"/>
                  </a:cubicBezTo>
                  <a:cubicBezTo>
                    <a:pt x="551949" y="206120"/>
                    <a:pt x="547452" y="204035"/>
                    <a:pt x="544105" y="200055"/>
                  </a:cubicBezTo>
                  <a:cubicBezTo>
                    <a:pt x="540758" y="196075"/>
                    <a:pt x="538357" y="191351"/>
                    <a:pt x="536903" y="185882"/>
                  </a:cubicBezTo>
                  <a:cubicBezTo>
                    <a:pt x="535450" y="180413"/>
                    <a:pt x="534740" y="175348"/>
                    <a:pt x="534773" y="170688"/>
                  </a:cubicBezTo>
                  <a:cubicBezTo>
                    <a:pt x="535058" y="160647"/>
                    <a:pt x="538639" y="151259"/>
                    <a:pt x="545516" y="142523"/>
                  </a:cubicBezTo>
                  <a:cubicBezTo>
                    <a:pt x="552394" y="133787"/>
                    <a:pt x="560859" y="126056"/>
                    <a:pt x="570911" y="119330"/>
                  </a:cubicBezTo>
                  <a:cubicBezTo>
                    <a:pt x="580964" y="112603"/>
                    <a:pt x="590896" y="107234"/>
                    <a:pt x="600707" y="103223"/>
                  </a:cubicBezTo>
                  <a:cubicBezTo>
                    <a:pt x="610518" y="99211"/>
                    <a:pt x="618499" y="96909"/>
                    <a:pt x="624651" y="96317"/>
                  </a:cubicBezTo>
                  <a:cubicBezTo>
                    <a:pt x="627191" y="96082"/>
                    <a:pt x="630417" y="96476"/>
                    <a:pt x="634329" y="97498"/>
                  </a:cubicBezTo>
                  <a:cubicBezTo>
                    <a:pt x="638240" y="98521"/>
                    <a:pt x="640399" y="100667"/>
                    <a:pt x="640806" y="103937"/>
                  </a:cubicBezTo>
                  <a:cubicBezTo>
                    <a:pt x="640634" y="106687"/>
                    <a:pt x="639453" y="109112"/>
                    <a:pt x="637262" y="111214"/>
                  </a:cubicBezTo>
                  <a:cubicBezTo>
                    <a:pt x="635072" y="113316"/>
                    <a:pt x="632900" y="115056"/>
                    <a:pt x="630747" y="116434"/>
                  </a:cubicBezTo>
                  <a:lnTo>
                    <a:pt x="596000" y="135332"/>
                  </a:lnTo>
                  <a:cubicBezTo>
                    <a:pt x="589423" y="138690"/>
                    <a:pt x="583003" y="142133"/>
                    <a:pt x="576742" y="145661"/>
                  </a:cubicBezTo>
                  <a:cubicBezTo>
                    <a:pt x="570481" y="149189"/>
                    <a:pt x="565439" y="153377"/>
                    <a:pt x="561616" y="158225"/>
                  </a:cubicBezTo>
                  <a:cubicBezTo>
                    <a:pt x="557793" y="163074"/>
                    <a:pt x="556250" y="169159"/>
                    <a:pt x="556986" y="176480"/>
                  </a:cubicBezTo>
                  <a:cubicBezTo>
                    <a:pt x="557151" y="177673"/>
                    <a:pt x="557659" y="178486"/>
                    <a:pt x="558510" y="178918"/>
                  </a:cubicBezTo>
                  <a:cubicBezTo>
                    <a:pt x="559361" y="179350"/>
                    <a:pt x="560478" y="179553"/>
                    <a:pt x="561863" y="179528"/>
                  </a:cubicBezTo>
                  <a:cubicBezTo>
                    <a:pt x="566485" y="179921"/>
                    <a:pt x="572556" y="178447"/>
                    <a:pt x="580074" y="175107"/>
                  </a:cubicBezTo>
                  <a:cubicBezTo>
                    <a:pt x="587593" y="171768"/>
                    <a:pt x="594425" y="166942"/>
                    <a:pt x="600572" y="160630"/>
                  </a:cubicBezTo>
                  <a:lnTo>
                    <a:pt x="633186" y="124664"/>
                  </a:lnTo>
                  <a:cubicBezTo>
                    <a:pt x="634697" y="122841"/>
                    <a:pt x="636399" y="121000"/>
                    <a:pt x="638291" y="119139"/>
                  </a:cubicBezTo>
                  <a:cubicBezTo>
                    <a:pt x="640183" y="117279"/>
                    <a:pt x="642342" y="116275"/>
                    <a:pt x="644768" y="116129"/>
                  </a:cubicBezTo>
                  <a:cubicBezTo>
                    <a:pt x="647918" y="116453"/>
                    <a:pt x="650610" y="118396"/>
                    <a:pt x="652845" y="121959"/>
                  </a:cubicBezTo>
                  <a:cubicBezTo>
                    <a:pt x="655081" y="125521"/>
                    <a:pt x="656249" y="128759"/>
                    <a:pt x="656350" y="131674"/>
                  </a:cubicBezTo>
                  <a:cubicBezTo>
                    <a:pt x="656217" y="134074"/>
                    <a:pt x="655417" y="136741"/>
                    <a:pt x="653950" y="139675"/>
                  </a:cubicBezTo>
                  <a:cubicBezTo>
                    <a:pt x="652483" y="142609"/>
                    <a:pt x="651150" y="145123"/>
                    <a:pt x="649950" y="147219"/>
                  </a:cubicBezTo>
                  <a:lnTo>
                    <a:pt x="627090" y="189876"/>
                  </a:lnTo>
                  <a:lnTo>
                    <a:pt x="627699" y="190485"/>
                  </a:lnTo>
                  <a:lnTo>
                    <a:pt x="674029" y="157277"/>
                  </a:lnTo>
                  <a:lnTo>
                    <a:pt x="674190" y="158630"/>
                  </a:lnTo>
                  <a:lnTo>
                    <a:pt x="683135" y="147219"/>
                  </a:lnTo>
                  <a:cubicBezTo>
                    <a:pt x="679992" y="146958"/>
                    <a:pt x="677820" y="146108"/>
                    <a:pt x="676620" y="144666"/>
                  </a:cubicBezTo>
                  <a:cubicBezTo>
                    <a:pt x="675420" y="143225"/>
                    <a:pt x="674848" y="140926"/>
                    <a:pt x="674905" y="137770"/>
                  </a:cubicBezTo>
                  <a:cubicBezTo>
                    <a:pt x="675244" y="130319"/>
                    <a:pt x="678021" y="123275"/>
                    <a:pt x="683236" y="116637"/>
                  </a:cubicBezTo>
                  <a:cubicBezTo>
                    <a:pt x="688451" y="109999"/>
                    <a:pt x="694072" y="104581"/>
                    <a:pt x="700099" y="100381"/>
                  </a:cubicBezTo>
                  <a:cubicBezTo>
                    <a:pt x="706125" y="96182"/>
                    <a:pt x="710526" y="94014"/>
                    <a:pt x="713300" y="93879"/>
                  </a:cubicBezTo>
                  <a:cubicBezTo>
                    <a:pt x="714860" y="93923"/>
                    <a:pt x="716154" y="94444"/>
                    <a:pt x="717181" y="95441"/>
                  </a:cubicBezTo>
                  <a:cubicBezTo>
                    <a:pt x="718209" y="96438"/>
                    <a:pt x="718741" y="97644"/>
                    <a:pt x="718780" y="99060"/>
                  </a:cubicBezTo>
                  <a:cubicBezTo>
                    <a:pt x="718767" y="100578"/>
                    <a:pt x="718564" y="102039"/>
                    <a:pt x="718171" y="103442"/>
                  </a:cubicBezTo>
                  <a:cubicBezTo>
                    <a:pt x="717777" y="104845"/>
                    <a:pt x="717270" y="106230"/>
                    <a:pt x="716649" y="107595"/>
                  </a:cubicBezTo>
                  <a:cubicBezTo>
                    <a:pt x="731001" y="105468"/>
                    <a:pt x="742272" y="103855"/>
                    <a:pt x="750461" y="102756"/>
                  </a:cubicBezTo>
                  <a:cubicBezTo>
                    <a:pt x="758650" y="101658"/>
                    <a:pt x="763525" y="101950"/>
                    <a:pt x="765088" y="103632"/>
                  </a:cubicBezTo>
                  <a:cubicBezTo>
                    <a:pt x="767355" y="106496"/>
                    <a:pt x="769069" y="109227"/>
                    <a:pt x="770231" y="111824"/>
                  </a:cubicBezTo>
                  <a:cubicBezTo>
                    <a:pt x="771393" y="114421"/>
                    <a:pt x="772117" y="117075"/>
                    <a:pt x="772403" y="119787"/>
                  </a:cubicBezTo>
                  <a:cubicBezTo>
                    <a:pt x="772308" y="124384"/>
                    <a:pt x="771051" y="128143"/>
                    <a:pt x="768631" y="131064"/>
                  </a:cubicBezTo>
                  <a:cubicBezTo>
                    <a:pt x="766212" y="133985"/>
                    <a:pt x="763202" y="136830"/>
                    <a:pt x="759602" y="139599"/>
                  </a:cubicBezTo>
                  <a:cubicBezTo>
                    <a:pt x="754744" y="143618"/>
                    <a:pt x="749676" y="148838"/>
                    <a:pt x="744400" y="155258"/>
                  </a:cubicBezTo>
                  <a:cubicBezTo>
                    <a:pt x="739123" y="161678"/>
                    <a:pt x="736265" y="168040"/>
                    <a:pt x="735827" y="174346"/>
                  </a:cubicBezTo>
                  <a:cubicBezTo>
                    <a:pt x="735935" y="176835"/>
                    <a:pt x="736938" y="178867"/>
                    <a:pt x="738837" y="180442"/>
                  </a:cubicBezTo>
                  <a:cubicBezTo>
                    <a:pt x="740736" y="182017"/>
                    <a:pt x="742882" y="182830"/>
                    <a:pt x="745276" y="182880"/>
                  </a:cubicBezTo>
                  <a:cubicBezTo>
                    <a:pt x="749739" y="182683"/>
                    <a:pt x="754597" y="180877"/>
                    <a:pt x="759850" y="177462"/>
                  </a:cubicBezTo>
                  <a:cubicBezTo>
                    <a:pt x="765103" y="174047"/>
                    <a:pt x="770187" y="170209"/>
                    <a:pt x="775101" y="165947"/>
                  </a:cubicBezTo>
                  <a:cubicBezTo>
                    <a:pt x="780016" y="161685"/>
                    <a:pt x="784196" y="158186"/>
                    <a:pt x="787643" y="155448"/>
                  </a:cubicBezTo>
                  <a:lnTo>
                    <a:pt x="789211" y="163721"/>
                  </a:lnTo>
                  <a:lnTo>
                    <a:pt x="796558" y="146819"/>
                  </a:lnTo>
                  <a:cubicBezTo>
                    <a:pt x="804691" y="137687"/>
                    <a:pt x="814939" y="129413"/>
                    <a:pt x="827300" y="121997"/>
                  </a:cubicBezTo>
                  <a:cubicBezTo>
                    <a:pt x="839661" y="114580"/>
                    <a:pt x="852192" y="108630"/>
                    <a:pt x="864893" y="104147"/>
                  </a:cubicBezTo>
                  <a:cubicBezTo>
                    <a:pt x="877594" y="99664"/>
                    <a:pt x="888522" y="97257"/>
                    <a:pt x="897676" y="96927"/>
                  </a:cubicBezTo>
                  <a:cubicBezTo>
                    <a:pt x="904635" y="97174"/>
                    <a:pt x="909690" y="99118"/>
                    <a:pt x="912840" y="102756"/>
                  </a:cubicBezTo>
                  <a:cubicBezTo>
                    <a:pt x="915989" y="106395"/>
                    <a:pt x="917539" y="109328"/>
                    <a:pt x="917488" y="111557"/>
                  </a:cubicBezTo>
                  <a:cubicBezTo>
                    <a:pt x="917215" y="113418"/>
                    <a:pt x="915780" y="115031"/>
                    <a:pt x="913183" y="116396"/>
                  </a:cubicBezTo>
                  <a:cubicBezTo>
                    <a:pt x="910586" y="117761"/>
                    <a:pt x="908465" y="118688"/>
                    <a:pt x="906820" y="119177"/>
                  </a:cubicBezTo>
                  <a:cubicBezTo>
                    <a:pt x="909722" y="120346"/>
                    <a:pt x="911919" y="121895"/>
                    <a:pt x="913411" y="123825"/>
                  </a:cubicBezTo>
                  <a:cubicBezTo>
                    <a:pt x="914903" y="125756"/>
                    <a:pt x="915653" y="128372"/>
                    <a:pt x="915659" y="131674"/>
                  </a:cubicBezTo>
                  <a:cubicBezTo>
                    <a:pt x="915332" y="135040"/>
                    <a:pt x="913040" y="139349"/>
                    <a:pt x="908784" y="144600"/>
                  </a:cubicBezTo>
                  <a:cubicBezTo>
                    <a:pt x="904528" y="149851"/>
                    <a:pt x="900272" y="155356"/>
                    <a:pt x="896017" y="161115"/>
                  </a:cubicBezTo>
                  <a:cubicBezTo>
                    <a:pt x="891761" y="166875"/>
                    <a:pt x="889469" y="172199"/>
                    <a:pt x="889142" y="177089"/>
                  </a:cubicBezTo>
                  <a:cubicBezTo>
                    <a:pt x="889230" y="179661"/>
                    <a:pt x="890196" y="181528"/>
                    <a:pt x="892037" y="182690"/>
                  </a:cubicBezTo>
                  <a:cubicBezTo>
                    <a:pt x="893879" y="183852"/>
                    <a:pt x="896063" y="184423"/>
                    <a:pt x="898590" y="184404"/>
                  </a:cubicBezTo>
                  <a:cubicBezTo>
                    <a:pt x="905175" y="183941"/>
                    <a:pt x="912351" y="180982"/>
                    <a:pt x="920117" y="175527"/>
                  </a:cubicBezTo>
                  <a:lnTo>
                    <a:pt x="933393" y="166064"/>
                  </a:lnTo>
                  <a:lnTo>
                    <a:pt x="933372" y="165812"/>
                  </a:lnTo>
                  <a:lnTo>
                    <a:pt x="1014126" y="78944"/>
                  </a:lnTo>
                  <a:cubicBezTo>
                    <a:pt x="1017618" y="74778"/>
                    <a:pt x="1021148" y="70993"/>
                    <a:pt x="1024716" y="67590"/>
                  </a:cubicBezTo>
                  <a:cubicBezTo>
                    <a:pt x="1028284" y="64186"/>
                    <a:pt x="1032880" y="62383"/>
                    <a:pt x="1038505" y="62180"/>
                  </a:cubicBezTo>
                  <a:close/>
                  <a:moveTo>
                    <a:pt x="401766" y="22822"/>
                  </a:moveTo>
                  <a:cubicBezTo>
                    <a:pt x="405005" y="23076"/>
                    <a:pt x="407062" y="24702"/>
                    <a:pt x="407939" y="27699"/>
                  </a:cubicBezTo>
                  <a:cubicBezTo>
                    <a:pt x="408815" y="30696"/>
                    <a:pt x="409196" y="33541"/>
                    <a:pt x="409082" y="36233"/>
                  </a:cubicBezTo>
                  <a:cubicBezTo>
                    <a:pt x="408840" y="42622"/>
                    <a:pt x="407037" y="50038"/>
                    <a:pt x="403671" y="58484"/>
                  </a:cubicBezTo>
                  <a:cubicBezTo>
                    <a:pt x="400306" y="66929"/>
                    <a:pt x="396826" y="73737"/>
                    <a:pt x="393232" y="78906"/>
                  </a:cubicBezTo>
                  <a:lnTo>
                    <a:pt x="336270" y="158458"/>
                  </a:lnTo>
                  <a:cubicBezTo>
                    <a:pt x="340543" y="161176"/>
                    <a:pt x="343789" y="164732"/>
                    <a:pt x="346007" y="169126"/>
                  </a:cubicBezTo>
                  <a:cubicBezTo>
                    <a:pt x="348226" y="173520"/>
                    <a:pt x="350254" y="177991"/>
                    <a:pt x="352093" y="182537"/>
                  </a:cubicBezTo>
                  <a:lnTo>
                    <a:pt x="393232" y="156934"/>
                  </a:lnTo>
                  <a:lnTo>
                    <a:pt x="396585" y="168212"/>
                  </a:lnTo>
                  <a:cubicBezTo>
                    <a:pt x="390546" y="173762"/>
                    <a:pt x="384336" y="179045"/>
                    <a:pt x="377954" y="184061"/>
                  </a:cubicBezTo>
                  <a:cubicBezTo>
                    <a:pt x="371572" y="189078"/>
                    <a:pt x="364676" y="193447"/>
                    <a:pt x="357266" y="197168"/>
                  </a:cubicBezTo>
                  <a:cubicBezTo>
                    <a:pt x="357831" y="200057"/>
                    <a:pt x="358072" y="202889"/>
                    <a:pt x="357989" y="205664"/>
                  </a:cubicBezTo>
                  <a:cubicBezTo>
                    <a:pt x="357907" y="208439"/>
                    <a:pt x="357767" y="211195"/>
                    <a:pt x="357570" y="213932"/>
                  </a:cubicBezTo>
                  <a:cubicBezTo>
                    <a:pt x="356384" y="226192"/>
                    <a:pt x="351852" y="237639"/>
                    <a:pt x="343972" y="248273"/>
                  </a:cubicBezTo>
                  <a:cubicBezTo>
                    <a:pt x="336093" y="258907"/>
                    <a:pt x="327113" y="267712"/>
                    <a:pt x="317032" y="274689"/>
                  </a:cubicBezTo>
                  <a:cubicBezTo>
                    <a:pt x="306950" y="281665"/>
                    <a:pt x="298014" y="285797"/>
                    <a:pt x="290222" y="287084"/>
                  </a:cubicBezTo>
                  <a:cubicBezTo>
                    <a:pt x="285593" y="287494"/>
                    <a:pt x="281967" y="285421"/>
                    <a:pt x="279344" y="280864"/>
                  </a:cubicBezTo>
                  <a:cubicBezTo>
                    <a:pt x="276721" y="276307"/>
                    <a:pt x="274876" y="271072"/>
                    <a:pt x="273809" y="265161"/>
                  </a:cubicBezTo>
                  <a:cubicBezTo>
                    <a:pt x="272742" y="259249"/>
                    <a:pt x="272227" y="254467"/>
                    <a:pt x="272264" y="250813"/>
                  </a:cubicBezTo>
                  <a:cubicBezTo>
                    <a:pt x="272639" y="240678"/>
                    <a:pt x="275162" y="230162"/>
                    <a:pt x="279836" y="219266"/>
                  </a:cubicBezTo>
                  <a:cubicBezTo>
                    <a:pt x="284509" y="208369"/>
                    <a:pt x="289087" y="198463"/>
                    <a:pt x="293570" y="189548"/>
                  </a:cubicBezTo>
                  <a:cubicBezTo>
                    <a:pt x="291072" y="187033"/>
                    <a:pt x="288992" y="184442"/>
                    <a:pt x="287331" y="181775"/>
                  </a:cubicBezTo>
                  <a:cubicBezTo>
                    <a:pt x="285669" y="179108"/>
                    <a:pt x="284807" y="175908"/>
                    <a:pt x="284744" y="172174"/>
                  </a:cubicBezTo>
                  <a:lnTo>
                    <a:pt x="285150" y="169987"/>
                  </a:lnTo>
                  <a:lnTo>
                    <a:pt x="281890" y="173097"/>
                  </a:lnTo>
                  <a:cubicBezTo>
                    <a:pt x="278501" y="176396"/>
                    <a:pt x="274803" y="180056"/>
                    <a:pt x="270793" y="184078"/>
                  </a:cubicBezTo>
                  <a:cubicBezTo>
                    <a:pt x="262775" y="192123"/>
                    <a:pt x="254419" y="199372"/>
                    <a:pt x="245726" y="205825"/>
                  </a:cubicBezTo>
                  <a:cubicBezTo>
                    <a:pt x="237032" y="212278"/>
                    <a:pt x="228905" y="215692"/>
                    <a:pt x="221344" y="216065"/>
                  </a:cubicBezTo>
                  <a:cubicBezTo>
                    <a:pt x="215572" y="215875"/>
                    <a:pt x="211284" y="213820"/>
                    <a:pt x="208480" y="209900"/>
                  </a:cubicBezTo>
                  <a:cubicBezTo>
                    <a:pt x="205677" y="205980"/>
                    <a:pt x="204281" y="201337"/>
                    <a:pt x="204294" y="195971"/>
                  </a:cubicBezTo>
                  <a:cubicBezTo>
                    <a:pt x="204776" y="186669"/>
                    <a:pt x="207922" y="177403"/>
                    <a:pt x="213733" y="168172"/>
                  </a:cubicBezTo>
                  <a:cubicBezTo>
                    <a:pt x="219543" y="158941"/>
                    <a:pt x="225125" y="150737"/>
                    <a:pt x="230478" y="143561"/>
                  </a:cubicBezTo>
                  <a:lnTo>
                    <a:pt x="229869" y="142952"/>
                  </a:lnTo>
                  <a:cubicBezTo>
                    <a:pt x="221046" y="149524"/>
                    <a:pt x="212733" y="156725"/>
                    <a:pt x="204929" y="164553"/>
                  </a:cubicBezTo>
                  <a:cubicBezTo>
                    <a:pt x="197126" y="172382"/>
                    <a:pt x="189795" y="180723"/>
                    <a:pt x="182936" y="189577"/>
                  </a:cubicBezTo>
                  <a:cubicBezTo>
                    <a:pt x="180444" y="192971"/>
                    <a:pt x="176885" y="197144"/>
                    <a:pt x="172260" y="202098"/>
                  </a:cubicBezTo>
                  <a:cubicBezTo>
                    <a:pt x="167635" y="207052"/>
                    <a:pt x="163167" y="209780"/>
                    <a:pt x="158854" y="210281"/>
                  </a:cubicBezTo>
                  <a:cubicBezTo>
                    <a:pt x="154433" y="210108"/>
                    <a:pt x="150999" y="208322"/>
                    <a:pt x="148551" y="204924"/>
                  </a:cubicBezTo>
                  <a:cubicBezTo>
                    <a:pt x="146103" y="201526"/>
                    <a:pt x="144382" y="197553"/>
                    <a:pt x="143388" y="193005"/>
                  </a:cubicBezTo>
                  <a:cubicBezTo>
                    <a:pt x="142394" y="188457"/>
                    <a:pt x="141868" y="184371"/>
                    <a:pt x="141810" y="180747"/>
                  </a:cubicBezTo>
                  <a:cubicBezTo>
                    <a:pt x="141639" y="173578"/>
                    <a:pt x="143299" y="165800"/>
                    <a:pt x="146793" y="157413"/>
                  </a:cubicBezTo>
                  <a:cubicBezTo>
                    <a:pt x="150286" y="149025"/>
                    <a:pt x="154813" y="140976"/>
                    <a:pt x="160372" y="133266"/>
                  </a:cubicBezTo>
                  <a:cubicBezTo>
                    <a:pt x="165931" y="125555"/>
                    <a:pt x="171723" y="119132"/>
                    <a:pt x="177749" y="113996"/>
                  </a:cubicBezTo>
                  <a:cubicBezTo>
                    <a:pt x="179656" y="112376"/>
                    <a:pt x="181486" y="111348"/>
                    <a:pt x="183241" y="110910"/>
                  </a:cubicBezTo>
                  <a:cubicBezTo>
                    <a:pt x="184995" y="110471"/>
                    <a:pt x="187131" y="110281"/>
                    <a:pt x="189648" y="110338"/>
                  </a:cubicBezTo>
                  <a:cubicBezTo>
                    <a:pt x="198353" y="110770"/>
                    <a:pt x="203437" y="111735"/>
                    <a:pt x="204899" y="113234"/>
                  </a:cubicBezTo>
                  <a:cubicBezTo>
                    <a:pt x="206361" y="114732"/>
                    <a:pt x="206870" y="116002"/>
                    <a:pt x="206425" y="117044"/>
                  </a:cubicBezTo>
                  <a:cubicBezTo>
                    <a:pt x="205951" y="121268"/>
                    <a:pt x="202629" y="126807"/>
                    <a:pt x="196459" y="133661"/>
                  </a:cubicBezTo>
                  <a:cubicBezTo>
                    <a:pt x="190290" y="140515"/>
                    <a:pt x="184120" y="147115"/>
                    <a:pt x="177951" y="153462"/>
                  </a:cubicBezTo>
                  <a:cubicBezTo>
                    <a:pt x="171781" y="159808"/>
                    <a:pt x="168459" y="164331"/>
                    <a:pt x="167985" y="167031"/>
                  </a:cubicBezTo>
                  <a:cubicBezTo>
                    <a:pt x="168010" y="167971"/>
                    <a:pt x="168341" y="168758"/>
                    <a:pt x="168976" y="169393"/>
                  </a:cubicBezTo>
                  <a:cubicBezTo>
                    <a:pt x="169612" y="170028"/>
                    <a:pt x="170400" y="170358"/>
                    <a:pt x="171341" y="170384"/>
                  </a:cubicBezTo>
                  <a:cubicBezTo>
                    <a:pt x="172454" y="170301"/>
                    <a:pt x="173585" y="169780"/>
                    <a:pt x="174736" y="168821"/>
                  </a:cubicBezTo>
                  <a:cubicBezTo>
                    <a:pt x="175886" y="167863"/>
                    <a:pt x="176789" y="166961"/>
                    <a:pt x="177444" y="166116"/>
                  </a:cubicBezTo>
                  <a:cubicBezTo>
                    <a:pt x="186067" y="155482"/>
                    <a:pt x="196745" y="144950"/>
                    <a:pt x="209479" y="134519"/>
                  </a:cubicBezTo>
                  <a:cubicBezTo>
                    <a:pt x="222213" y="124088"/>
                    <a:pt x="234081" y="115384"/>
                    <a:pt x="245085" y="108408"/>
                  </a:cubicBezTo>
                  <a:cubicBezTo>
                    <a:pt x="256089" y="101431"/>
                    <a:pt x="263307" y="97807"/>
                    <a:pt x="266740" y="97536"/>
                  </a:cubicBezTo>
                  <a:cubicBezTo>
                    <a:pt x="267362" y="97511"/>
                    <a:pt x="268099" y="97943"/>
                    <a:pt x="268950" y="98832"/>
                  </a:cubicBezTo>
                  <a:cubicBezTo>
                    <a:pt x="269801" y="99721"/>
                    <a:pt x="270690" y="101219"/>
                    <a:pt x="271617" y="103328"/>
                  </a:cubicBezTo>
                  <a:cubicBezTo>
                    <a:pt x="272550" y="105614"/>
                    <a:pt x="273426" y="108128"/>
                    <a:pt x="274246" y="110871"/>
                  </a:cubicBezTo>
                  <a:cubicBezTo>
                    <a:pt x="275065" y="113615"/>
                    <a:pt x="275713" y="116586"/>
                    <a:pt x="276189" y="119787"/>
                  </a:cubicBezTo>
                  <a:cubicBezTo>
                    <a:pt x="275726" y="123832"/>
                    <a:pt x="272486" y="128882"/>
                    <a:pt x="266469" y="134936"/>
                  </a:cubicBezTo>
                  <a:cubicBezTo>
                    <a:pt x="260452" y="140991"/>
                    <a:pt x="254435" y="147554"/>
                    <a:pt x="248418" y="154624"/>
                  </a:cubicBezTo>
                  <a:cubicBezTo>
                    <a:pt x="242401" y="161695"/>
                    <a:pt x="239161" y="168777"/>
                    <a:pt x="238698" y="175870"/>
                  </a:cubicBezTo>
                  <a:cubicBezTo>
                    <a:pt x="238736" y="177299"/>
                    <a:pt x="239270" y="178556"/>
                    <a:pt x="240299" y="179642"/>
                  </a:cubicBezTo>
                  <a:cubicBezTo>
                    <a:pt x="241327" y="180728"/>
                    <a:pt x="242623" y="181299"/>
                    <a:pt x="244185" y="181356"/>
                  </a:cubicBezTo>
                  <a:cubicBezTo>
                    <a:pt x="248134" y="181007"/>
                    <a:pt x="252732" y="179039"/>
                    <a:pt x="257977" y="175451"/>
                  </a:cubicBezTo>
                  <a:cubicBezTo>
                    <a:pt x="263222" y="171863"/>
                    <a:pt x="267362" y="168752"/>
                    <a:pt x="270398" y="166116"/>
                  </a:cubicBezTo>
                  <a:lnTo>
                    <a:pt x="288686" y="150876"/>
                  </a:lnTo>
                  <a:lnTo>
                    <a:pt x="290177" y="159081"/>
                  </a:lnTo>
                  <a:lnTo>
                    <a:pt x="301795" y="151753"/>
                  </a:lnTo>
                  <a:cubicBezTo>
                    <a:pt x="310631" y="146844"/>
                    <a:pt x="317902" y="140888"/>
                    <a:pt x="323610" y="133884"/>
                  </a:cubicBezTo>
                  <a:cubicBezTo>
                    <a:pt x="329317" y="126880"/>
                    <a:pt x="334450" y="119018"/>
                    <a:pt x="339009" y="110300"/>
                  </a:cubicBezTo>
                  <a:cubicBezTo>
                    <a:pt x="341130" y="106227"/>
                    <a:pt x="344783" y="99571"/>
                    <a:pt x="349966" y="90331"/>
                  </a:cubicBezTo>
                  <a:cubicBezTo>
                    <a:pt x="355150" y="81091"/>
                    <a:pt x="361003" y="71301"/>
                    <a:pt x="367525" y="60960"/>
                  </a:cubicBezTo>
                  <a:cubicBezTo>
                    <a:pt x="374047" y="50620"/>
                    <a:pt x="380377" y="41764"/>
                    <a:pt x="386515" y="34390"/>
                  </a:cubicBezTo>
                  <a:cubicBezTo>
                    <a:pt x="392653" y="27017"/>
                    <a:pt x="397736" y="23161"/>
                    <a:pt x="401766" y="22822"/>
                  </a:cubicBezTo>
                  <a:close/>
                  <a:moveTo>
                    <a:pt x="1221069" y="12192"/>
                  </a:moveTo>
                  <a:cubicBezTo>
                    <a:pt x="1223749" y="12154"/>
                    <a:pt x="1226542" y="12764"/>
                    <a:pt x="1229451" y="14020"/>
                  </a:cubicBezTo>
                  <a:cubicBezTo>
                    <a:pt x="1232359" y="15277"/>
                    <a:pt x="1233934" y="17410"/>
                    <a:pt x="1234175" y="20419"/>
                  </a:cubicBezTo>
                  <a:cubicBezTo>
                    <a:pt x="1233721" y="26020"/>
                    <a:pt x="1228572" y="35351"/>
                    <a:pt x="1218728" y="48413"/>
                  </a:cubicBezTo>
                  <a:cubicBezTo>
                    <a:pt x="1208885" y="61475"/>
                    <a:pt x="1197069" y="75749"/>
                    <a:pt x="1183281" y="91234"/>
                  </a:cubicBezTo>
                  <a:cubicBezTo>
                    <a:pt x="1169494" y="106720"/>
                    <a:pt x="1156458" y="120898"/>
                    <a:pt x="1144173" y="133770"/>
                  </a:cubicBezTo>
                  <a:cubicBezTo>
                    <a:pt x="1131888" y="146641"/>
                    <a:pt x="1123077" y="155687"/>
                    <a:pt x="1117742" y="160906"/>
                  </a:cubicBezTo>
                  <a:lnTo>
                    <a:pt x="1117742" y="172791"/>
                  </a:lnTo>
                  <a:cubicBezTo>
                    <a:pt x="1121686" y="169597"/>
                    <a:pt x="1127543" y="164767"/>
                    <a:pt x="1135312" y="158302"/>
                  </a:cubicBezTo>
                  <a:cubicBezTo>
                    <a:pt x="1143082" y="151836"/>
                    <a:pt x="1151527" y="145073"/>
                    <a:pt x="1160648" y="138013"/>
                  </a:cubicBezTo>
                  <a:cubicBezTo>
                    <a:pt x="1169769" y="130952"/>
                    <a:pt x="1178327" y="124932"/>
                    <a:pt x="1186324" y="119952"/>
                  </a:cubicBezTo>
                  <a:cubicBezTo>
                    <a:pt x="1194320" y="114972"/>
                    <a:pt x="1200517" y="112370"/>
                    <a:pt x="1204914" y="112147"/>
                  </a:cubicBezTo>
                  <a:cubicBezTo>
                    <a:pt x="1208724" y="112319"/>
                    <a:pt x="1212077" y="113881"/>
                    <a:pt x="1214973" y="116833"/>
                  </a:cubicBezTo>
                  <a:cubicBezTo>
                    <a:pt x="1217868" y="119785"/>
                    <a:pt x="1219392" y="123099"/>
                    <a:pt x="1219545" y="126775"/>
                  </a:cubicBezTo>
                  <a:cubicBezTo>
                    <a:pt x="1219113" y="130019"/>
                    <a:pt x="1216929" y="134121"/>
                    <a:pt x="1212992" y="139079"/>
                  </a:cubicBezTo>
                  <a:cubicBezTo>
                    <a:pt x="1209054" y="144038"/>
                    <a:pt x="1205956" y="147758"/>
                    <a:pt x="1203695" y="150240"/>
                  </a:cubicBezTo>
                  <a:cubicBezTo>
                    <a:pt x="1194679" y="161167"/>
                    <a:pt x="1189319" y="168112"/>
                    <a:pt x="1187617" y="171077"/>
                  </a:cubicBezTo>
                  <a:cubicBezTo>
                    <a:pt x="1185915" y="174042"/>
                    <a:pt x="1185280" y="176036"/>
                    <a:pt x="1185712" y="177058"/>
                  </a:cubicBezTo>
                  <a:cubicBezTo>
                    <a:pt x="1185763" y="179058"/>
                    <a:pt x="1186423" y="180620"/>
                    <a:pt x="1187693" y="181743"/>
                  </a:cubicBezTo>
                  <a:cubicBezTo>
                    <a:pt x="1188963" y="182867"/>
                    <a:pt x="1190538" y="183438"/>
                    <a:pt x="1192417" y="183458"/>
                  </a:cubicBezTo>
                  <a:cubicBezTo>
                    <a:pt x="1195928" y="183290"/>
                    <a:pt x="1200320" y="181796"/>
                    <a:pt x="1205592" y="178977"/>
                  </a:cubicBezTo>
                  <a:cubicBezTo>
                    <a:pt x="1210864" y="176157"/>
                    <a:pt x="1216068" y="173015"/>
                    <a:pt x="1221204" y="169552"/>
                  </a:cubicBezTo>
                  <a:cubicBezTo>
                    <a:pt x="1226341" y="166089"/>
                    <a:pt x="1230461" y="163309"/>
                    <a:pt x="1233565" y="161211"/>
                  </a:cubicBezTo>
                  <a:lnTo>
                    <a:pt x="1235090" y="173706"/>
                  </a:lnTo>
                  <a:cubicBezTo>
                    <a:pt x="1230151" y="177564"/>
                    <a:pt x="1223468" y="182647"/>
                    <a:pt x="1215042" y="188954"/>
                  </a:cubicBezTo>
                  <a:cubicBezTo>
                    <a:pt x="1206615" y="195262"/>
                    <a:pt x="1198038" y="200977"/>
                    <a:pt x="1189309" y="206099"/>
                  </a:cubicBezTo>
                  <a:cubicBezTo>
                    <a:pt x="1180580" y="211221"/>
                    <a:pt x="1173292" y="213934"/>
                    <a:pt x="1167446" y="214237"/>
                  </a:cubicBezTo>
                  <a:cubicBezTo>
                    <a:pt x="1162866" y="214078"/>
                    <a:pt x="1159391" y="212415"/>
                    <a:pt x="1157018" y="209247"/>
                  </a:cubicBezTo>
                  <a:cubicBezTo>
                    <a:pt x="1154646" y="206078"/>
                    <a:pt x="1153454" y="202358"/>
                    <a:pt x="1153441" y="198085"/>
                  </a:cubicBezTo>
                  <a:cubicBezTo>
                    <a:pt x="1153633" y="191607"/>
                    <a:pt x="1155584" y="184925"/>
                    <a:pt x="1159293" y="178040"/>
                  </a:cubicBezTo>
                  <a:cubicBezTo>
                    <a:pt x="1163003" y="171155"/>
                    <a:pt x="1167322" y="164541"/>
                    <a:pt x="1172249" y="158198"/>
                  </a:cubicBezTo>
                  <a:cubicBezTo>
                    <a:pt x="1177176" y="151854"/>
                    <a:pt x="1181563" y="146256"/>
                    <a:pt x="1185408" y="141403"/>
                  </a:cubicBezTo>
                  <a:lnTo>
                    <a:pt x="1184799" y="140793"/>
                  </a:lnTo>
                  <a:cubicBezTo>
                    <a:pt x="1167623" y="152857"/>
                    <a:pt x="1153962" y="164012"/>
                    <a:pt x="1143816" y="174259"/>
                  </a:cubicBezTo>
                  <a:cubicBezTo>
                    <a:pt x="1133669" y="184505"/>
                    <a:pt x="1125876" y="192771"/>
                    <a:pt x="1120437" y="199056"/>
                  </a:cubicBezTo>
                  <a:cubicBezTo>
                    <a:pt x="1114998" y="205341"/>
                    <a:pt x="1110753" y="208573"/>
                    <a:pt x="1107700" y="208751"/>
                  </a:cubicBezTo>
                  <a:cubicBezTo>
                    <a:pt x="1104197" y="208501"/>
                    <a:pt x="1101568" y="206360"/>
                    <a:pt x="1099812" y="202329"/>
                  </a:cubicBezTo>
                  <a:cubicBezTo>
                    <a:pt x="1098056" y="198298"/>
                    <a:pt x="1096891" y="193877"/>
                    <a:pt x="1096318" y="189067"/>
                  </a:cubicBezTo>
                  <a:cubicBezTo>
                    <a:pt x="1095745" y="184257"/>
                    <a:pt x="1095482" y="180559"/>
                    <a:pt x="1095529" y="177972"/>
                  </a:cubicBezTo>
                  <a:cubicBezTo>
                    <a:pt x="1095637" y="167649"/>
                    <a:pt x="1097399" y="158354"/>
                    <a:pt x="1100816" y="150088"/>
                  </a:cubicBezTo>
                  <a:cubicBezTo>
                    <a:pt x="1104233" y="141822"/>
                    <a:pt x="1108658" y="133441"/>
                    <a:pt x="1114090" y="124947"/>
                  </a:cubicBezTo>
                  <a:cubicBezTo>
                    <a:pt x="1126551" y="104847"/>
                    <a:pt x="1140361" y="86299"/>
                    <a:pt x="1155520" y="69303"/>
                  </a:cubicBezTo>
                  <a:cubicBezTo>
                    <a:pt x="1170680" y="52307"/>
                    <a:pt x="1184415" y="38612"/>
                    <a:pt x="1196726" y="28219"/>
                  </a:cubicBezTo>
                  <a:cubicBezTo>
                    <a:pt x="1209038" y="17826"/>
                    <a:pt x="1217152" y="12484"/>
                    <a:pt x="1221069" y="12192"/>
                  </a:cubicBezTo>
                  <a:close/>
                  <a:moveTo>
                    <a:pt x="125272" y="0"/>
                  </a:moveTo>
                  <a:cubicBezTo>
                    <a:pt x="135453" y="241"/>
                    <a:pt x="143026" y="3565"/>
                    <a:pt x="147992" y="9971"/>
                  </a:cubicBezTo>
                  <a:cubicBezTo>
                    <a:pt x="152958" y="16378"/>
                    <a:pt x="155431" y="24421"/>
                    <a:pt x="155412" y="34100"/>
                  </a:cubicBezTo>
                  <a:cubicBezTo>
                    <a:pt x="155209" y="44156"/>
                    <a:pt x="152454" y="56009"/>
                    <a:pt x="147147" y="69659"/>
                  </a:cubicBezTo>
                  <a:cubicBezTo>
                    <a:pt x="141840" y="83309"/>
                    <a:pt x="135199" y="97437"/>
                    <a:pt x="127225" y="112043"/>
                  </a:cubicBezTo>
                  <a:cubicBezTo>
                    <a:pt x="119251" y="126648"/>
                    <a:pt x="111161" y="140413"/>
                    <a:pt x="102956" y="153336"/>
                  </a:cubicBezTo>
                  <a:cubicBezTo>
                    <a:pt x="94751" y="166259"/>
                    <a:pt x="87650" y="177022"/>
                    <a:pt x="81651" y="185624"/>
                  </a:cubicBezTo>
                  <a:cubicBezTo>
                    <a:pt x="83187" y="190075"/>
                    <a:pt x="82760" y="194956"/>
                    <a:pt x="80369" y="200265"/>
                  </a:cubicBezTo>
                  <a:cubicBezTo>
                    <a:pt x="77978" y="205575"/>
                    <a:pt x="74774" y="210207"/>
                    <a:pt x="70758" y="214162"/>
                  </a:cubicBezTo>
                  <a:cubicBezTo>
                    <a:pt x="66742" y="218117"/>
                    <a:pt x="63065" y="220288"/>
                    <a:pt x="59726" y="220676"/>
                  </a:cubicBezTo>
                  <a:cubicBezTo>
                    <a:pt x="55939" y="220822"/>
                    <a:pt x="52170" y="219463"/>
                    <a:pt x="48421" y="216599"/>
                  </a:cubicBezTo>
                  <a:cubicBezTo>
                    <a:pt x="44672" y="213735"/>
                    <a:pt x="42654" y="210319"/>
                    <a:pt x="42369" y="206350"/>
                  </a:cubicBezTo>
                  <a:cubicBezTo>
                    <a:pt x="42432" y="204197"/>
                    <a:pt x="42991" y="202102"/>
                    <a:pt x="44044" y="200063"/>
                  </a:cubicBezTo>
                  <a:cubicBezTo>
                    <a:pt x="45097" y="198025"/>
                    <a:pt x="46264" y="196158"/>
                    <a:pt x="47546" y="194463"/>
                  </a:cubicBezTo>
                  <a:cubicBezTo>
                    <a:pt x="74119" y="156083"/>
                    <a:pt x="94260" y="123948"/>
                    <a:pt x="107968" y="98058"/>
                  </a:cubicBezTo>
                  <a:cubicBezTo>
                    <a:pt x="121676" y="72169"/>
                    <a:pt x="128563" y="55119"/>
                    <a:pt x="128627" y="46909"/>
                  </a:cubicBezTo>
                  <a:cubicBezTo>
                    <a:pt x="128666" y="44254"/>
                    <a:pt x="128055" y="41559"/>
                    <a:pt x="126797" y="38827"/>
                  </a:cubicBezTo>
                  <a:cubicBezTo>
                    <a:pt x="125539" y="36095"/>
                    <a:pt x="123403" y="34621"/>
                    <a:pt x="120391" y="34405"/>
                  </a:cubicBezTo>
                  <a:cubicBezTo>
                    <a:pt x="114616" y="35284"/>
                    <a:pt x="106512" y="38778"/>
                    <a:pt x="96079" y="44887"/>
                  </a:cubicBezTo>
                  <a:cubicBezTo>
                    <a:pt x="85646" y="50997"/>
                    <a:pt x="75197" y="58715"/>
                    <a:pt x="64733" y="68044"/>
                  </a:cubicBezTo>
                  <a:cubicBezTo>
                    <a:pt x="54269" y="77372"/>
                    <a:pt x="46103" y="87304"/>
                    <a:pt x="40235" y="97841"/>
                  </a:cubicBezTo>
                  <a:lnTo>
                    <a:pt x="47850" y="96317"/>
                  </a:lnTo>
                  <a:cubicBezTo>
                    <a:pt x="49589" y="95974"/>
                    <a:pt x="51517" y="95593"/>
                    <a:pt x="53636" y="95174"/>
                  </a:cubicBezTo>
                  <a:cubicBezTo>
                    <a:pt x="55755" y="94755"/>
                    <a:pt x="57683" y="94526"/>
                    <a:pt x="59422" y="94488"/>
                  </a:cubicBezTo>
                  <a:cubicBezTo>
                    <a:pt x="60202" y="94520"/>
                    <a:pt x="60849" y="94838"/>
                    <a:pt x="61363" y="95441"/>
                  </a:cubicBezTo>
                  <a:cubicBezTo>
                    <a:pt x="61877" y="96044"/>
                    <a:pt x="62143" y="96743"/>
                    <a:pt x="62162" y="97536"/>
                  </a:cubicBezTo>
                  <a:cubicBezTo>
                    <a:pt x="61972" y="99816"/>
                    <a:pt x="60830" y="101810"/>
                    <a:pt x="58737" y="103518"/>
                  </a:cubicBezTo>
                  <a:cubicBezTo>
                    <a:pt x="56643" y="105226"/>
                    <a:pt x="54740" y="106687"/>
                    <a:pt x="53027" y="107900"/>
                  </a:cubicBezTo>
                  <a:cubicBezTo>
                    <a:pt x="50324" y="110027"/>
                    <a:pt x="46212" y="113088"/>
                    <a:pt x="40689" y="117082"/>
                  </a:cubicBezTo>
                  <a:cubicBezTo>
                    <a:pt x="35167" y="121076"/>
                    <a:pt x="30748" y="123298"/>
                    <a:pt x="27434" y="123749"/>
                  </a:cubicBezTo>
                  <a:cubicBezTo>
                    <a:pt x="25255" y="123629"/>
                    <a:pt x="21959" y="122312"/>
                    <a:pt x="17545" y="119798"/>
                  </a:cubicBezTo>
                  <a:cubicBezTo>
                    <a:pt x="13131" y="117284"/>
                    <a:pt x="9089" y="114297"/>
                    <a:pt x="5420" y="110835"/>
                  </a:cubicBezTo>
                  <a:cubicBezTo>
                    <a:pt x="1752" y="107373"/>
                    <a:pt x="-55" y="104159"/>
                    <a:pt x="2" y="101194"/>
                  </a:cubicBezTo>
                  <a:cubicBezTo>
                    <a:pt x="1321" y="89366"/>
                    <a:pt x="6244" y="77534"/>
                    <a:pt x="14770" y="65698"/>
                  </a:cubicBezTo>
                  <a:cubicBezTo>
                    <a:pt x="23297" y="53861"/>
                    <a:pt x="33915" y="42995"/>
                    <a:pt x="46623" y="33100"/>
                  </a:cubicBezTo>
                  <a:cubicBezTo>
                    <a:pt x="59332" y="23204"/>
                    <a:pt x="72618" y="15254"/>
                    <a:pt x="86483" y="9250"/>
                  </a:cubicBezTo>
                  <a:cubicBezTo>
                    <a:pt x="100347" y="3246"/>
                    <a:pt x="113277" y="163"/>
                    <a:pt x="1252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BF1AF48-64EA-4D9C-976B-B3822D315CF2}"/>
              </a:ext>
            </a:extLst>
          </p:cNvPr>
          <p:cNvGrpSpPr/>
          <p:nvPr/>
        </p:nvGrpSpPr>
        <p:grpSpPr>
          <a:xfrm rot="2016550">
            <a:off x="4686234" y="2133765"/>
            <a:ext cx="569187" cy="4009091"/>
            <a:chOff x="9328729" y="540163"/>
            <a:chExt cx="908119" cy="639637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0C11CEE1-465F-44F5-A17A-F60F8A5D9F20}"/>
                </a:ext>
              </a:extLst>
            </p:cNvPr>
            <p:cNvSpPr/>
            <p:nvPr/>
          </p:nvSpPr>
          <p:spPr>
            <a:xfrm>
              <a:off x="9328729" y="1361755"/>
              <a:ext cx="601298" cy="404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FE7BE600-7055-4D65-9658-C89AA146AC1B}"/>
                </a:ext>
              </a:extLst>
            </p:cNvPr>
            <p:cNvSpPr/>
            <p:nvPr/>
          </p:nvSpPr>
          <p:spPr>
            <a:xfrm>
              <a:off x="9955684" y="1357289"/>
              <a:ext cx="281164" cy="1572720"/>
            </a:xfrm>
            <a:custGeom>
              <a:avLst/>
              <a:gdLst>
                <a:gd name="connsiteX0" fmla="*/ 157495 w 281164"/>
                <a:gd name="connsiteY0" fmla="*/ 1288144 h 1572720"/>
                <a:gd name="connsiteX1" fmla="*/ 157495 w 281164"/>
                <a:gd name="connsiteY1" fmla="*/ 1568321 h 1572720"/>
                <a:gd name="connsiteX2" fmla="*/ 0 w 281164"/>
                <a:gd name="connsiteY2" fmla="*/ 1428232 h 1572720"/>
                <a:gd name="connsiteX3" fmla="*/ 26240 w 281164"/>
                <a:gd name="connsiteY3" fmla="*/ 8271 h 1572720"/>
                <a:gd name="connsiteX4" fmla="*/ 139097 w 281164"/>
                <a:gd name="connsiteY4" fmla="*/ 8271 h 1572720"/>
                <a:gd name="connsiteX5" fmla="*/ 139097 w 281164"/>
                <a:gd name="connsiteY5" fmla="*/ 191304 h 1572720"/>
                <a:gd name="connsiteX6" fmla="*/ 26240 w 281164"/>
                <a:gd name="connsiteY6" fmla="*/ 191304 h 1572720"/>
                <a:gd name="connsiteX7" fmla="*/ 190994 w 281164"/>
                <a:gd name="connsiteY7" fmla="*/ 0 h 1572720"/>
                <a:gd name="connsiteX8" fmla="*/ 281164 w 281164"/>
                <a:gd name="connsiteY8" fmla="*/ 0 h 1572720"/>
                <a:gd name="connsiteX9" fmla="*/ 281164 w 281164"/>
                <a:gd name="connsiteY9" fmla="*/ 1572720 h 1572720"/>
                <a:gd name="connsiteX10" fmla="*/ 190994 w 281164"/>
                <a:gd name="connsiteY10" fmla="*/ 1572720 h 15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1164" h="1572720">
                  <a:moveTo>
                    <a:pt x="157495" y="1288144"/>
                  </a:moveTo>
                  <a:lnTo>
                    <a:pt x="157495" y="1568321"/>
                  </a:lnTo>
                  <a:lnTo>
                    <a:pt x="0" y="1428232"/>
                  </a:lnTo>
                  <a:close/>
                  <a:moveTo>
                    <a:pt x="26240" y="8271"/>
                  </a:moveTo>
                  <a:lnTo>
                    <a:pt x="139097" y="8271"/>
                  </a:lnTo>
                  <a:lnTo>
                    <a:pt x="139097" y="191304"/>
                  </a:lnTo>
                  <a:lnTo>
                    <a:pt x="26240" y="191304"/>
                  </a:lnTo>
                  <a:close/>
                  <a:moveTo>
                    <a:pt x="190994" y="0"/>
                  </a:moveTo>
                  <a:lnTo>
                    <a:pt x="281164" y="0"/>
                  </a:lnTo>
                  <a:lnTo>
                    <a:pt x="281164" y="1572720"/>
                  </a:lnTo>
                  <a:lnTo>
                    <a:pt x="190994" y="157272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="" xmlns:a16="http://schemas.microsoft.com/office/drawing/2014/main" id="{811012F1-A887-4D24-B700-D8EDB152E09A}"/>
                </a:ext>
              </a:extLst>
            </p:cNvPr>
            <p:cNvSpPr/>
            <p:nvPr/>
          </p:nvSpPr>
          <p:spPr>
            <a:xfrm>
              <a:off x="9514470" y="540163"/>
              <a:ext cx="229816" cy="7778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0B82663D-E473-41BC-8B0B-D2A78CD7E1C7}"/>
                </a:ext>
              </a:extLst>
            </p:cNvPr>
            <p:cNvSpPr/>
            <p:nvPr/>
          </p:nvSpPr>
          <p:spPr>
            <a:xfrm rot="10800000">
              <a:off x="9530840" y="6422420"/>
              <a:ext cx="197075" cy="514117"/>
            </a:xfrm>
            <a:prstGeom prst="triangle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="" xmlns:a16="http://schemas.microsoft.com/office/drawing/2014/main" id="{FD7B0772-B60C-42BF-8EE9-B61EF17AAA6B}"/>
                </a:ext>
              </a:extLst>
            </p:cNvPr>
            <p:cNvSpPr/>
            <p:nvPr/>
          </p:nvSpPr>
          <p:spPr>
            <a:xfrm rot="10800000">
              <a:off x="9328729" y="5453882"/>
              <a:ext cx="601299" cy="924828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B8E25E0-C939-4769-97CE-0016C031C30E}"/>
              </a:ext>
            </a:extLst>
          </p:cNvPr>
          <p:cNvSpPr txBox="1"/>
          <p:nvPr/>
        </p:nvSpPr>
        <p:spPr>
          <a:xfrm>
            <a:off x="8016872" y="178103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E0147AAA-D541-4F21-92B8-43934F89595A}"/>
              </a:ext>
            </a:extLst>
          </p:cNvPr>
          <p:cNvGrpSpPr/>
          <p:nvPr/>
        </p:nvGrpSpPr>
        <p:grpSpPr>
          <a:xfrm>
            <a:off x="8016872" y="2200403"/>
            <a:ext cx="3428602" cy="760839"/>
            <a:chOff x="6565695" y="2005884"/>
            <a:chExt cx="2055606" cy="760839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1990AB9-11A1-45AD-9EC4-FA23ED571719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D46DB68A-1EAE-42AE-B213-788E317AD559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FB35404-178D-4D08-BAD4-6B1787E0F3E0}"/>
              </a:ext>
            </a:extLst>
          </p:cNvPr>
          <p:cNvSpPr txBox="1"/>
          <p:nvPr/>
        </p:nvSpPr>
        <p:spPr>
          <a:xfrm>
            <a:off x="8016872" y="3287591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3219AE3E-3519-47F4-8D69-63CD5E56B1A5}"/>
              </a:ext>
            </a:extLst>
          </p:cNvPr>
          <p:cNvGrpSpPr/>
          <p:nvPr/>
        </p:nvGrpSpPr>
        <p:grpSpPr>
          <a:xfrm>
            <a:off x="8016872" y="3706957"/>
            <a:ext cx="3428602" cy="760839"/>
            <a:chOff x="6565695" y="2005884"/>
            <a:chExt cx="2055606" cy="760839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C19F369-D309-4BE8-9917-1A75826F69C4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C865AD29-11E5-4197-A555-EBA66086EA22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EDBE06C2-7E7A-4DF4-B38D-5C4823D82690}"/>
              </a:ext>
            </a:extLst>
          </p:cNvPr>
          <p:cNvSpPr txBox="1"/>
          <p:nvPr/>
        </p:nvSpPr>
        <p:spPr>
          <a:xfrm>
            <a:off x="8016872" y="479414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AE2B1992-4F5A-4528-8D47-63C3D3289EC4}"/>
              </a:ext>
            </a:extLst>
          </p:cNvPr>
          <p:cNvGrpSpPr/>
          <p:nvPr/>
        </p:nvGrpSpPr>
        <p:grpSpPr>
          <a:xfrm>
            <a:off x="8016872" y="5213510"/>
            <a:ext cx="3428602" cy="760839"/>
            <a:chOff x="6565695" y="2005884"/>
            <a:chExt cx="2055606" cy="760839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361A16D-BC40-46D9-88A1-0CDFEAC851A4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4C6DB7E-F97A-4A82-BBC6-8359F15F0523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14">
            <a:extLst>
              <a:ext uri="{FF2B5EF4-FFF2-40B4-BE49-F238E27FC236}">
                <a16:creationId xmlns="" xmlns:a16="http://schemas.microsoft.com/office/drawing/2014/main" id="{35FF9703-62DC-4189-A700-F3EB5FCF70F9}"/>
              </a:ext>
            </a:extLst>
          </p:cNvPr>
          <p:cNvSpPr/>
          <p:nvPr/>
        </p:nvSpPr>
        <p:spPr>
          <a:xfrm>
            <a:off x="7000393" y="1926731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Rectangle 41">
            <a:extLst>
              <a:ext uri="{FF2B5EF4-FFF2-40B4-BE49-F238E27FC236}">
                <a16:creationId xmlns="" xmlns:a16="http://schemas.microsoft.com/office/drawing/2014/main" id="{F73288FB-DA10-4B43-B2DB-FA5169EE08A3}"/>
              </a:ext>
            </a:extLst>
          </p:cNvPr>
          <p:cNvSpPr>
            <a:spLocks/>
          </p:cNvSpPr>
          <p:nvPr/>
        </p:nvSpPr>
        <p:spPr>
          <a:xfrm>
            <a:off x="7043346" y="5072539"/>
            <a:ext cx="724247" cy="72424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A203A45F-FA60-4BF8-A190-0C841F8C14DF}"/>
              </a:ext>
            </a:extLst>
          </p:cNvPr>
          <p:cNvSpPr/>
          <p:nvPr/>
        </p:nvSpPr>
        <p:spPr>
          <a:xfrm>
            <a:off x="6949513" y="3518298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8C0036C-DC1D-46D6-A06A-88AFD39966C9}"/>
              </a:ext>
            </a:extLst>
          </p:cNvPr>
          <p:cNvGrpSpPr/>
          <p:nvPr/>
        </p:nvGrpSpPr>
        <p:grpSpPr>
          <a:xfrm>
            <a:off x="3578042" y="2049833"/>
            <a:ext cx="4904237" cy="3457421"/>
            <a:chOff x="4485856" y="2168705"/>
            <a:chExt cx="4904237" cy="3457421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612941" y="3113661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485856" y="2168705"/>
              <a:ext cx="4777096" cy="34574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We are an award winning immigration consulting company 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from Puerto 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Rico and We 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help 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clients 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who are willing 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to settle down in the US. Our top 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priority 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is 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to suggest 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the best location for them and we wish them to enjoy their life with a good quality.</a:t>
              </a:r>
              <a:endParaRPr lang="en-US" altLang="ko-KR" sz="20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Most of our clients are from worldwide</a:t>
              </a:r>
            </a:p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and they are 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generally </a:t>
              </a:r>
              <a:r>
                <a:rPr lang="en-US" altLang="ko-KR" sz="2000" dirty="0" smtClean="0">
                  <a:solidFill>
                    <a:schemeClr val="bg1"/>
                  </a:solidFill>
                  <a:cs typeface="Arial" pitchFamily="34" charset="0"/>
                </a:rPr>
                <a:t>from a medium income group.</a:t>
              </a:r>
            </a:p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035603" y="5507254"/>
            <a:ext cx="6389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Good quality of Life = Good Mental Health 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409C141F-2847-4DCD-95F2-ADB25042C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839607"/>
              </p:ext>
            </p:extLst>
          </p:nvPr>
        </p:nvGraphicFramePr>
        <p:xfrm>
          <a:off x="659662" y="1816160"/>
          <a:ext cx="4674986" cy="437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6F09CC-1FEE-4B69-8417-5F4BA76DE298}"/>
              </a:ext>
            </a:extLst>
          </p:cNvPr>
          <p:cNvSpPr txBox="1"/>
          <p:nvPr/>
        </p:nvSpPr>
        <p:spPr>
          <a:xfrm>
            <a:off x="3933786" y="31532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DF7D79-9F22-41C7-BBB4-38C7DD2FECBF}"/>
              </a:ext>
            </a:extLst>
          </p:cNvPr>
          <p:cNvSpPr txBox="1"/>
          <p:nvPr/>
        </p:nvSpPr>
        <p:spPr>
          <a:xfrm>
            <a:off x="2526338" y="533334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BEEB7E-6F53-488A-890E-EEB829EAB860}"/>
              </a:ext>
            </a:extLst>
          </p:cNvPr>
          <p:cNvSpPr txBox="1"/>
          <p:nvPr/>
        </p:nvSpPr>
        <p:spPr>
          <a:xfrm>
            <a:off x="1009978" y="389704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2434E81-4698-4C04-AC3A-9C279663FCE5}"/>
              </a:ext>
            </a:extLst>
          </p:cNvPr>
          <p:cNvSpPr txBox="1"/>
          <p:nvPr/>
        </p:nvSpPr>
        <p:spPr>
          <a:xfrm>
            <a:off x="1876616" y="243497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E8EE925-19FE-454D-AC75-AEA8EE84AD31}"/>
              </a:ext>
            </a:extLst>
          </p:cNvPr>
          <p:cNvSpPr txBox="1"/>
          <p:nvPr/>
        </p:nvSpPr>
        <p:spPr>
          <a:xfrm>
            <a:off x="5949084" y="3367931"/>
            <a:ext cx="505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2F06E33-73BB-474A-B024-8A82CA5BA648}"/>
              </a:ext>
            </a:extLst>
          </p:cNvPr>
          <p:cNvSpPr txBox="1"/>
          <p:nvPr/>
        </p:nvSpPr>
        <p:spPr>
          <a:xfrm>
            <a:off x="5949084" y="5552306"/>
            <a:ext cx="505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60204" y="1781059"/>
            <a:ext cx="62974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1. Business </a:t>
            </a:r>
            <a:r>
              <a:rPr lang="en-US" altLang="ko-KR" sz="4000" dirty="0"/>
              <a:t>understanding </a:t>
            </a:r>
            <a:endParaRPr lang="en-US" altLang="ko-KR" sz="4000" dirty="0" smtClean="0"/>
          </a:p>
          <a:p>
            <a:r>
              <a:rPr lang="en-US" altLang="ko-KR" sz="4000" dirty="0" smtClean="0"/>
              <a:t>2</a:t>
            </a:r>
            <a:r>
              <a:rPr lang="en-US" altLang="ko-KR" sz="4000" dirty="0"/>
              <a:t>. Data understanding </a:t>
            </a:r>
            <a:endParaRPr lang="en-US" altLang="ko-KR" sz="4000" dirty="0" smtClean="0"/>
          </a:p>
          <a:p>
            <a:r>
              <a:rPr lang="en-US" altLang="ko-KR" sz="4000" dirty="0" smtClean="0"/>
              <a:t>3</a:t>
            </a:r>
            <a:r>
              <a:rPr lang="en-US" altLang="ko-KR" sz="4000" dirty="0"/>
              <a:t>. Data preparation </a:t>
            </a:r>
          </a:p>
          <a:p>
            <a:r>
              <a:rPr lang="en-US" altLang="ko-KR" sz="4000" dirty="0" smtClean="0"/>
              <a:t>4</a:t>
            </a:r>
            <a:r>
              <a:rPr lang="en-US" altLang="ko-KR" sz="4000" dirty="0"/>
              <a:t>. Modelling </a:t>
            </a:r>
            <a:endParaRPr lang="en-US" altLang="ko-KR" sz="4000" dirty="0" smtClean="0"/>
          </a:p>
          <a:p>
            <a:r>
              <a:rPr lang="en-US" altLang="ko-KR" sz="4000" dirty="0" smtClean="0"/>
              <a:t>5. Evaluation </a:t>
            </a:r>
          </a:p>
          <a:p>
            <a:r>
              <a:rPr lang="en-US" altLang="ko-KR" sz="4000" dirty="0" smtClean="0"/>
              <a:t>6</a:t>
            </a:r>
            <a:r>
              <a:rPr lang="en-US" altLang="ko-KR" sz="4000" dirty="0"/>
              <a:t>. Recommendation</a:t>
            </a:r>
            <a:endParaRPr lang="ko-KR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25" y="1596325"/>
            <a:ext cx="5029199" cy="434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/>
              <a:t>Factors </a:t>
            </a:r>
            <a:r>
              <a:rPr lang="en-US" altLang="ko-KR" sz="3000" dirty="0" smtClean="0"/>
              <a:t>for Quality of Life in </a:t>
            </a:r>
            <a:r>
              <a:rPr lang="en-US" altLang="ko-KR" sz="3000" dirty="0"/>
              <a:t>the US</a:t>
            </a:r>
            <a:endParaRPr lang="en-US" sz="3000" dirty="0"/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F3A18C5D-292E-4581-8F87-0391850C7CC8}"/>
              </a:ext>
            </a:extLst>
          </p:cNvPr>
          <p:cNvSpPr/>
          <p:nvPr/>
        </p:nvSpPr>
        <p:spPr>
          <a:xfrm>
            <a:off x="5840719" y="1592035"/>
            <a:ext cx="1297465" cy="1297465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Rectangle 41">
            <a:extLst>
              <a:ext uri="{FF2B5EF4-FFF2-40B4-BE49-F238E27FC236}">
                <a16:creationId xmlns="" xmlns:a16="http://schemas.microsoft.com/office/drawing/2014/main" id="{50A7F56C-7DD6-48B4-8AF2-D9FA6328EB2C}"/>
              </a:ext>
            </a:extLst>
          </p:cNvPr>
          <p:cNvSpPr>
            <a:spLocks/>
          </p:cNvSpPr>
          <p:nvPr/>
        </p:nvSpPr>
        <p:spPr>
          <a:xfrm>
            <a:off x="10368555" y="1729610"/>
            <a:ext cx="1159890" cy="1159890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923809E-45AE-40F0-9C4E-6D726262B28E}"/>
              </a:ext>
            </a:extLst>
          </p:cNvPr>
          <p:cNvSpPr/>
          <p:nvPr/>
        </p:nvSpPr>
        <p:spPr>
          <a:xfrm>
            <a:off x="8023151" y="1605799"/>
            <a:ext cx="1460436" cy="1283701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63969" y="1525156"/>
            <a:ext cx="1153098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3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A county with:</a:t>
            </a:r>
          </a:p>
          <a:p>
            <a:pPr lv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</a:t>
            </a: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Frequent_mental_distress</a:t>
            </a:r>
            <a:endParaRPr kumimoji="1" lang="en-US" altLang="ko-KR" sz="2500" dirty="0" smtClean="0">
              <a:solidFill>
                <a:srgbClr val="1D1C1D"/>
              </a:solidFill>
              <a:latin typeface="Arial Unicode MS" pitchFamily="50" charset="-127"/>
              <a:ea typeface="Monaco"/>
              <a:cs typeface="굴림" pitchFamily="50" charset="-127"/>
            </a:endParaRPr>
          </a:p>
          <a:p>
            <a:pPr lv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Poor_physical_health_days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Frequent_physical_distress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Poor_or_fair_health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Adult_smoking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S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ufficient_sleep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Diabetes_prevalence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Children_in_poverty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High 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Life_expectancy</a:t>
            </a:r>
            <a:endParaRPr kumimoji="1" lang="en-US" altLang="ko-KR" sz="2500" dirty="0">
              <a:solidFill>
                <a:srgbClr val="1D1C1D"/>
              </a:solidFill>
              <a:latin typeface="Arial Unicode MS" pitchFamily="50" charset="-127"/>
              <a:ea typeface="Monaco"/>
              <a:cs typeface="굴림" pitchFamily="50" charset="-127"/>
            </a:endParaRPr>
          </a:p>
          <a:p>
            <a:pPr lv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Excessive_drinking</a:t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Food_insecurity</a:t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ko-KR" altLang="ko-KR" sz="20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0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endParaRPr kumimoji="1" lang="ko-KR" altLang="ko-KR" sz="2000" dirty="0">
              <a:solidFill>
                <a:prstClr val="black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40719" y="3337458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Premature_death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Medium/high     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Median_household_income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Physical_inactivity</a:t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Teen_births_</a:t>
            </a:r>
            <a:r>
              <a:rPr kumimoji="1" lang="en-US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rate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A </a:t>
            </a:r>
            <a:r>
              <a:rPr kumimoji="1" lang="en-US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good_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employment</a:t>
            </a:r>
            <a:r>
              <a:rPr kumimoji="1" lang="en-US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_rate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Drug_overdose_deaths</a:t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Good 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Income_equality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smtClean="0"/>
              <a:t>Baseline Model</a:t>
            </a:r>
            <a:endParaRPr lang="en-US" sz="3000" dirty="0"/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F3A18C5D-292E-4581-8F87-0391850C7CC8}"/>
              </a:ext>
            </a:extLst>
          </p:cNvPr>
          <p:cNvSpPr/>
          <p:nvPr/>
        </p:nvSpPr>
        <p:spPr>
          <a:xfrm>
            <a:off x="5840719" y="1592035"/>
            <a:ext cx="1297465" cy="1297465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Rectangle 41">
            <a:extLst>
              <a:ext uri="{FF2B5EF4-FFF2-40B4-BE49-F238E27FC236}">
                <a16:creationId xmlns="" xmlns:a16="http://schemas.microsoft.com/office/drawing/2014/main" id="{50A7F56C-7DD6-48B4-8AF2-D9FA6328EB2C}"/>
              </a:ext>
            </a:extLst>
          </p:cNvPr>
          <p:cNvSpPr>
            <a:spLocks/>
          </p:cNvSpPr>
          <p:nvPr/>
        </p:nvSpPr>
        <p:spPr>
          <a:xfrm>
            <a:off x="10368555" y="1729610"/>
            <a:ext cx="1159890" cy="1159890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923809E-45AE-40F0-9C4E-6D726262B28E}"/>
              </a:ext>
            </a:extLst>
          </p:cNvPr>
          <p:cNvSpPr/>
          <p:nvPr/>
        </p:nvSpPr>
        <p:spPr>
          <a:xfrm>
            <a:off x="8023151" y="1605799"/>
            <a:ext cx="1460436" cy="1283701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63969" y="1525156"/>
            <a:ext cx="1153098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3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Top 3 with</a:t>
            </a:r>
          </a:p>
          <a:p>
            <a:pPr lv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</a:t>
            </a: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Frequent_mental_distress</a:t>
            </a:r>
            <a:endParaRPr kumimoji="1" lang="en-US" altLang="ko-KR" sz="2500" dirty="0" smtClean="0">
              <a:solidFill>
                <a:srgbClr val="1D1C1D"/>
              </a:solidFill>
              <a:latin typeface="Arial Unicode MS" pitchFamily="50" charset="-127"/>
              <a:ea typeface="Monaco"/>
              <a:cs typeface="굴림" pitchFamily="50" charset="-127"/>
            </a:endParaRPr>
          </a:p>
          <a:p>
            <a:pPr lv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Poor_physical_health_days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Frequent_physical_distress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Poor_or_fair_health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ko-KR" altLang="ko-KR" sz="20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0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endParaRPr kumimoji="1" lang="ko-KR" altLang="ko-KR" sz="2000" dirty="0">
              <a:solidFill>
                <a:prstClr val="black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11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 smtClean="0"/>
              <a:t>Ridge / Lasso Model</a:t>
            </a:r>
            <a:endParaRPr lang="en-US" sz="3000" dirty="0"/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F3A18C5D-292E-4581-8F87-0391850C7CC8}"/>
              </a:ext>
            </a:extLst>
          </p:cNvPr>
          <p:cNvSpPr/>
          <p:nvPr/>
        </p:nvSpPr>
        <p:spPr>
          <a:xfrm>
            <a:off x="5840719" y="1592035"/>
            <a:ext cx="1297465" cy="1297465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Rectangle 41">
            <a:extLst>
              <a:ext uri="{FF2B5EF4-FFF2-40B4-BE49-F238E27FC236}">
                <a16:creationId xmlns="" xmlns:a16="http://schemas.microsoft.com/office/drawing/2014/main" id="{50A7F56C-7DD6-48B4-8AF2-D9FA6328EB2C}"/>
              </a:ext>
            </a:extLst>
          </p:cNvPr>
          <p:cNvSpPr>
            <a:spLocks/>
          </p:cNvSpPr>
          <p:nvPr/>
        </p:nvSpPr>
        <p:spPr>
          <a:xfrm>
            <a:off x="10368555" y="1729610"/>
            <a:ext cx="1159890" cy="1159890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923809E-45AE-40F0-9C4E-6D726262B28E}"/>
              </a:ext>
            </a:extLst>
          </p:cNvPr>
          <p:cNvSpPr/>
          <p:nvPr/>
        </p:nvSpPr>
        <p:spPr>
          <a:xfrm>
            <a:off x="8023151" y="1605799"/>
            <a:ext cx="1460436" cy="1283701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63969" y="1525156"/>
            <a:ext cx="1153098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3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Top 3 with</a:t>
            </a:r>
          </a:p>
          <a:p>
            <a:pPr lv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</a:t>
            </a: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Frequent_mental_distress</a:t>
            </a:r>
            <a:endParaRPr kumimoji="1" lang="en-US" altLang="ko-KR" sz="2500" dirty="0" smtClean="0">
              <a:solidFill>
                <a:srgbClr val="1D1C1D"/>
              </a:solidFill>
              <a:latin typeface="Arial Unicode MS" pitchFamily="50" charset="-127"/>
              <a:ea typeface="Monaco"/>
              <a:cs typeface="굴림" pitchFamily="50" charset="-127"/>
            </a:endParaRPr>
          </a:p>
          <a:p>
            <a:pPr lv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Poor_physical_health_days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Frequent_physical_distress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Poor_or_fair_health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ko-KR" altLang="ko-KR" sz="20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0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endParaRPr kumimoji="1" lang="ko-KR" altLang="ko-KR" sz="2000" dirty="0">
              <a:solidFill>
                <a:prstClr val="black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85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dirty="0"/>
              <a:t>Top-3 Factors </a:t>
            </a:r>
            <a:r>
              <a:rPr lang="en-US" altLang="ko-KR" sz="3200" dirty="0" smtClean="0"/>
              <a:t>for Quality of life in </a:t>
            </a:r>
            <a:r>
              <a:rPr lang="en-US" altLang="ko-KR" sz="3200" dirty="0"/>
              <a:t>the US</a:t>
            </a:r>
            <a:endParaRPr lang="en-US" sz="3000" dirty="0"/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F3A18C5D-292E-4581-8F87-0391850C7CC8}"/>
              </a:ext>
            </a:extLst>
          </p:cNvPr>
          <p:cNvSpPr/>
          <p:nvPr/>
        </p:nvSpPr>
        <p:spPr>
          <a:xfrm>
            <a:off x="5840719" y="1592035"/>
            <a:ext cx="1297465" cy="1297465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Rectangle 41">
            <a:extLst>
              <a:ext uri="{FF2B5EF4-FFF2-40B4-BE49-F238E27FC236}">
                <a16:creationId xmlns="" xmlns:a16="http://schemas.microsoft.com/office/drawing/2014/main" id="{50A7F56C-7DD6-48B4-8AF2-D9FA6328EB2C}"/>
              </a:ext>
            </a:extLst>
          </p:cNvPr>
          <p:cNvSpPr>
            <a:spLocks/>
          </p:cNvSpPr>
          <p:nvPr/>
        </p:nvSpPr>
        <p:spPr>
          <a:xfrm>
            <a:off x="10368555" y="1729610"/>
            <a:ext cx="1159890" cy="1159890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923809E-45AE-40F0-9C4E-6D726262B28E}"/>
              </a:ext>
            </a:extLst>
          </p:cNvPr>
          <p:cNvSpPr/>
          <p:nvPr/>
        </p:nvSpPr>
        <p:spPr>
          <a:xfrm>
            <a:off x="8023151" y="1605799"/>
            <a:ext cx="1460436" cy="1283701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63969" y="1525156"/>
            <a:ext cx="1153098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3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Top 3 with</a:t>
            </a:r>
          </a:p>
          <a:p>
            <a:pPr lv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0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b="1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</a:t>
            </a: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Frequent_mental_distress</a:t>
            </a:r>
            <a:endParaRPr kumimoji="1" lang="en-US" altLang="ko-KR" sz="2500" dirty="0" smtClean="0">
              <a:solidFill>
                <a:srgbClr val="1D1C1D"/>
              </a:solidFill>
              <a:latin typeface="Arial Unicode MS" pitchFamily="50" charset="-127"/>
              <a:ea typeface="Monaco"/>
              <a:cs typeface="굴림" pitchFamily="50" charset="-127"/>
            </a:endParaRPr>
          </a:p>
          <a:p>
            <a:pPr lv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Poor_physical_health_days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Frequent_physical_distress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en-US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* Low </a:t>
            </a:r>
            <a:r>
              <a:rPr kumimoji="1" lang="ko-KR" altLang="ko-KR" sz="2500" dirty="0" smtClean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Poor_or_fair_health</a:t>
            </a: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5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r>
              <a:rPr kumimoji="1" lang="ko-KR" altLang="ko-KR" sz="20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  <a:t/>
            </a:r>
            <a:br>
              <a:rPr kumimoji="1" lang="ko-KR" altLang="ko-KR" sz="2000" dirty="0">
                <a:solidFill>
                  <a:srgbClr val="1D1C1D"/>
                </a:solidFill>
                <a:latin typeface="Arial Unicode MS" pitchFamily="50" charset="-127"/>
                <a:ea typeface="Monaco"/>
                <a:cs typeface="굴림" pitchFamily="50" charset="-127"/>
              </a:rPr>
            </a:br>
            <a:endParaRPr kumimoji="1" lang="ko-KR" altLang="ko-KR" sz="2000" dirty="0">
              <a:solidFill>
                <a:prstClr val="black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85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aphic 30">
            <a:extLst>
              <a:ext uri="{FF2B5EF4-FFF2-40B4-BE49-F238E27FC236}">
                <a16:creationId xmlns="" xmlns:a16="http://schemas.microsoft.com/office/drawing/2014/main" id="{1BA07F1D-38E7-488A-A587-CA4AC1B5EB12}"/>
              </a:ext>
            </a:extLst>
          </p:cNvPr>
          <p:cNvGrpSpPr/>
          <p:nvPr/>
        </p:nvGrpSpPr>
        <p:grpSpPr>
          <a:xfrm>
            <a:off x="9103301" y="3446482"/>
            <a:ext cx="2030757" cy="1783893"/>
            <a:chOff x="2194560" y="0"/>
            <a:chExt cx="7802880" cy="6854343"/>
          </a:xfrm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70264F55-325A-4761-A7CC-2F6746C2BDB2}"/>
                </a:ext>
              </a:extLst>
            </p:cNvPr>
            <p:cNvSpPr/>
            <p:nvPr/>
          </p:nvSpPr>
          <p:spPr>
            <a:xfrm>
              <a:off x="2620061" y="3800247"/>
              <a:ext cx="6925056" cy="3054096"/>
            </a:xfrm>
            <a:custGeom>
              <a:avLst/>
              <a:gdLst>
                <a:gd name="connsiteX0" fmla="*/ 6926275 w 6925056"/>
                <a:gd name="connsiteY0" fmla="*/ 3057754 h 3054096"/>
                <a:gd name="connsiteX1" fmla="*/ 4183075 w 6925056"/>
                <a:gd name="connsiteY1" fmla="*/ 3057754 h 3054096"/>
                <a:gd name="connsiteX2" fmla="*/ 4184295 w 6925056"/>
                <a:gd name="connsiteY2" fmla="*/ 3036418 h 3054096"/>
                <a:gd name="connsiteX3" fmla="*/ 4184295 w 6925056"/>
                <a:gd name="connsiteY3" fmla="*/ 913181 h 3054096"/>
                <a:gd name="connsiteX4" fmla="*/ 4183075 w 6925056"/>
                <a:gd name="connsiteY4" fmla="*/ 884529 h 3054096"/>
                <a:gd name="connsiteX5" fmla="*/ 2866949 w 6925056"/>
                <a:gd name="connsiteY5" fmla="*/ 884529 h 3054096"/>
                <a:gd name="connsiteX6" fmla="*/ 2866949 w 6925056"/>
                <a:gd name="connsiteY6" fmla="*/ 919277 h 3054096"/>
                <a:gd name="connsiteX7" fmla="*/ 2866949 w 6925056"/>
                <a:gd name="connsiteY7" fmla="*/ 1376477 h 3054096"/>
                <a:gd name="connsiteX8" fmla="*/ 2866339 w 6925056"/>
                <a:gd name="connsiteY8" fmla="*/ 3058363 h 3054096"/>
                <a:gd name="connsiteX9" fmla="*/ 1219 w 6925056"/>
                <a:gd name="connsiteY9" fmla="*/ 3058363 h 3054096"/>
                <a:gd name="connsiteX10" fmla="*/ 0 w 6925056"/>
                <a:gd name="connsiteY10" fmla="*/ 3027883 h 3054096"/>
                <a:gd name="connsiteX11" fmla="*/ 0 w 6925056"/>
                <a:gd name="connsiteY11" fmla="*/ 34747 h 3054096"/>
                <a:gd name="connsiteX12" fmla="*/ 1829 w 6925056"/>
                <a:gd name="connsiteY12" fmla="*/ 609 h 3054096"/>
                <a:gd name="connsiteX13" fmla="*/ 47549 w 6925056"/>
                <a:gd name="connsiteY13" fmla="*/ 609 h 3054096"/>
                <a:gd name="connsiteX14" fmla="*/ 3497885 w 6925056"/>
                <a:gd name="connsiteY14" fmla="*/ 0 h 3054096"/>
                <a:gd name="connsiteX15" fmla="*/ 6865925 w 6925056"/>
                <a:gd name="connsiteY15" fmla="*/ 0 h 3054096"/>
                <a:gd name="connsiteX16" fmla="*/ 6928105 w 6925056"/>
                <a:gd name="connsiteY16" fmla="*/ 62179 h 3054096"/>
                <a:gd name="connsiteX17" fmla="*/ 6926275 w 6925056"/>
                <a:gd name="connsiteY17" fmla="*/ 3057754 h 3054096"/>
                <a:gd name="connsiteX18" fmla="*/ 2348179 w 6925056"/>
                <a:gd name="connsiteY18" fmla="*/ 371246 h 3054096"/>
                <a:gd name="connsiteX19" fmla="*/ 1460602 w 6925056"/>
                <a:gd name="connsiteY19" fmla="*/ 371246 h 3054096"/>
                <a:gd name="connsiteX20" fmla="*/ 1460602 w 6925056"/>
                <a:gd name="connsiteY20" fmla="*/ 896721 h 3054096"/>
                <a:gd name="connsiteX21" fmla="*/ 2348179 w 6925056"/>
                <a:gd name="connsiteY21" fmla="*/ 896721 h 3054096"/>
                <a:gd name="connsiteX22" fmla="*/ 2348179 w 6925056"/>
                <a:gd name="connsiteY22" fmla="*/ 371246 h 3054096"/>
                <a:gd name="connsiteX23" fmla="*/ 6412382 w 6925056"/>
                <a:gd name="connsiteY23" fmla="*/ 897331 h 3054096"/>
                <a:gd name="connsiteX24" fmla="*/ 6412382 w 6925056"/>
                <a:gd name="connsiteY24" fmla="*/ 371246 h 3054096"/>
                <a:gd name="connsiteX25" fmla="*/ 5525415 w 6925056"/>
                <a:gd name="connsiteY25" fmla="*/ 371246 h 3054096"/>
                <a:gd name="connsiteX26" fmla="*/ 5525415 w 6925056"/>
                <a:gd name="connsiteY26" fmla="*/ 897331 h 3054096"/>
                <a:gd name="connsiteX27" fmla="*/ 6412382 w 6925056"/>
                <a:gd name="connsiteY27" fmla="*/ 897331 h 3054096"/>
                <a:gd name="connsiteX28" fmla="*/ 2347570 w 6925056"/>
                <a:gd name="connsiteY28" fmla="*/ 1532534 h 3054096"/>
                <a:gd name="connsiteX29" fmla="*/ 2347570 w 6925056"/>
                <a:gd name="connsiteY29" fmla="*/ 1004621 h 3054096"/>
                <a:gd name="connsiteX30" fmla="*/ 1461211 w 6925056"/>
                <a:gd name="connsiteY30" fmla="*/ 1004621 h 3054096"/>
                <a:gd name="connsiteX31" fmla="*/ 1461211 w 6925056"/>
                <a:gd name="connsiteY31" fmla="*/ 1532534 h 3054096"/>
                <a:gd name="connsiteX32" fmla="*/ 2347570 w 6925056"/>
                <a:gd name="connsiteY32" fmla="*/ 1532534 h 3054096"/>
                <a:gd name="connsiteX33" fmla="*/ 5526024 w 6925056"/>
                <a:gd name="connsiteY33" fmla="*/ 1004011 h 3054096"/>
                <a:gd name="connsiteX34" fmla="*/ 5526024 w 6925056"/>
                <a:gd name="connsiteY34" fmla="*/ 1531315 h 3054096"/>
                <a:gd name="connsiteX35" fmla="*/ 6411773 w 6925056"/>
                <a:gd name="connsiteY35" fmla="*/ 1531315 h 3054096"/>
                <a:gd name="connsiteX36" fmla="*/ 6411773 w 6925056"/>
                <a:gd name="connsiteY36" fmla="*/ 1004011 h 3054096"/>
                <a:gd name="connsiteX37" fmla="*/ 5526024 w 6925056"/>
                <a:gd name="connsiteY37" fmla="*/ 1004011 h 3054096"/>
                <a:gd name="connsiteX38" fmla="*/ 547421 w 6925056"/>
                <a:gd name="connsiteY38" fmla="*/ 1532534 h 3054096"/>
                <a:gd name="connsiteX39" fmla="*/ 1353312 w 6925056"/>
                <a:gd name="connsiteY39" fmla="*/ 1532534 h 3054096"/>
                <a:gd name="connsiteX40" fmla="*/ 1353312 w 6925056"/>
                <a:gd name="connsiteY40" fmla="*/ 1005230 h 3054096"/>
                <a:gd name="connsiteX41" fmla="*/ 547421 w 6925056"/>
                <a:gd name="connsiteY41" fmla="*/ 1005230 h 3054096"/>
                <a:gd name="connsiteX42" fmla="*/ 547421 w 6925056"/>
                <a:gd name="connsiteY42" fmla="*/ 1532534 h 3054096"/>
                <a:gd name="connsiteX43" fmla="*/ 5418735 w 6925056"/>
                <a:gd name="connsiteY43" fmla="*/ 1005230 h 3054096"/>
                <a:gd name="connsiteX44" fmla="*/ 4613453 w 6925056"/>
                <a:gd name="connsiteY44" fmla="*/ 1005230 h 3054096"/>
                <a:gd name="connsiteX45" fmla="*/ 4613453 w 6925056"/>
                <a:gd name="connsiteY45" fmla="*/ 1531315 h 3054096"/>
                <a:gd name="connsiteX46" fmla="*/ 5418735 w 6925056"/>
                <a:gd name="connsiteY46" fmla="*/ 1531315 h 3054096"/>
                <a:gd name="connsiteX47" fmla="*/ 5418735 w 6925056"/>
                <a:gd name="connsiteY47" fmla="*/ 1005230 h 3054096"/>
                <a:gd name="connsiteX48" fmla="*/ 548640 w 6925056"/>
                <a:gd name="connsiteY48" fmla="*/ 370637 h 3054096"/>
                <a:gd name="connsiteX49" fmla="*/ 548640 w 6925056"/>
                <a:gd name="connsiteY49" fmla="*/ 896721 h 3054096"/>
                <a:gd name="connsiteX50" fmla="*/ 1353312 w 6925056"/>
                <a:gd name="connsiteY50" fmla="*/ 896721 h 3054096"/>
                <a:gd name="connsiteX51" fmla="*/ 1353312 w 6925056"/>
                <a:gd name="connsiteY51" fmla="*/ 370637 h 3054096"/>
                <a:gd name="connsiteX52" fmla="*/ 548640 w 6925056"/>
                <a:gd name="connsiteY52" fmla="*/ 370637 h 3054096"/>
                <a:gd name="connsiteX53" fmla="*/ 4613453 w 6925056"/>
                <a:gd name="connsiteY53" fmla="*/ 897331 h 3054096"/>
                <a:gd name="connsiteX54" fmla="*/ 5416906 w 6925056"/>
                <a:gd name="connsiteY54" fmla="*/ 897331 h 3054096"/>
                <a:gd name="connsiteX55" fmla="*/ 5416906 w 6925056"/>
                <a:gd name="connsiteY55" fmla="*/ 370637 h 3054096"/>
                <a:gd name="connsiteX56" fmla="*/ 4613453 w 6925056"/>
                <a:gd name="connsiteY56" fmla="*/ 370637 h 3054096"/>
                <a:gd name="connsiteX57" fmla="*/ 4613453 w 6925056"/>
                <a:gd name="connsiteY57" fmla="*/ 897331 h 30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925056" h="3054096">
                  <a:moveTo>
                    <a:pt x="6926275" y="3057754"/>
                  </a:moveTo>
                  <a:cubicBezTo>
                    <a:pt x="6011875" y="3057754"/>
                    <a:pt x="5097475" y="3057754"/>
                    <a:pt x="4183075" y="3057754"/>
                  </a:cubicBezTo>
                  <a:cubicBezTo>
                    <a:pt x="4183685" y="3050439"/>
                    <a:pt x="4184295" y="3043732"/>
                    <a:pt x="4184295" y="3036418"/>
                  </a:cubicBezTo>
                  <a:cubicBezTo>
                    <a:pt x="4184295" y="2328672"/>
                    <a:pt x="4184295" y="1620926"/>
                    <a:pt x="4184295" y="913181"/>
                  </a:cubicBezTo>
                  <a:cubicBezTo>
                    <a:pt x="4184295" y="904037"/>
                    <a:pt x="4183075" y="895502"/>
                    <a:pt x="4183075" y="884529"/>
                  </a:cubicBezTo>
                  <a:cubicBezTo>
                    <a:pt x="3744163" y="884529"/>
                    <a:pt x="3307080" y="884529"/>
                    <a:pt x="2866949" y="884529"/>
                  </a:cubicBezTo>
                  <a:cubicBezTo>
                    <a:pt x="2866949" y="897331"/>
                    <a:pt x="2866949" y="908304"/>
                    <a:pt x="2866949" y="919277"/>
                  </a:cubicBezTo>
                  <a:cubicBezTo>
                    <a:pt x="2866949" y="1071677"/>
                    <a:pt x="2866949" y="1224077"/>
                    <a:pt x="2866949" y="1376477"/>
                  </a:cubicBezTo>
                  <a:cubicBezTo>
                    <a:pt x="2866949" y="1937309"/>
                    <a:pt x="2866949" y="2497531"/>
                    <a:pt x="2866339" y="3058363"/>
                  </a:cubicBezTo>
                  <a:cubicBezTo>
                    <a:pt x="1911096" y="3058363"/>
                    <a:pt x="956462" y="3058363"/>
                    <a:pt x="1219" y="3058363"/>
                  </a:cubicBezTo>
                  <a:cubicBezTo>
                    <a:pt x="610" y="3048000"/>
                    <a:pt x="0" y="3038247"/>
                    <a:pt x="0" y="3027883"/>
                  </a:cubicBezTo>
                  <a:cubicBezTo>
                    <a:pt x="0" y="2029968"/>
                    <a:pt x="0" y="1032662"/>
                    <a:pt x="0" y="34747"/>
                  </a:cubicBezTo>
                  <a:cubicBezTo>
                    <a:pt x="0" y="24384"/>
                    <a:pt x="1219" y="13411"/>
                    <a:pt x="1829" y="609"/>
                  </a:cubicBezTo>
                  <a:cubicBezTo>
                    <a:pt x="18898" y="609"/>
                    <a:pt x="32918" y="609"/>
                    <a:pt x="47549" y="609"/>
                  </a:cubicBezTo>
                  <a:cubicBezTo>
                    <a:pt x="1197864" y="609"/>
                    <a:pt x="2347570" y="0"/>
                    <a:pt x="3497885" y="0"/>
                  </a:cubicBezTo>
                  <a:cubicBezTo>
                    <a:pt x="4620768" y="0"/>
                    <a:pt x="5743042" y="0"/>
                    <a:pt x="6865925" y="0"/>
                  </a:cubicBezTo>
                  <a:cubicBezTo>
                    <a:pt x="6928105" y="0"/>
                    <a:pt x="6928105" y="0"/>
                    <a:pt x="6928105" y="62179"/>
                  </a:cubicBezTo>
                  <a:cubicBezTo>
                    <a:pt x="6926885" y="1060704"/>
                    <a:pt x="6926275" y="2059229"/>
                    <a:pt x="6926275" y="3057754"/>
                  </a:cubicBezTo>
                  <a:close/>
                  <a:moveTo>
                    <a:pt x="2348179" y="371246"/>
                  </a:moveTo>
                  <a:cubicBezTo>
                    <a:pt x="2051304" y="371246"/>
                    <a:pt x="1755648" y="371246"/>
                    <a:pt x="1460602" y="371246"/>
                  </a:cubicBezTo>
                  <a:cubicBezTo>
                    <a:pt x="1460602" y="547421"/>
                    <a:pt x="1460602" y="721766"/>
                    <a:pt x="1460602" y="896721"/>
                  </a:cubicBezTo>
                  <a:cubicBezTo>
                    <a:pt x="1757477" y="896721"/>
                    <a:pt x="2052523" y="896721"/>
                    <a:pt x="2348179" y="896721"/>
                  </a:cubicBezTo>
                  <a:cubicBezTo>
                    <a:pt x="2348179" y="720547"/>
                    <a:pt x="2348179" y="546201"/>
                    <a:pt x="2348179" y="371246"/>
                  </a:cubicBezTo>
                  <a:close/>
                  <a:moveTo>
                    <a:pt x="6412382" y="897331"/>
                  </a:moveTo>
                  <a:cubicBezTo>
                    <a:pt x="6412382" y="720547"/>
                    <a:pt x="6412382" y="545592"/>
                    <a:pt x="6412382" y="371246"/>
                  </a:cubicBezTo>
                  <a:cubicBezTo>
                    <a:pt x="6115507" y="371246"/>
                    <a:pt x="5820461" y="371246"/>
                    <a:pt x="5525415" y="371246"/>
                  </a:cubicBezTo>
                  <a:cubicBezTo>
                    <a:pt x="5525415" y="547421"/>
                    <a:pt x="5525415" y="721766"/>
                    <a:pt x="5525415" y="897331"/>
                  </a:cubicBezTo>
                  <a:cubicBezTo>
                    <a:pt x="5821070" y="897331"/>
                    <a:pt x="6114898" y="897331"/>
                    <a:pt x="6412382" y="897331"/>
                  </a:cubicBezTo>
                  <a:close/>
                  <a:moveTo>
                    <a:pt x="2347570" y="1532534"/>
                  </a:moveTo>
                  <a:cubicBezTo>
                    <a:pt x="2347570" y="1355141"/>
                    <a:pt x="2347570" y="1180186"/>
                    <a:pt x="2347570" y="1004621"/>
                  </a:cubicBezTo>
                  <a:cubicBezTo>
                    <a:pt x="2051304" y="1004621"/>
                    <a:pt x="1757477" y="1004621"/>
                    <a:pt x="1461211" y="1004621"/>
                  </a:cubicBezTo>
                  <a:cubicBezTo>
                    <a:pt x="1461211" y="1180795"/>
                    <a:pt x="1461211" y="1355750"/>
                    <a:pt x="1461211" y="1532534"/>
                  </a:cubicBezTo>
                  <a:cubicBezTo>
                    <a:pt x="1757477" y="1532534"/>
                    <a:pt x="2051304" y="1532534"/>
                    <a:pt x="2347570" y="1532534"/>
                  </a:cubicBezTo>
                  <a:close/>
                  <a:moveTo>
                    <a:pt x="5526024" y="1004011"/>
                  </a:moveTo>
                  <a:cubicBezTo>
                    <a:pt x="5526024" y="1182014"/>
                    <a:pt x="5526024" y="1356970"/>
                    <a:pt x="5526024" y="1531315"/>
                  </a:cubicBezTo>
                  <a:cubicBezTo>
                    <a:pt x="5822899" y="1531315"/>
                    <a:pt x="6117946" y="1531315"/>
                    <a:pt x="6411773" y="1531315"/>
                  </a:cubicBezTo>
                  <a:cubicBezTo>
                    <a:pt x="6411773" y="1353922"/>
                    <a:pt x="6411773" y="1178966"/>
                    <a:pt x="6411773" y="1004011"/>
                  </a:cubicBezTo>
                  <a:cubicBezTo>
                    <a:pt x="6115507" y="1004011"/>
                    <a:pt x="5822290" y="1004011"/>
                    <a:pt x="5526024" y="1004011"/>
                  </a:cubicBezTo>
                  <a:close/>
                  <a:moveTo>
                    <a:pt x="547421" y="1532534"/>
                  </a:moveTo>
                  <a:cubicBezTo>
                    <a:pt x="816864" y="1532534"/>
                    <a:pt x="1084478" y="1532534"/>
                    <a:pt x="1353312" y="1532534"/>
                  </a:cubicBezTo>
                  <a:cubicBezTo>
                    <a:pt x="1353312" y="1356360"/>
                    <a:pt x="1353312" y="1181405"/>
                    <a:pt x="1353312" y="1005230"/>
                  </a:cubicBezTo>
                  <a:cubicBezTo>
                    <a:pt x="1084478" y="1005230"/>
                    <a:pt x="816864" y="1005230"/>
                    <a:pt x="547421" y="1005230"/>
                  </a:cubicBezTo>
                  <a:cubicBezTo>
                    <a:pt x="547421" y="1180795"/>
                    <a:pt x="547421" y="1354531"/>
                    <a:pt x="547421" y="1532534"/>
                  </a:cubicBezTo>
                  <a:close/>
                  <a:moveTo>
                    <a:pt x="5418735" y="1005230"/>
                  </a:moveTo>
                  <a:cubicBezTo>
                    <a:pt x="5149291" y="1005230"/>
                    <a:pt x="4881677" y="1005230"/>
                    <a:pt x="4613453" y="1005230"/>
                  </a:cubicBezTo>
                  <a:cubicBezTo>
                    <a:pt x="4613453" y="1182014"/>
                    <a:pt x="4613453" y="1356360"/>
                    <a:pt x="4613453" y="1531315"/>
                  </a:cubicBezTo>
                  <a:cubicBezTo>
                    <a:pt x="4882896" y="1531315"/>
                    <a:pt x="5149901" y="1531315"/>
                    <a:pt x="5418735" y="1531315"/>
                  </a:cubicBezTo>
                  <a:cubicBezTo>
                    <a:pt x="5418735" y="1355750"/>
                    <a:pt x="5418735" y="1182014"/>
                    <a:pt x="5418735" y="1005230"/>
                  </a:cubicBezTo>
                  <a:close/>
                  <a:moveTo>
                    <a:pt x="548640" y="370637"/>
                  </a:moveTo>
                  <a:cubicBezTo>
                    <a:pt x="548640" y="547421"/>
                    <a:pt x="548640" y="721766"/>
                    <a:pt x="548640" y="896721"/>
                  </a:cubicBezTo>
                  <a:cubicBezTo>
                    <a:pt x="818083" y="896721"/>
                    <a:pt x="1085088" y="896721"/>
                    <a:pt x="1353312" y="896721"/>
                  </a:cubicBezTo>
                  <a:cubicBezTo>
                    <a:pt x="1353312" y="720547"/>
                    <a:pt x="1353312" y="546201"/>
                    <a:pt x="1353312" y="370637"/>
                  </a:cubicBezTo>
                  <a:cubicBezTo>
                    <a:pt x="1084478" y="370637"/>
                    <a:pt x="818083" y="370637"/>
                    <a:pt x="548640" y="370637"/>
                  </a:cubicBezTo>
                  <a:close/>
                  <a:moveTo>
                    <a:pt x="4613453" y="897331"/>
                  </a:moveTo>
                  <a:cubicBezTo>
                    <a:pt x="4882896" y="897331"/>
                    <a:pt x="5149901" y="897331"/>
                    <a:pt x="5416906" y="897331"/>
                  </a:cubicBezTo>
                  <a:cubicBezTo>
                    <a:pt x="5416906" y="720547"/>
                    <a:pt x="5416906" y="545592"/>
                    <a:pt x="5416906" y="370637"/>
                  </a:cubicBezTo>
                  <a:cubicBezTo>
                    <a:pt x="5148072" y="370637"/>
                    <a:pt x="4881677" y="370637"/>
                    <a:pt x="4613453" y="370637"/>
                  </a:cubicBezTo>
                  <a:cubicBezTo>
                    <a:pt x="4613453" y="546811"/>
                    <a:pt x="4613453" y="721157"/>
                    <a:pt x="4613453" y="897331"/>
                  </a:cubicBezTo>
                  <a:close/>
                </a:path>
              </a:pathLst>
            </a:custGeom>
            <a:solidFill>
              <a:schemeClr val="accent1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34BDF72E-3069-4689-A870-7C0C07B1DB81}"/>
                </a:ext>
              </a:extLst>
            </p:cNvPr>
            <p:cNvSpPr/>
            <p:nvPr/>
          </p:nvSpPr>
          <p:spPr>
            <a:xfrm>
              <a:off x="2194560" y="0"/>
              <a:ext cx="7802880" cy="3639312"/>
            </a:xfrm>
            <a:custGeom>
              <a:avLst/>
              <a:gdLst>
                <a:gd name="connsiteX0" fmla="*/ 3877056 w 7802880"/>
                <a:gd name="connsiteY0" fmla="*/ 0 h 3639312"/>
                <a:gd name="connsiteX1" fmla="*/ 3883152 w 7802880"/>
                <a:gd name="connsiteY1" fmla="*/ 0 h 3639312"/>
                <a:gd name="connsiteX2" fmla="*/ 3903269 w 7802880"/>
                <a:gd name="connsiteY2" fmla="*/ 18288 h 3639312"/>
                <a:gd name="connsiteX3" fmla="*/ 5491277 w 7802880"/>
                <a:gd name="connsiteY3" fmla="*/ 1210666 h 3639312"/>
                <a:gd name="connsiteX4" fmla="*/ 5586984 w 7802880"/>
                <a:gd name="connsiteY4" fmla="*/ 1242365 h 3639312"/>
                <a:gd name="connsiteX5" fmla="*/ 6717792 w 7802880"/>
                <a:gd name="connsiteY5" fmla="*/ 1239926 h 3639312"/>
                <a:gd name="connsiteX6" fmla="*/ 6797650 w 7802880"/>
                <a:gd name="connsiteY6" fmla="*/ 1292962 h 3639312"/>
                <a:gd name="connsiteX7" fmla="*/ 7774839 w 7802880"/>
                <a:gd name="connsiteY7" fmla="*/ 3573475 h 3639312"/>
                <a:gd name="connsiteX8" fmla="*/ 7802880 w 7802880"/>
                <a:gd name="connsiteY8" fmla="*/ 3633216 h 3639312"/>
                <a:gd name="connsiteX9" fmla="*/ 7802880 w 7802880"/>
                <a:gd name="connsiteY9" fmla="*/ 3639312 h 3639312"/>
                <a:gd name="connsiteX10" fmla="*/ 7766914 w 7802880"/>
                <a:gd name="connsiteY10" fmla="*/ 3642360 h 3639312"/>
                <a:gd name="connsiteX11" fmla="*/ 35966 w 7802880"/>
                <a:gd name="connsiteY11" fmla="*/ 3642360 h 3639312"/>
                <a:gd name="connsiteX12" fmla="*/ 0 w 7802880"/>
                <a:gd name="connsiteY12" fmla="*/ 3639312 h 3639312"/>
                <a:gd name="connsiteX13" fmla="*/ 0 w 7802880"/>
                <a:gd name="connsiteY13" fmla="*/ 3633216 h 3639312"/>
                <a:gd name="connsiteX14" fmla="*/ 10363 w 7802880"/>
                <a:gd name="connsiteY14" fmla="*/ 3615538 h 3639312"/>
                <a:gd name="connsiteX15" fmla="*/ 1007059 w 7802880"/>
                <a:gd name="connsiteY15" fmla="*/ 1288085 h 3639312"/>
                <a:gd name="connsiteX16" fmla="*/ 1080211 w 7802880"/>
                <a:gd name="connsiteY16" fmla="*/ 1240536 h 3639312"/>
                <a:gd name="connsiteX17" fmla="*/ 2189074 w 7802880"/>
                <a:gd name="connsiteY17" fmla="*/ 1243584 h 3639312"/>
                <a:gd name="connsiteX18" fmla="*/ 2295754 w 7802880"/>
                <a:gd name="connsiteY18" fmla="*/ 1207618 h 3639312"/>
                <a:gd name="connsiteX19" fmla="*/ 3126029 w 7802880"/>
                <a:gd name="connsiteY19" fmla="*/ 573634 h 3639312"/>
                <a:gd name="connsiteX20" fmla="*/ 3877056 w 7802880"/>
                <a:gd name="connsiteY20" fmla="*/ 0 h 3639312"/>
                <a:gd name="connsiteX21" fmla="*/ 5071872 w 7802880"/>
                <a:gd name="connsiteY21" fmla="*/ 2077517 h 3639312"/>
                <a:gd name="connsiteX22" fmla="*/ 3970325 w 7802880"/>
                <a:gd name="connsiteY22" fmla="*/ 2077517 h 3639312"/>
                <a:gd name="connsiteX23" fmla="*/ 3970325 w 7802880"/>
                <a:gd name="connsiteY23" fmla="*/ 2881579 h 3639312"/>
                <a:gd name="connsiteX24" fmla="*/ 5071872 w 7802880"/>
                <a:gd name="connsiteY24" fmla="*/ 2881579 h 3639312"/>
                <a:gd name="connsiteX25" fmla="*/ 5071872 w 7802880"/>
                <a:gd name="connsiteY25" fmla="*/ 2077517 h 3639312"/>
                <a:gd name="connsiteX26" fmla="*/ 3819754 w 7802880"/>
                <a:gd name="connsiteY26" fmla="*/ 2882798 h 3639312"/>
                <a:gd name="connsiteX27" fmla="*/ 3819754 w 7802880"/>
                <a:gd name="connsiteY27" fmla="*/ 2079346 h 3639312"/>
                <a:gd name="connsiteX28" fmla="*/ 2717597 w 7802880"/>
                <a:gd name="connsiteY28" fmla="*/ 2079346 h 3639312"/>
                <a:gd name="connsiteX29" fmla="*/ 2717597 w 7802880"/>
                <a:gd name="connsiteY29" fmla="*/ 2882798 h 3639312"/>
                <a:gd name="connsiteX30" fmla="*/ 3819754 w 7802880"/>
                <a:gd name="connsiteY30" fmla="*/ 2882798 h 3639312"/>
                <a:gd name="connsiteX31" fmla="*/ 3889858 w 7802880"/>
                <a:gd name="connsiteY31" fmla="*/ 303581 h 3639312"/>
                <a:gd name="connsiteX32" fmla="*/ 5677205 w 7802880"/>
                <a:gd name="connsiteY32" fmla="*/ 1648358 h 3639312"/>
                <a:gd name="connsiteX33" fmla="*/ 5677815 w 7802880"/>
                <a:gd name="connsiteY33" fmla="*/ 1422806 h 3639312"/>
                <a:gd name="connsiteX34" fmla="*/ 5630876 w 7802880"/>
                <a:gd name="connsiteY34" fmla="*/ 1325270 h 3639312"/>
                <a:gd name="connsiteX35" fmla="*/ 4153815 w 7802880"/>
                <a:gd name="connsiteY35" fmla="*/ 218846 h 3639312"/>
                <a:gd name="connsiteX36" fmla="*/ 3878885 w 7802880"/>
                <a:gd name="connsiteY36" fmla="*/ 12802 h 3639312"/>
                <a:gd name="connsiteX37" fmla="*/ 3857549 w 7802880"/>
                <a:gd name="connsiteY37" fmla="*/ 28042 h 3639312"/>
                <a:gd name="connsiteX38" fmla="*/ 2976067 w 7802880"/>
                <a:gd name="connsiteY38" fmla="*/ 700430 h 3639312"/>
                <a:gd name="connsiteX39" fmla="*/ 2128114 w 7802880"/>
                <a:gd name="connsiteY39" fmla="*/ 1346606 h 3639312"/>
                <a:gd name="connsiteX40" fmla="*/ 2092757 w 7802880"/>
                <a:gd name="connsiteY40" fmla="*/ 1409395 h 3639312"/>
                <a:gd name="connsiteX41" fmla="*/ 2093976 w 7802880"/>
                <a:gd name="connsiteY41" fmla="*/ 1595323 h 3639312"/>
                <a:gd name="connsiteX42" fmla="*/ 2098243 w 7802880"/>
                <a:gd name="connsiteY42" fmla="*/ 1631899 h 3639312"/>
                <a:gd name="connsiteX43" fmla="*/ 3889858 w 7802880"/>
                <a:gd name="connsiteY43" fmla="*/ 303581 h 3639312"/>
                <a:gd name="connsiteX44" fmla="*/ 2717597 w 7802880"/>
                <a:gd name="connsiteY44" fmla="*/ 1470355 h 3639312"/>
                <a:gd name="connsiteX45" fmla="*/ 2717597 w 7802880"/>
                <a:gd name="connsiteY45" fmla="*/ 1997659 h 3639312"/>
                <a:gd name="connsiteX46" fmla="*/ 3819144 w 7802880"/>
                <a:gd name="connsiteY46" fmla="*/ 1997659 h 3639312"/>
                <a:gd name="connsiteX47" fmla="*/ 3819144 w 7802880"/>
                <a:gd name="connsiteY47" fmla="*/ 1470355 h 3639312"/>
                <a:gd name="connsiteX48" fmla="*/ 2717597 w 7802880"/>
                <a:gd name="connsiteY48" fmla="*/ 1470355 h 3639312"/>
                <a:gd name="connsiteX49" fmla="*/ 3969106 w 7802880"/>
                <a:gd name="connsiteY49" fmla="*/ 1997050 h 3639312"/>
                <a:gd name="connsiteX50" fmla="*/ 5070044 w 7802880"/>
                <a:gd name="connsiteY50" fmla="*/ 1997050 h 3639312"/>
                <a:gd name="connsiteX51" fmla="*/ 5070044 w 7802880"/>
                <a:gd name="connsiteY51" fmla="*/ 1471574 h 3639312"/>
                <a:gd name="connsiteX52" fmla="*/ 3969106 w 7802880"/>
                <a:gd name="connsiteY52" fmla="*/ 1471574 h 3639312"/>
                <a:gd name="connsiteX53" fmla="*/ 3969106 w 7802880"/>
                <a:gd name="connsiteY53" fmla="*/ 1997050 h 3639312"/>
                <a:gd name="connsiteX54" fmla="*/ 5436413 w 7802880"/>
                <a:gd name="connsiteY54" fmla="*/ 1486814 h 3639312"/>
                <a:gd name="connsiteX55" fmla="*/ 5436413 w 7802880"/>
                <a:gd name="connsiteY55" fmla="*/ 3062630 h 3639312"/>
                <a:gd name="connsiteX56" fmla="*/ 2307946 w 7802880"/>
                <a:gd name="connsiteY56" fmla="*/ 3062630 h 3639312"/>
                <a:gd name="connsiteX57" fmla="*/ 2307946 w 7802880"/>
                <a:gd name="connsiteY57" fmla="*/ 1501445 h 3639312"/>
                <a:gd name="connsiteX58" fmla="*/ 2235403 w 7802880"/>
                <a:gd name="connsiteY58" fmla="*/ 1608734 h 3639312"/>
                <a:gd name="connsiteX59" fmla="*/ 2236622 w 7802880"/>
                <a:gd name="connsiteY59" fmla="*/ 3126639 h 3639312"/>
                <a:gd name="connsiteX60" fmla="*/ 2236622 w 7802880"/>
                <a:gd name="connsiteY60" fmla="*/ 3161386 h 3639312"/>
                <a:gd name="connsiteX61" fmla="*/ 5515052 w 7802880"/>
                <a:gd name="connsiteY61" fmla="*/ 3161386 h 3639312"/>
                <a:gd name="connsiteX62" fmla="*/ 5516880 w 7802880"/>
                <a:gd name="connsiteY62" fmla="*/ 3150413 h 3639312"/>
                <a:gd name="connsiteX63" fmla="*/ 5516880 w 7802880"/>
                <a:gd name="connsiteY63" fmla="*/ 1568501 h 3639312"/>
                <a:gd name="connsiteX64" fmla="*/ 5508346 w 7802880"/>
                <a:gd name="connsiteY64" fmla="*/ 1544117 h 3639312"/>
                <a:gd name="connsiteX65" fmla="*/ 5436413 w 7802880"/>
                <a:gd name="connsiteY65" fmla="*/ 1486814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802880" h="3639312">
                  <a:moveTo>
                    <a:pt x="3877056" y="0"/>
                  </a:moveTo>
                  <a:cubicBezTo>
                    <a:pt x="3878885" y="0"/>
                    <a:pt x="3881323" y="0"/>
                    <a:pt x="3883152" y="0"/>
                  </a:cubicBezTo>
                  <a:cubicBezTo>
                    <a:pt x="3889858" y="6096"/>
                    <a:pt x="3895954" y="12802"/>
                    <a:pt x="3903269" y="18288"/>
                  </a:cubicBezTo>
                  <a:cubicBezTo>
                    <a:pt x="4432402" y="415747"/>
                    <a:pt x="4962144" y="813206"/>
                    <a:pt x="5491277" y="1210666"/>
                  </a:cubicBezTo>
                  <a:cubicBezTo>
                    <a:pt x="5520538" y="1232611"/>
                    <a:pt x="5551018" y="1242365"/>
                    <a:pt x="5586984" y="1242365"/>
                  </a:cubicBezTo>
                  <a:cubicBezTo>
                    <a:pt x="5963717" y="1241146"/>
                    <a:pt x="6340450" y="1241755"/>
                    <a:pt x="6717792" y="1239926"/>
                  </a:cubicBezTo>
                  <a:cubicBezTo>
                    <a:pt x="6759855" y="1239926"/>
                    <a:pt x="6781191" y="1254557"/>
                    <a:pt x="6797650" y="1292962"/>
                  </a:cubicBezTo>
                  <a:cubicBezTo>
                    <a:pt x="7122567" y="2053742"/>
                    <a:pt x="7448703" y="2813304"/>
                    <a:pt x="7774839" y="3573475"/>
                  </a:cubicBezTo>
                  <a:cubicBezTo>
                    <a:pt x="7783373" y="3593592"/>
                    <a:pt x="7793736" y="3613099"/>
                    <a:pt x="7802880" y="3633216"/>
                  </a:cubicBezTo>
                  <a:cubicBezTo>
                    <a:pt x="7802880" y="3635045"/>
                    <a:pt x="7802880" y="3637483"/>
                    <a:pt x="7802880" y="3639312"/>
                  </a:cubicBezTo>
                  <a:cubicBezTo>
                    <a:pt x="7790688" y="3640531"/>
                    <a:pt x="7779106" y="3642360"/>
                    <a:pt x="7766914" y="3642360"/>
                  </a:cubicBezTo>
                  <a:cubicBezTo>
                    <a:pt x="5190135" y="3642360"/>
                    <a:pt x="2613355" y="3642360"/>
                    <a:pt x="35966" y="3642360"/>
                  </a:cubicBezTo>
                  <a:cubicBezTo>
                    <a:pt x="23774" y="3642360"/>
                    <a:pt x="12192" y="3640531"/>
                    <a:pt x="0" y="3639312"/>
                  </a:cubicBezTo>
                  <a:cubicBezTo>
                    <a:pt x="0" y="3637483"/>
                    <a:pt x="0" y="3635045"/>
                    <a:pt x="0" y="3633216"/>
                  </a:cubicBezTo>
                  <a:cubicBezTo>
                    <a:pt x="3658" y="3627120"/>
                    <a:pt x="7925" y="3621634"/>
                    <a:pt x="10363" y="3615538"/>
                  </a:cubicBezTo>
                  <a:cubicBezTo>
                    <a:pt x="343205" y="2839517"/>
                    <a:pt x="675437" y="2064106"/>
                    <a:pt x="1007059" y="1288085"/>
                  </a:cubicBezTo>
                  <a:cubicBezTo>
                    <a:pt x="1022299" y="1252728"/>
                    <a:pt x="1041806" y="1239926"/>
                    <a:pt x="1080211" y="1240536"/>
                  </a:cubicBezTo>
                  <a:cubicBezTo>
                    <a:pt x="1449629" y="1242365"/>
                    <a:pt x="1819656" y="1242365"/>
                    <a:pt x="2189074" y="1243584"/>
                  </a:cubicBezTo>
                  <a:cubicBezTo>
                    <a:pt x="2229917" y="1243584"/>
                    <a:pt x="2263445" y="1232002"/>
                    <a:pt x="2295754" y="1207618"/>
                  </a:cubicBezTo>
                  <a:cubicBezTo>
                    <a:pt x="2571902" y="996086"/>
                    <a:pt x="2849270" y="785165"/>
                    <a:pt x="3126029" y="573634"/>
                  </a:cubicBezTo>
                  <a:cubicBezTo>
                    <a:pt x="3376575" y="382219"/>
                    <a:pt x="3627120" y="190805"/>
                    <a:pt x="3877056" y="0"/>
                  </a:cubicBezTo>
                  <a:close/>
                  <a:moveTo>
                    <a:pt x="5071872" y="2077517"/>
                  </a:moveTo>
                  <a:cubicBezTo>
                    <a:pt x="4701845" y="2077517"/>
                    <a:pt x="4336085" y="2077517"/>
                    <a:pt x="3970325" y="2077517"/>
                  </a:cubicBezTo>
                  <a:cubicBezTo>
                    <a:pt x="3970325" y="2347570"/>
                    <a:pt x="3970325" y="2614574"/>
                    <a:pt x="3970325" y="2881579"/>
                  </a:cubicBezTo>
                  <a:cubicBezTo>
                    <a:pt x="4339133" y="2881579"/>
                    <a:pt x="4704893" y="2881579"/>
                    <a:pt x="5071872" y="2881579"/>
                  </a:cubicBezTo>
                  <a:cubicBezTo>
                    <a:pt x="5071872" y="2612746"/>
                    <a:pt x="5071872" y="2345741"/>
                    <a:pt x="5071872" y="2077517"/>
                  </a:cubicBezTo>
                  <a:close/>
                  <a:moveTo>
                    <a:pt x="3819754" y="2882798"/>
                  </a:moveTo>
                  <a:cubicBezTo>
                    <a:pt x="3819754" y="2613355"/>
                    <a:pt x="3819754" y="2346350"/>
                    <a:pt x="3819754" y="2079346"/>
                  </a:cubicBezTo>
                  <a:cubicBezTo>
                    <a:pt x="3450946" y="2079346"/>
                    <a:pt x="3083966" y="2079346"/>
                    <a:pt x="2717597" y="2079346"/>
                  </a:cubicBezTo>
                  <a:cubicBezTo>
                    <a:pt x="2717597" y="2348789"/>
                    <a:pt x="2717597" y="2615184"/>
                    <a:pt x="2717597" y="2882798"/>
                  </a:cubicBezTo>
                  <a:cubicBezTo>
                    <a:pt x="3085186" y="2882798"/>
                    <a:pt x="3450946" y="2882798"/>
                    <a:pt x="3819754" y="2882798"/>
                  </a:cubicBezTo>
                  <a:close/>
                  <a:moveTo>
                    <a:pt x="3889858" y="303581"/>
                  </a:moveTo>
                  <a:cubicBezTo>
                    <a:pt x="4482999" y="751637"/>
                    <a:pt x="5071872" y="1204570"/>
                    <a:pt x="5677205" y="1648358"/>
                  </a:cubicBezTo>
                  <a:cubicBezTo>
                    <a:pt x="5677205" y="1566672"/>
                    <a:pt x="5674767" y="1494739"/>
                    <a:pt x="5677815" y="1422806"/>
                  </a:cubicBezTo>
                  <a:cubicBezTo>
                    <a:pt x="5679644" y="1379525"/>
                    <a:pt x="5665623" y="1351483"/>
                    <a:pt x="5630876" y="1325270"/>
                  </a:cubicBezTo>
                  <a:cubicBezTo>
                    <a:pt x="5138319" y="957072"/>
                    <a:pt x="4646372" y="587654"/>
                    <a:pt x="4153815" y="218846"/>
                  </a:cubicBezTo>
                  <a:cubicBezTo>
                    <a:pt x="4062375" y="149962"/>
                    <a:pt x="3970935" y="81686"/>
                    <a:pt x="3878885" y="12802"/>
                  </a:cubicBezTo>
                  <a:cubicBezTo>
                    <a:pt x="3870351" y="18898"/>
                    <a:pt x="3863645" y="23165"/>
                    <a:pt x="3857549" y="28042"/>
                  </a:cubicBezTo>
                  <a:cubicBezTo>
                    <a:pt x="3563722" y="251765"/>
                    <a:pt x="3269895" y="476098"/>
                    <a:pt x="2976067" y="700430"/>
                  </a:cubicBezTo>
                  <a:cubicBezTo>
                    <a:pt x="2693213" y="915619"/>
                    <a:pt x="2410968" y="1131418"/>
                    <a:pt x="2128114" y="1346606"/>
                  </a:cubicBezTo>
                  <a:cubicBezTo>
                    <a:pt x="2106778" y="1363066"/>
                    <a:pt x="2091538" y="1380134"/>
                    <a:pt x="2092757" y="1409395"/>
                  </a:cubicBezTo>
                  <a:cubicBezTo>
                    <a:pt x="2093976" y="1471574"/>
                    <a:pt x="2093366" y="1533144"/>
                    <a:pt x="2093976" y="1595323"/>
                  </a:cubicBezTo>
                  <a:cubicBezTo>
                    <a:pt x="2093976" y="1605686"/>
                    <a:pt x="2096414" y="1616050"/>
                    <a:pt x="2098243" y="1631899"/>
                  </a:cubicBezTo>
                  <a:cubicBezTo>
                    <a:pt x="2707843" y="1199693"/>
                    <a:pt x="3290621" y="741883"/>
                    <a:pt x="3889858" y="303581"/>
                  </a:cubicBezTo>
                  <a:close/>
                  <a:moveTo>
                    <a:pt x="2717597" y="1470355"/>
                  </a:moveTo>
                  <a:cubicBezTo>
                    <a:pt x="2717597" y="1648358"/>
                    <a:pt x="2717597" y="1823314"/>
                    <a:pt x="2717597" y="1997659"/>
                  </a:cubicBezTo>
                  <a:cubicBezTo>
                    <a:pt x="3086405" y="1997659"/>
                    <a:pt x="3452775" y="1997659"/>
                    <a:pt x="3819144" y="1997659"/>
                  </a:cubicBezTo>
                  <a:cubicBezTo>
                    <a:pt x="3819144" y="1820875"/>
                    <a:pt x="3819144" y="1645920"/>
                    <a:pt x="3819144" y="1470355"/>
                  </a:cubicBezTo>
                  <a:cubicBezTo>
                    <a:pt x="3450946" y="1470355"/>
                    <a:pt x="3085795" y="1470355"/>
                    <a:pt x="2717597" y="1470355"/>
                  </a:cubicBezTo>
                  <a:close/>
                  <a:moveTo>
                    <a:pt x="3969106" y="1997050"/>
                  </a:moveTo>
                  <a:cubicBezTo>
                    <a:pt x="4338524" y="1997050"/>
                    <a:pt x="4704284" y="1997050"/>
                    <a:pt x="5070044" y="1997050"/>
                  </a:cubicBezTo>
                  <a:cubicBezTo>
                    <a:pt x="5070044" y="1820266"/>
                    <a:pt x="5070044" y="1645310"/>
                    <a:pt x="5070044" y="1471574"/>
                  </a:cubicBezTo>
                  <a:cubicBezTo>
                    <a:pt x="4701845" y="1471574"/>
                    <a:pt x="4335476" y="1471574"/>
                    <a:pt x="3969106" y="1471574"/>
                  </a:cubicBezTo>
                  <a:cubicBezTo>
                    <a:pt x="3969106" y="1647749"/>
                    <a:pt x="3969106" y="1821485"/>
                    <a:pt x="3969106" y="1997050"/>
                  </a:cubicBezTo>
                  <a:close/>
                  <a:moveTo>
                    <a:pt x="5436413" y="1486814"/>
                  </a:moveTo>
                  <a:cubicBezTo>
                    <a:pt x="5436413" y="2018386"/>
                    <a:pt x="5436413" y="2540203"/>
                    <a:pt x="5436413" y="3062630"/>
                  </a:cubicBezTo>
                  <a:cubicBezTo>
                    <a:pt x="4393388" y="3062630"/>
                    <a:pt x="3352800" y="3062630"/>
                    <a:pt x="2307946" y="3062630"/>
                  </a:cubicBezTo>
                  <a:cubicBezTo>
                    <a:pt x="2307946" y="2541422"/>
                    <a:pt x="2307946" y="2022043"/>
                    <a:pt x="2307946" y="1501445"/>
                  </a:cubicBezTo>
                  <a:cubicBezTo>
                    <a:pt x="2253691" y="1519733"/>
                    <a:pt x="2235403" y="1553870"/>
                    <a:pt x="2235403" y="1608734"/>
                  </a:cubicBezTo>
                  <a:cubicBezTo>
                    <a:pt x="2237232" y="2114702"/>
                    <a:pt x="2236622" y="2620670"/>
                    <a:pt x="2236622" y="3126639"/>
                  </a:cubicBezTo>
                  <a:cubicBezTo>
                    <a:pt x="2236622" y="3138221"/>
                    <a:pt x="2236622" y="3150413"/>
                    <a:pt x="2236622" y="3161386"/>
                  </a:cubicBezTo>
                  <a:cubicBezTo>
                    <a:pt x="3332683" y="3161386"/>
                    <a:pt x="4423868" y="3161386"/>
                    <a:pt x="5515052" y="3161386"/>
                  </a:cubicBezTo>
                  <a:cubicBezTo>
                    <a:pt x="5515661" y="3155899"/>
                    <a:pt x="5516880" y="3152851"/>
                    <a:pt x="5516880" y="3150413"/>
                  </a:cubicBezTo>
                  <a:cubicBezTo>
                    <a:pt x="5516880" y="2623109"/>
                    <a:pt x="5516880" y="2095805"/>
                    <a:pt x="5516880" y="1568501"/>
                  </a:cubicBezTo>
                  <a:cubicBezTo>
                    <a:pt x="5516880" y="1560576"/>
                    <a:pt x="5513832" y="1548994"/>
                    <a:pt x="5508346" y="1544117"/>
                  </a:cubicBezTo>
                  <a:cubicBezTo>
                    <a:pt x="5488229" y="1525829"/>
                    <a:pt x="5465674" y="1509370"/>
                    <a:pt x="5436413" y="1486814"/>
                  </a:cubicBezTo>
                  <a:close/>
                </a:path>
              </a:pathLst>
            </a:custGeom>
            <a:solidFill>
              <a:schemeClr val="accent1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3E360AF2-141C-41FF-9E29-5C0EC8C900FE}"/>
                </a:ext>
              </a:extLst>
            </p:cNvPr>
            <p:cNvSpPr/>
            <p:nvPr/>
          </p:nvSpPr>
          <p:spPr>
            <a:xfrm>
              <a:off x="5486400" y="4684167"/>
              <a:ext cx="1316736" cy="2170176"/>
            </a:xfrm>
            <a:custGeom>
              <a:avLst/>
              <a:gdLst>
                <a:gd name="connsiteX0" fmla="*/ 0 w 1316736"/>
                <a:gd name="connsiteY0" fmla="*/ 2173834 h 2170176"/>
                <a:gd name="connsiteX1" fmla="*/ 609 w 1316736"/>
                <a:gd name="connsiteY1" fmla="*/ 491947 h 2170176"/>
                <a:gd name="connsiteX2" fmla="*/ 609 w 1316736"/>
                <a:gd name="connsiteY2" fmla="*/ 34747 h 2170176"/>
                <a:gd name="connsiteX3" fmla="*/ 609 w 1316736"/>
                <a:gd name="connsiteY3" fmla="*/ 0 h 2170176"/>
                <a:gd name="connsiteX4" fmla="*/ 1316736 w 1316736"/>
                <a:gd name="connsiteY4" fmla="*/ 0 h 2170176"/>
                <a:gd name="connsiteX5" fmla="*/ 1317955 w 1316736"/>
                <a:gd name="connsiteY5" fmla="*/ 28651 h 2170176"/>
                <a:gd name="connsiteX6" fmla="*/ 1317955 w 1316736"/>
                <a:gd name="connsiteY6" fmla="*/ 2151888 h 2170176"/>
                <a:gd name="connsiteX7" fmla="*/ 1316736 w 1316736"/>
                <a:gd name="connsiteY7" fmla="*/ 2173224 h 2170176"/>
                <a:gd name="connsiteX8" fmla="*/ 0 w 1316736"/>
                <a:gd name="connsiteY8" fmla="*/ 2173834 h 217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736" h="2170176">
                  <a:moveTo>
                    <a:pt x="0" y="2173834"/>
                  </a:moveTo>
                  <a:cubicBezTo>
                    <a:pt x="0" y="1613002"/>
                    <a:pt x="0" y="1052779"/>
                    <a:pt x="609" y="491947"/>
                  </a:cubicBezTo>
                  <a:cubicBezTo>
                    <a:pt x="609" y="339547"/>
                    <a:pt x="609" y="187147"/>
                    <a:pt x="609" y="34747"/>
                  </a:cubicBezTo>
                  <a:cubicBezTo>
                    <a:pt x="609" y="23774"/>
                    <a:pt x="609" y="12801"/>
                    <a:pt x="609" y="0"/>
                  </a:cubicBezTo>
                  <a:cubicBezTo>
                    <a:pt x="440741" y="0"/>
                    <a:pt x="877824" y="0"/>
                    <a:pt x="1316736" y="0"/>
                  </a:cubicBezTo>
                  <a:cubicBezTo>
                    <a:pt x="1317346" y="10363"/>
                    <a:pt x="1317955" y="19507"/>
                    <a:pt x="1317955" y="28651"/>
                  </a:cubicBezTo>
                  <a:cubicBezTo>
                    <a:pt x="1317955" y="736397"/>
                    <a:pt x="1317955" y="1444142"/>
                    <a:pt x="1317955" y="2151888"/>
                  </a:cubicBezTo>
                  <a:cubicBezTo>
                    <a:pt x="1317955" y="2159203"/>
                    <a:pt x="1317346" y="2165908"/>
                    <a:pt x="1316736" y="2173224"/>
                  </a:cubicBezTo>
                  <a:cubicBezTo>
                    <a:pt x="877824" y="2173834"/>
                    <a:pt x="438912" y="2173834"/>
                    <a:pt x="0" y="217383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EE9AEA7C-B8B8-4988-8F00-B959329A25DB}"/>
                </a:ext>
              </a:extLst>
            </p:cNvPr>
            <p:cNvSpPr/>
            <p:nvPr/>
          </p:nvSpPr>
          <p:spPr>
            <a:xfrm>
              <a:off x="4080662" y="4171493"/>
              <a:ext cx="883920" cy="524256"/>
            </a:xfrm>
            <a:custGeom>
              <a:avLst/>
              <a:gdLst>
                <a:gd name="connsiteX0" fmla="*/ 887578 w 883920"/>
                <a:gd name="connsiteY0" fmla="*/ 0 h 524256"/>
                <a:gd name="connsiteX1" fmla="*/ 887578 w 883920"/>
                <a:gd name="connsiteY1" fmla="*/ 525475 h 524256"/>
                <a:gd name="connsiteX2" fmla="*/ 0 w 883920"/>
                <a:gd name="connsiteY2" fmla="*/ 525475 h 524256"/>
                <a:gd name="connsiteX3" fmla="*/ 0 w 883920"/>
                <a:gd name="connsiteY3" fmla="*/ 0 h 524256"/>
                <a:gd name="connsiteX4" fmla="*/ 887578 w 883920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887578" y="0"/>
                  </a:moveTo>
                  <a:cubicBezTo>
                    <a:pt x="887578" y="174955"/>
                    <a:pt x="887578" y="349301"/>
                    <a:pt x="887578" y="525475"/>
                  </a:cubicBezTo>
                  <a:cubicBezTo>
                    <a:pt x="591922" y="525475"/>
                    <a:pt x="296875" y="525475"/>
                    <a:pt x="0" y="525475"/>
                  </a:cubicBezTo>
                  <a:cubicBezTo>
                    <a:pt x="0" y="350520"/>
                    <a:pt x="0" y="176784"/>
                    <a:pt x="0" y="0"/>
                  </a:cubicBezTo>
                  <a:cubicBezTo>
                    <a:pt x="295046" y="0"/>
                    <a:pt x="590702" y="0"/>
                    <a:pt x="887578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C89117A0-70C8-44B1-94BD-536D43E7F794}"/>
                </a:ext>
              </a:extLst>
            </p:cNvPr>
            <p:cNvSpPr/>
            <p:nvPr/>
          </p:nvSpPr>
          <p:spPr>
            <a:xfrm>
              <a:off x="8145475" y="4171493"/>
              <a:ext cx="883920" cy="524256"/>
            </a:xfrm>
            <a:custGeom>
              <a:avLst/>
              <a:gdLst>
                <a:gd name="connsiteX0" fmla="*/ 886968 w 883920"/>
                <a:gd name="connsiteY0" fmla="*/ 526085 h 524256"/>
                <a:gd name="connsiteX1" fmla="*/ 0 w 883920"/>
                <a:gd name="connsiteY1" fmla="*/ 526085 h 524256"/>
                <a:gd name="connsiteX2" fmla="*/ 0 w 883920"/>
                <a:gd name="connsiteY2" fmla="*/ 0 h 524256"/>
                <a:gd name="connsiteX3" fmla="*/ 886968 w 883920"/>
                <a:gd name="connsiteY3" fmla="*/ 0 h 524256"/>
                <a:gd name="connsiteX4" fmla="*/ 886968 w 883920"/>
                <a:gd name="connsiteY4" fmla="*/ 526085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886968" y="526085"/>
                  </a:moveTo>
                  <a:cubicBezTo>
                    <a:pt x="589483" y="526085"/>
                    <a:pt x="295656" y="526085"/>
                    <a:pt x="0" y="526085"/>
                  </a:cubicBezTo>
                  <a:cubicBezTo>
                    <a:pt x="0" y="350520"/>
                    <a:pt x="0" y="176175"/>
                    <a:pt x="0" y="0"/>
                  </a:cubicBezTo>
                  <a:cubicBezTo>
                    <a:pt x="295046" y="0"/>
                    <a:pt x="590093" y="0"/>
                    <a:pt x="886968" y="0"/>
                  </a:cubicBezTo>
                  <a:cubicBezTo>
                    <a:pt x="886968" y="174346"/>
                    <a:pt x="886968" y="349301"/>
                    <a:pt x="886968" y="526085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3319AC4B-19EA-4E52-81A5-23009FB0A324}"/>
                </a:ext>
              </a:extLst>
            </p:cNvPr>
            <p:cNvSpPr/>
            <p:nvPr/>
          </p:nvSpPr>
          <p:spPr>
            <a:xfrm>
              <a:off x="4081272" y="4804867"/>
              <a:ext cx="883920" cy="524256"/>
            </a:xfrm>
            <a:custGeom>
              <a:avLst/>
              <a:gdLst>
                <a:gd name="connsiteX0" fmla="*/ 886358 w 883920"/>
                <a:gd name="connsiteY0" fmla="*/ 527913 h 524256"/>
                <a:gd name="connsiteX1" fmla="*/ 0 w 883920"/>
                <a:gd name="connsiteY1" fmla="*/ 527913 h 524256"/>
                <a:gd name="connsiteX2" fmla="*/ 0 w 883920"/>
                <a:gd name="connsiteY2" fmla="*/ 0 h 524256"/>
                <a:gd name="connsiteX3" fmla="*/ 886358 w 883920"/>
                <a:gd name="connsiteY3" fmla="*/ 0 h 524256"/>
                <a:gd name="connsiteX4" fmla="*/ 886358 w 883920"/>
                <a:gd name="connsiteY4" fmla="*/ 527913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886358" y="527913"/>
                  </a:moveTo>
                  <a:cubicBezTo>
                    <a:pt x="590093" y="527913"/>
                    <a:pt x="296266" y="527913"/>
                    <a:pt x="0" y="527913"/>
                  </a:cubicBezTo>
                  <a:cubicBezTo>
                    <a:pt x="0" y="351739"/>
                    <a:pt x="0" y="176784"/>
                    <a:pt x="0" y="0"/>
                  </a:cubicBezTo>
                  <a:cubicBezTo>
                    <a:pt x="295656" y="0"/>
                    <a:pt x="590093" y="0"/>
                    <a:pt x="886358" y="0"/>
                  </a:cubicBezTo>
                  <a:cubicBezTo>
                    <a:pt x="886358" y="175565"/>
                    <a:pt x="886358" y="350520"/>
                    <a:pt x="886358" y="527913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0357BD94-885A-4AF1-A451-7912F9B1103B}"/>
                </a:ext>
              </a:extLst>
            </p:cNvPr>
            <p:cNvSpPr/>
            <p:nvPr/>
          </p:nvSpPr>
          <p:spPr>
            <a:xfrm>
              <a:off x="8146086" y="4804256"/>
              <a:ext cx="883919" cy="524256"/>
            </a:xfrm>
            <a:custGeom>
              <a:avLst/>
              <a:gdLst>
                <a:gd name="connsiteX0" fmla="*/ 0 w 883920"/>
                <a:gd name="connsiteY0" fmla="*/ 0 h 524256"/>
                <a:gd name="connsiteX1" fmla="*/ 885749 w 883920"/>
                <a:gd name="connsiteY1" fmla="*/ 0 h 524256"/>
                <a:gd name="connsiteX2" fmla="*/ 885749 w 883920"/>
                <a:gd name="connsiteY2" fmla="*/ 527304 h 524256"/>
                <a:gd name="connsiteX3" fmla="*/ 0 w 883920"/>
                <a:gd name="connsiteY3" fmla="*/ 527304 h 524256"/>
                <a:gd name="connsiteX4" fmla="*/ 0 w 883920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0" y="0"/>
                  </a:moveTo>
                  <a:cubicBezTo>
                    <a:pt x="296266" y="0"/>
                    <a:pt x="589483" y="0"/>
                    <a:pt x="885749" y="0"/>
                  </a:cubicBezTo>
                  <a:cubicBezTo>
                    <a:pt x="885749" y="175565"/>
                    <a:pt x="885749" y="350520"/>
                    <a:pt x="885749" y="527304"/>
                  </a:cubicBezTo>
                  <a:cubicBezTo>
                    <a:pt x="591922" y="527304"/>
                    <a:pt x="296875" y="527304"/>
                    <a:pt x="0" y="527304"/>
                  </a:cubicBezTo>
                  <a:cubicBezTo>
                    <a:pt x="0" y="352959"/>
                    <a:pt x="0" y="17800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FB2DB2BA-09DD-4CA7-9BF3-6142E78864FC}"/>
                </a:ext>
              </a:extLst>
            </p:cNvPr>
            <p:cNvSpPr/>
            <p:nvPr/>
          </p:nvSpPr>
          <p:spPr>
            <a:xfrm>
              <a:off x="3167482" y="4805477"/>
              <a:ext cx="804672" cy="524256"/>
            </a:xfrm>
            <a:custGeom>
              <a:avLst/>
              <a:gdLst>
                <a:gd name="connsiteX0" fmla="*/ 0 w 804672"/>
                <a:gd name="connsiteY0" fmla="*/ 527304 h 524256"/>
                <a:gd name="connsiteX1" fmla="*/ 0 w 804672"/>
                <a:gd name="connsiteY1" fmla="*/ 0 h 524256"/>
                <a:gd name="connsiteX2" fmla="*/ 805891 w 804672"/>
                <a:gd name="connsiteY2" fmla="*/ 0 h 524256"/>
                <a:gd name="connsiteX3" fmla="*/ 805891 w 804672"/>
                <a:gd name="connsiteY3" fmla="*/ 527304 h 524256"/>
                <a:gd name="connsiteX4" fmla="*/ 0 w 804672"/>
                <a:gd name="connsiteY4" fmla="*/ 52730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72" h="524256">
                  <a:moveTo>
                    <a:pt x="0" y="527304"/>
                  </a:moveTo>
                  <a:cubicBezTo>
                    <a:pt x="0" y="349911"/>
                    <a:pt x="0" y="175565"/>
                    <a:pt x="0" y="0"/>
                  </a:cubicBezTo>
                  <a:cubicBezTo>
                    <a:pt x="269443" y="0"/>
                    <a:pt x="536448" y="0"/>
                    <a:pt x="805891" y="0"/>
                  </a:cubicBezTo>
                  <a:cubicBezTo>
                    <a:pt x="805891" y="176175"/>
                    <a:pt x="805891" y="351130"/>
                    <a:pt x="805891" y="527304"/>
                  </a:cubicBezTo>
                  <a:cubicBezTo>
                    <a:pt x="536448" y="527304"/>
                    <a:pt x="269443" y="527304"/>
                    <a:pt x="0" y="52730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00DBD01D-E46D-4930-98C7-7F192B8A0878}"/>
                </a:ext>
              </a:extLst>
            </p:cNvPr>
            <p:cNvSpPr/>
            <p:nvPr/>
          </p:nvSpPr>
          <p:spPr>
            <a:xfrm>
              <a:off x="7233513" y="4805477"/>
              <a:ext cx="804672" cy="524256"/>
            </a:xfrm>
            <a:custGeom>
              <a:avLst/>
              <a:gdLst>
                <a:gd name="connsiteX0" fmla="*/ 805282 w 804672"/>
                <a:gd name="connsiteY0" fmla="*/ 0 h 524256"/>
                <a:gd name="connsiteX1" fmla="*/ 805282 w 804672"/>
                <a:gd name="connsiteY1" fmla="*/ 526085 h 524256"/>
                <a:gd name="connsiteX2" fmla="*/ 0 w 804672"/>
                <a:gd name="connsiteY2" fmla="*/ 526085 h 524256"/>
                <a:gd name="connsiteX3" fmla="*/ 0 w 804672"/>
                <a:gd name="connsiteY3" fmla="*/ 0 h 524256"/>
                <a:gd name="connsiteX4" fmla="*/ 805282 w 804672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72" h="524256">
                  <a:moveTo>
                    <a:pt x="805282" y="0"/>
                  </a:moveTo>
                  <a:cubicBezTo>
                    <a:pt x="805282" y="176784"/>
                    <a:pt x="805282" y="349911"/>
                    <a:pt x="805282" y="526085"/>
                  </a:cubicBezTo>
                  <a:cubicBezTo>
                    <a:pt x="537058" y="526085"/>
                    <a:pt x="269443" y="526085"/>
                    <a:pt x="0" y="526085"/>
                  </a:cubicBezTo>
                  <a:cubicBezTo>
                    <a:pt x="0" y="351130"/>
                    <a:pt x="0" y="176784"/>
                    <a:pt x="0" y="0"/>
                  </a:cubicBezTo>
                  <a:cubicBezTo>
                    <a:pt x="268224" y="0"/>
                    <a:pt x="535839" y="0"/>
                    <a:pt x="805282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22750EC5-3642-4DE0-BDC9-1AC145D9B10D}"/>
                </a:ext>
              </a:extLst>
            </p:cNvPr>
            <p:cNvSpPr/>
            <p:nvPr/>
          </p:nvSpPr>
          <p:spPr>
            <a:xfrm>
              <a:off x="3168701" y="4170883"/>
              <a:ext cx="798576" cy="524256"/>
            </a:xfrm>
            <a:custGeom>
              <a:avLst/>
              <a:gdLst>
                <a:gd name="connsiteX0" fmla="*/ 0 w 798576"/>
                <a:gd name="connsiteY0" fmla="*/ 0 h 524256"/>
                <a:gd name="connsiteX1" fmla="*/ 804672 w 798576"/>
                <a:gd name="connsiteY1" fmla="*/ 0 h 524256"/>
                <a:gd name="connsiteX2" fmla="*/ 804672 w 798576"/>
                <a:gd name="connsiteY2" fmla="*/ 526085 h 524256"/>
                <a:gd name="connsiteX3" fmla="*/ 0 w 798576"/>
                <a:gd name="connsiteY3" fmla="*/ 526085 h 524256"/>
                <a:gd name="connsiteX4" fmla="*/ 0 w 798576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576" h="524256">
                  <a:moveTo>
                    <a:pt x="0" y="0"/>
                  </a:moveTo>
                  <a:cubicBezTo>
                    <a:pt x="269443" y="0"/>
                    <a:pt x="536448" y="0"/>
                    <a:pt x="804672" y="0"/>
                  </a:cubicBezTo>
                  <a:cubicBezTo>
                    <a:pt x="804672" y="175565"/>
                    <a:pt x="804672" y="349910"/>
                    <a:pt x="804672" y="526085"/>
                  </a:cubicBezTo>
                  <a:cubicBezTo>
                    <a:pt x="537058" y="526085"/>
                    <a:pt x="269443" y="526085"/>
                    <a:pt x="0" y="526085"/>
                  </a:cubicBezTo>
                  <a:cubicBezTo>
                    <a:pt x="0" y="351129"/>
                    <a:pt x="0" y="17678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EC0C6F-624F-4A40-B6D3-0A5B8EC2587D}"/>
                </a:ext>
              </a:extLst>
            </p:cNvPr>
            <p:cNvSpPr/>
            <p:nvPr/>
          </p:nvSpPr>
          <p:spPr>
            <a:xfrm>
              <a:off x="7233513" y="4170883"/>
              <a:ext cx="798576" cy="524256"/>
            </a:xfrm>
            <a:custGeom>
              <a:avLst/>
              <a:gdLst>
                <a:gd name="connsiteX0" fmla="*/ 0 w 798576"/>
                <a:gd name="connsiteY0" fmla="*/ 526694 h 524256"/>
                <a:gd name="connsiteX1" fmla="*/ 0 w 798576"/>
                <a:gd name="connsiteY1" fmla="*/ 0 h 524256"/>
                <a:gd name="connsiteX2" fmla="*/ 803453 w 798576"/>
                <a:gd name="connsiteY2" fmla="*/ 0 h 524256"/>
                <a:gd name="connsiteX3" fmla="*/ 803453 w 798576"/>
                <a:gd name="connsiteY3" fmla="*/ 526694 h 524256"/>
                <a:gd name="connsiteX4" fmla="*/ 0 w 798576"/>
                <a:gd name="connsiteY4" fmla="*/ 52669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576" h="524256">
                  <a:moveTo>
                    <a:pt x="0" y="526694"/>
                  </a:moveTo>
                  <a:cubicBezTo>
                    <a:pt x="0" y="349910"/>
                    <a:pt x="0" y="175565"/>
                    <a:pt x="0" y="0"/>
                  </a:cubicBezTo>
                  <a:cubicBezTo>
                    <a:pt x="268224" y="0"/>
                    <a:pt x="534619" y="0"/>
                    <a:pt x="803453" y="0"/>
                  </a:cubicBezTo>
                  <a:cubicBezTo>
                    <a:pt x="803453" y="174955"/>
                    <a:pt x="803453" y="349910"/>
                    <a:pt x="803453" y="526694"/>
                  </a:cubicBezTo>
                  <a:cubicBezTo>
                    <a:pt x="536448" y="526694"/>
                    <a:pt x="269443" y="526694"/>
                    <a:pt x="0" y="52669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4BFBF0BB-E87F-4222-B3C3-C60E26C4B402}"/>
                </a:ext>
              </a:extLst>
            </p:cNvPr>
            <p:cNvSpPr/>
            <p:nvPr/>
          </p:nvSpPr>
          <p:spPr>
            <a:xfrm>
              <a:off x="6164885" y="2077517"/>
              <a:ext cx="1097280" cy="798576"/>
            </a:xfrm>
            <a:custGeom>
              <a:avLst/>
              <a:gdLst>
                <a:gd name="connsiteX0" fmla="*/ 1101547 w 1097280"/>
                <a:gd name="connsiteY0" fmla="*/ 0 h 798576"/>
                <a:gd name="connsiteX1" fmla="*/ 1101547 w 1097280"/>
                <a:gd name="connsiteY1" fmla="*/ 804063 h 798576"/>
                <a:gd name="connsiteX2" fmla="*/ 0 w 1097280"/>
                <a:gd name="connsiteY2" fmla="*/ 804063 h 798576"/>
                <a:gd name="connsiteX3" fmla="*/ 0 w 1097280"/>
                <a:gd name="connsiteY3" fmla="*/ 0 h 798576"/>
                <a:gd name="connsiteX4" fmla="*/ 1101547 w 1097280"/>
                <a:gd name="connsiteY4" fmla="*/ 0 h 79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798576">
                  <a:moveTo>
                    <a:pt x="1101547" y="0"/>
                  </a:moveTo>
                  <a:cubicBezTo>
                    <a:pt x="1101547" y="268834"/>
                    <a:pt x="1101547" y="535229"/>
                    <a:pt x="1101547" y="804063"/>
                  </a:cubicBezTo>
                  <a:cubicBezTo>
                    <a:pt x="734568" y="804063"/>
                    <a:pt x="368199" y="804063"/>
                    <a:pt x="0" y="804063"/>
                  </a:cubicBezTo>
                  <a:cubicBezTo>
                    <a:pt x="0" y="537058"/>
                    <a:pt x="0" y="269443"/>
                    <a:pt x="0" y="0"/>
                  </a:cubicBezTo>
                  <a:cubicBezTo>
                    <a:pt x="365760" y="0"/>
                    <a:pt x="732130" y="0"/>
                    <a:pt x="1101547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C9C80D8B-2A3D-408B-ACB1-AE75318E0550}"/>
                </a:ext>
              </a:extLst>
            </p:cNvPr>
            <p:cNvSpPr/>
            <p:nvPr/>
          </p:nvSpPr>
          <p:spPr>
            <a:xfrm>
              <a:off x="4912157" y="2079346"/>
              <a:ext cx="1097280" cy="798576"/>
            </a:xfrm>
            <a:custGeom>
              <a:avLst/>
              <a:gdLst>
                <a:gd name="connsiteX0" fmla="*/ 1102157 w 1097280"/>
                <a:gd name="connsiteY0" fmla="*/ 803453 h 798576"/>
                <a:gd name="connsiteX1" fmla="*/ 0 w 1097280"/>
                <a:gd name="connsiteY1" fmla="*/ 803453 h 798576"/>
                <a:gd name="connsiteX2" fmla="*/ 0 w 1097280"/>
                <a:gd name="connsiteY2" fmla="*/ 0 h 798576"/>
                <a:gd name="connsiteX3" fmla="*/ 1102157 w 1097280"/>
                <a:gd name="connsiteY3" fmla="*/ 0 h 798576"/>
                <a:gd name="connsiteX4" fmla="*/ 1102157 w 1097280"/>
                <a:gd name="connsiteY4" fmla="*/ 803453 h 79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798576">
                  <a:moveTo>
                    <a:pt x="1102157" y="803453"/>
                  </a:moveTo>
                  <a:cubicBezTo>
                    <a:pt x="733349" y="803453"/>
                    <a:pt x="368199" y="803453"/>
                    <a:pt x="0" y="803453"/>
                  </a:cubicBezTo>
                  <a:cubicBezTo>
                    <a:pt x="0" y="535838"/>
                    <a:pt x="0" y="269443"/>
                    <a:pt x="0" y="0"/>
                  </a:cubicBezTo>
                  <a:cubicBezTo>
                    <a:pt x="366370" y="0"/>
                    <a:pt x="733349" y="0"/>
                    <a:pt x="1102157" y="0"/>
                  </a:cubicBezTo>
                  <a:cubicBezTo>
                    <a:pt x="1102157" y="267005"/>
                    <a:pt x="1102157" y="534010"/>
                    <a:pt x="1102157" y="803453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58A64BBE-0199-48FA-A39D-DD1E306650C8}"/>
                </a:ext>
              </a:extLst>
            </p:cNvPr>
            <p:cNvSpPr/>
            <p:nvPr/>
          </p:nvSpPr>
          <p:spPr>
            <a:xfrm>
              <a:off x="4286689" y="12192"/>
              <a:ext cx="3584448" cy="1633728"/>
            </a:xfrm>
            <a:custGeom>
              <a:avLst/>
              <a:gdLst>
                <a:gd name="connsiteX0" fmla="*/ 1797729 w 3584448"/>
                <a:gd name="connsiteY0" fmla="*/ 291389 h 1633728"/>
                <a:gd name="connsiteX1" fmla="*/ 5505 w 3584448"/>
                <a:gd name="connsiteY1" fmla="*/ 1619098 h 1633728"/>
                <a:gd name="connsiteX2" fmla="*/ 1237 w 3584448"/>
                <a:gd name="connsiteY2" fmla="*/ 1582522 h 1633728"/>
                <a:gd name="connsiteX3" fmla="*/ 18 w 3584448"/>
                <a:gd name="connsiteY3" fmla="*/ 1396594 h 1633728"/>
                <a:gd name="connsiteX4" fmla="*/ 35375 w 3584448"/>
                <a:gd name="connsiteY4" fmla="*/ 1333805 h 1633728"/>
                <a:gd name="connsiteX5" fmla="*/ 883329 w 3584448"/>
                <a:gd name="connsiteY5" fmla="*/ 687629 h 1633728"/>
                <a:gd name="connsiteX6" fmla="*/ 1764810 w 3584448"/>
                <a:gd name="connsiteY6" fmla="*/ 15240 h 1633728"/>
                <a:gd name="connsiteX7" fmla="*/ 1786146 w 3584448"/>
                <a:gd name="connsiteY7" fmla="*/ 0 h 1633728"/>
                <a:gd name="connsiteX8" fmla="*/ 2061076 w 3584448"/>
                <a:gd name="connsiteY8" fmla="*/ 206045 h 1633728"/>
                <a:gd name="connsiteX9" fmla="*/ 3538137 w 3584448"/>
                <a:gd name="connsiteY9" fmla="*/ 1312469 h 1633728"/>
                <a:gd name="connsiteX10" fmla="*/ 3585076 w 3584448"/>
                <a:gd name="connsiteY10" fmla="*/ 1410005 h 1633728"/>
                <a:gd name="connsiteX11" fmla="*/ 3584466 w 3584448"/>
                <a:gd name="connsiteY11" fmla="*/ 1635557 h 1633728"/>
                <a:gd name="connsiteX12" fmla="*/ 1797729 w 3584448"/>
                <a:gd name="connsiteY12" fmla="*/ 291389 h 1633728"/>
                <a:gd name="connsiteX13" fmla="*/ 68903 w 3584448"/>
                <a:gd name="connsiteY13" fmla="*/ 1486814 h 1633728"/>
                <a:gd name="connsiteX14" fmla="*/ 96335 w 3584448"/>
                <a:gd name="connsiteY14" fmla="*/ 1466698 h 1633728"/>
                <a:gd name="connsiteX15" fmla="*/ 1770297 w 3584448"/>
                <a:gd name="connsiteY15" fmla="*/ 191414 h 1633728"/>
                <a:gd name="connsiteX16" fmla="*/ 1824551 w 3584448"/>
                <a:gd name="connsiteY16" fmla="*/ 192024 h 1633728"/>
                <a:gd name="connsiteX17" fmla="*/ 3384518 w 3584448"/>
                <a:gd name="connsiteY17" fmla="*/ 1380744 h 1633728"/>
                <a:gd name="connsiteX18" fmla="*/ 3525335 w 3584448"/>
                <a:gd name="connsiteY18" fmla="*/ 1487424 h 1633728"/>
                <a:gd name="connsiteX19" fmla="*/ 3477177 w 3584448"/>
                <a:gd name="connsiteY19" fmla="*/ 1359408 h 1633728"/>
                <a:gd name="connsiteX20" fmla="*/ 1930622 w 3584448"/>
                <a:gd name="connsiteY20" fmla="*/ 187147 h 1633728"/>
                <a:gd name="connsiteX21" fmla="*/ 1786756 w 3584448"/>
                <a:gd name="connsiteY21" fmla="*/ 78029 h 1633728"/>
                <a:gd name="connsiteX22" fmla="*/ 1771516 w 3584448"/>
                <a:gd name="connsiteY22" fmla="*/ 89002 h 1633728"/>
                <a:gd name="connsiteX23" fmla="*/ 112185 w 3584448"/>
                <a:gd name="connsiteY23" fmla="*/ 1363066 h 1633728"/>
                <a:gd name="connsiteX24" fmla="*/ 68903 w 3584448"/>
                <a:gd name="connsiteY24" fmla="*/ 1486814 h 163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84448" h="1633728">
                  <a:moveTo>
                    <a:pt x="1797729" y="291389"/>
                  </a:moveTo>
                  <a:cubicBezTo>
                    <a:pt x="1197882" y="729691"/>
                    <a:pt x="615714" y="1187501"/>
                    <a:pt x="5505" y="1619098"/>
                  </a:cubicBezTo>
                  <a:cubicBezTo>
                    <a:pt x="3676" y="1603248"/>
                    <a:pt x="1237" y="1592885"/>
                    <a:pt x="1237" y="1582522"/>
                  </a:cubicBezTo>
                  <a:cubicBezTo>
                    <a:pt x="628" y="1520342"/>
                    <a:pt x="1847" y="1458773"/>
                    <a:pt x="18" y="1396594"/>
                  </a:cubicBezTo>
                  <a:cubicBezTo>
                    <a:pt x="-591" y="1367333"/>
                    <a:pt x="14039" y="1350264"/>
                    <a:pt x="35375" y="1333805"/>
                  </a:cubicBezTo>
                  <a:cubicBezTo>
                    <a:pt x="318229" y="1118616"/>
                    <a:pt x="600474" y="903427"/>
                    <a:pt x="883329" y="687629"/>
                  </a:cubicBezTo>
                  <a:cubicBezTo>
                    <a:pt x="1177156" y="463296"/>
                    <a:pt x="1470983" y="239573"/>
                    <a:pt x="1764810" y="15240"/>
                  </a:cubicBezTo>
                  <a:cubicBezTo>
                    <a:pt x="1770906" y="10363"/>
                    <a:pt x="1777612" y="6096"/>
                    <a:pt x="1786146" y="0"/>
                  </a:cubicBezTo>
                  <a:cubicBezTo>
                    <a:pt x="1878196" y="68885"/>
                    <a:pt x="1969636" y="137770"/>
                    <a:pt x="2061076" y="206045"/>
                  </a:cubicBezTo>
                  <a:cubicBezTo>
                    <a:pt x="2553023" y="574853"/>
                    <a:pt x="3044970" y="944270"/>
                    <a:pt x="3538137" y="1312469"/>
                  </a:cubicBezTo>
                  <a:cubicBezTo>
                    <a:pt x="3572884" y="1338682"/>
                    <a:pt x="3587514" y="1366723"/>
                    <a:pt x="3585076" y="1410005"/>
                  </a:cubicBezTo>
                  <a:cubicBezTo>
                    <a:pt x="3582028" y="1481938"/>
                    <a:pt x="3584466" y="1553870"/>
                    <a:pt x="3584466" y="1635557"/>
                  </a:cubicBezTo>
                  <a:cubicBezTo>
                    <a:pt x="2980353" y="1192378"/>
                    <a:pt x="2391479" y="739445"/>
                    <a:pt x="1797729" y="291389"/>
                  </a:cubicBezTo>
                  <a:close/>
                  <a:moveTo>
                    <a:pt x="68903" y="1486814"/>
                  </a:moveTo>
                  <a:cubicBezTo>
                    <a:pt x="79876" y="1478890"/>
                    <a:pt x="87801" y="1472794"/>
                    <a:pt x="96335" y="1466698"/>
                  </a:cubicBezTo>
                  <a:cubicBezTo>
                    <a:pt x="654729" y="1041806"/>
                    <a:pt x="1212513" y="616915"/>
                    <a:pt x="1770297" y="191414"/>
                  </a:cubicBezTo>
                  <a:cubicBezTo>
                    <a:pt x="1791633" y="174955"/>
                    <a:pt x="1803825" y="176174"/>
                    <a:pt x="1824551" y="192024"/>
                  </a:cubicBezTo>
                  <a:cubicBezTo>
                    <a:pt x="2343930" y="588874"/>
                    <a:pt x="2864529" y="984504"/>
                    <a:pt x="3384518" y="1380744"/>
                  </a:cubicBezTo>
                  <a:cubicBezTo>
                    <a:pt x="3430847" y="1416101"/>
                    <a:pt x="3477786" y="1451458"/>
                    <a:pt x="3525335" y="1487424"/>
                  </a:cubicBezTo>
                  <a:cubicBezTo>
                    <a:pt x="3538746" y="1430731"/>
                    <a:pt x="3522287" y="1393546"/>
                    <a:pt x="3477177" y="1359408"/>
                  </a:cubicBezTo>
                  <a:cubicBezTo>
                    <a:pt x="2960236" y="969874"/>
                    <a:pt x="2445734" y="578510"/>
                    <a:pt x="1930622" y="187147"/>
                  </a:cubicBezTo>
                  <a:cubicBezTo>
                    <a:pt x="1882463" y="150571"/>
                    <a:pt x="1834305" y="113995"/>
                    <a:pt x="1786756" y="78029"/>
                  </a:cubicBezTo>
                  <a:cubicBezTo>
                    <a:pt x="1779441" y="83515"/>
                    <a:pt x="1775174" y="85954"/>
                    <a:pt x="1771516" y="89002"/>
                  </a:cubicBezTo>
                  <a:cubicBezTo>
                    <a:pt x="1218609" y="513893"/>
                    <a:pt x="666311" y="940003"/>
                    <a:pt x="112185" y="1363066"/>
                  </a:cubicBezTo>
                  <a:cubicBezTo>
                    <a:pt x="67074" y="1397813"/>
                    <a:pt x="57930" y="1434389"/>
                    <a:pt x="68903" y="148681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A0C437B4-B0E8-4AD1-8A42-7CE90AF0AE29}"/>
                </a:ext>
              </a:extLst>
            </p:cNvPr>
            <p:cNvSpPr/>
            <p:nvPr/>
          </p:nvSpPr>
          <p:spPr>
            <a:xfrm>
              <a:off x="4912157" y="1470355"/>
              <a:ext cx="1097280" cy="524256"/>
            </a:xfrm>
            <a:custGeom>
              <a:avLst/>
              <a:gdLst>
                <a:gd name="connsiteX0" fmla="*/ 0 w 1097280"/>
                <a:gd name="connsiteY0" fmla="*/ 0 h 524256"/>
                <a:gd name="connsiteX1" fmla="*/ 1101547 w 1097280"/>
                <a:gd name="connsiteY1" fmla="*/ 0 h 524256"/>
                <a:gd name="connsiteX2" fmla="*/ 1101547 w 1097280"/>
                <a:gd name="connsiteY2" fmla="*/ 527304 h 524256"/>
                <a:gd name="connsiteX3" fmla="*/ 0 w 1097280"/>
                <a:gd name="connsiteY3" fmla="*/ 527304 h 524256"/>
                <a:gd name="connsiteX4" fmla="*/ 0 w 1097280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524256">
                  <a:moveTo>
                    <a:pt x="0" y="0"/>
                  </a:moveTo>
                  <a:cubicBezTo>
                    <a:pt x="368199" y="0"/>
                    <a:pt x="733349" y="0"/>
                    <a:pt x="1101547" y="0"/>
                  </a:cubicBezTo>
                  <a:cubicBezTo>
                    <a:pt x="1101547" y="175565"/>
                    <a:pt x="1101547" y="350520"/>
                    <a:pt x="1101547" y="527304"/>
                  </a:cubicBezTo>
                  <a:cubicBezTo>
                    <a:pt x="735178" y="527304"/>
                    <a:pt x="368808" y="527304"/>
                    <a:pt x="0" y="527304"/>
                  </a:cubicBezTo>
                  <a:cubicBezTo>
                    <a:pt x="0" y="352349"/>
                    <a:pt x="0" y="17739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730133AC-E0AE-49D6-9377-779F6CE4D4F1}"/>
                </a:ext>
              </a:extLst>
            </p:cNvPr>
            <p:cNvSpPr/>
            <p:nvPr/>
          </p:nvSpPr>
          <p:spPr>
            <a:xfrm>
              <a:off x="6163665" y="1471574"/>
              <a:ext cx="1097280" cy="524256"/>
            </a:xfrm>
            <a:custGeom>
              <a:avLst/>
              <a:gdLst>
                <a:gd name="connsiteX0" fmla="*/ 0 w 1097280"/>
                <a:gd name="connsiteY0" fmla="*/ 525475 h 524256"/>
                <a:gd name="connsiteX1" fmla="*/ 0 w 1097280"/>
                <a:gd name="connsiteY1" fmla="*/ 0 h 524256"/>
                <a:gd name="connsiteX2" fmla="*/ 1100938 w 1097280"/>
                <a:gd name="connsiteY2" fmla="*/ 0 h 524256"/>
                <a:gd name="connsiteX3" fmla="*/ 1100938 w 1097280"/>
                <a:gd name="connsiteY3" fmla="*/ 525475 h 524256"/>
                <a:gd name="connsiteX4" fmla="*/ 0 w 1097280"/>
                <a:gd name="connsiteY4" fmla="*/ 525475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524256">
                  <a:moveTo>
                    <a:pt x="0" y="525475"/>
                  </a:moveTo>
                  <a:cubicBezTo>
                    <a:pt x="0" y="349301"/>
                    <a:pt x="0" y="176174"/>
                    <a:pt x="0" y="0"/>
                  </a:cubicBezTo>
                  <a:cubicBezTo>
                    <a:pt x="366370" y="0"/>
                    <a:pt x="732130" y="0"/>
                    <a:pt x="1100938" y="0"/>
                  </a:cubicBezTo>
                  <a:cubicBezTo>
                    <a:pt x="1100938" y="173736"/>
                    <a:pt x="1100938" y="348691"/>
                    <a:pt x="1100938" y="525475"/>
                  </a:cubicBezTo>
                  <a:cubicBezTo>
                    <a:pt x="735178" y="525475"/>
                    <a:pt x="369418" y="525475"/>
                    <a:pt x="0" y="525475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AF05B52A-7CDE-4ADA-A5FC-A78A8B70BD3A}"/>
                </a:ext>
              </a:extLst>
            </p:cNvPr>
            <p:cNvSpPr/>
            <p:nvPr/>
          </p:nvSpPr>
          <p:spPr>
            <a:xfrm>
              <a:off x="4430573" y="1486814"/>
              <a:ext cx="3279648" cy="1670304"/>
            </a:xfrm>
            <a:custGeom>
              <a:avLst/>
              <a:gdLst>
                <a:gd name="connsiteX0" fmla="*/ 3200400 w 3279648"/>
                <a:gd name="connsiteY0" fmla="*/ 0 h 1670304"/>
                <a:gd name="connsiteX1" fmla="*/ 3272943 w 3279648"/>
                <a:gd name="connsiteY1" fmla="*/ 57302 h 1670304"/>
                <a:gd name="connsiteX2" fmla="*/ 3281477 w 3279648"/>
                <a:gd name="connsiteY2" fmla="*/ 81686 h 1670304"/>
                <a:gd name="connsiteX3" fmla="*/ 3281477 w 3279648"/>
                <a:gd name="connsiteY3" fmla="*/ 1663598 h 1670304"/>
                <a:gd name="connsiteX4" fmla="*/ 3279648 w 3279648"/>
                <a:gd name="connsiteY4" fmla="*/ 1674571 h 1670304"/>
                <a:gd name="connsiteX5" fmla="*/ 1219 w 3279648"/>
                <a:gd name="connsiteY5" fmla="*/ 1674571 h 1670304"/>
                <a:gd name="connsiteX6" fmla="*/ 1219 w 3279648"/>
                <a:gd name="connsiteY6" fmla="*/ 1639824 h 1670304"/>
                <a:gd name="connsiteX7" fmla="*/ 0 w 3279648"/>
                <a:gd name="connsiteY7" fmla="*/ 121920 h 1670304"/>
                <a:gd name="connsiteX8" fmla="*/ 72543 w 3279648"/>
                <a:gd name="connsiteY8" fmla="*/ 14630 h 1670304"/>
                <a:gd name="connsiteX9" fmla="*/ 72543 w 3279648"/>
                <a:gd name="connsiteY9" fmla="*/ 1575816 h 1670304"/>
                <a:gd name="connsiteX10" fmla="*/ 3201010 w 3279648"/>
                <a:gd name="connsiteY10" fmla="*/ 1575816 h 1670304"/>
                <a:gd name="connsiteX11" fmla="*/ 3200400 w 3279648"/>
                <a:gd name="connsiteY11" fmla="*/ 0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9648" h="1670304">
                  <a:moveTo>
                    <a:pt x="3200400" y="0"/>
                  </a:moveTo>
                  <a:cubicBezTo>
                    <a:pt x="3229661" y="22555"/>
                    <a:pt x="3252216" y="39014"/>
                    <a:pt x="3272943" y="57302"/>
                  </a:cubicBezTo>
                  <a:cubicBezTo>
                    <a:pt x="3278429" y="62179"/>
                    <a:pt x="3281477" y="73152"/>
                    <a:pt x="3281477" y="81686"/>
                  </a:cubicBezTo>
                  <a:cubicBezTo>
                    <a:pt x="3282087" y="608990"/>
                    <a:pt x="3281477" y="1136294"/>
                    <a:pt x="3281477" y="1663598"/>
                  </a:cubicBezTo>
                  <a:cubicBezTo>
                    <a:pt x="3281477" y="1666646"/>
                    <a:pt x="3280867" y="1669694"/>
                    <a:pt x="3279648" y="1674571"/>
                  </a:cubicBezTo>
                  <a:cubicBezTo>
                    <a:pt x="2188464" y="1674571"/>
                    <a:pt x="1096671" y="1674571"/>
                    <a:pt x="1219" y="1674571"/>
                  </a:cubicBezTo>
                  <a:cubicBezTo>
                    <a:pt x="1219" y="1662989"/>
                    <a:pt x="1219" y="1651406"/>
                    <a:pt x="1219" y="1639824"/>
                  </a:cubicBezTo>
                  <a:cubicBezTo>
                    <a:pt x="1219" y="1133856"/>
                    <a:pt x="1829" y="627888"/>
                    <a:pt x="0" y="121920"/>
                  </a:cubicBezTo>
                  <a:cubicBezTo>
                    <a:pt x="0" y="67056"/>
                    <a:pt x="18288" y="33528"/>
                    <a:pt x="72543" y="14630"/>
                  </a:cubicBezTo>
                  <a:cubicBezTo>
                    <a:pt x="72543" y="535229"/>
                    <a:pt x="72543" y="1054608"/>
                    <a:pt x="72543" y="1575816"/>
                  </a:cubicBezTo>
                  <a:cubicBezTo>
                    <a:pt x="1116787" y="1575816"/>
                    <a:pt x="2157375" y="1575816"/>
                    <a:pt x="3201010" y="1575816"/>
                  </a:cubicBezTo>
                  <a:cubicBezTo>
                    <a:pt x="3200400" y="1053389"/>
                    <a:pt x="3200400" y="531571"/>
                    <a:pt x="320040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2140D76F-7648-4E92-A251-2B1592ED83E0}"/>
                </a:ext>
              </a:extLst>
            </p:cNvPr>
            <p:cNvSpPr/>
            <p:nvPr/>
          </p:nvSpPr>
          <p:spPr>
            <a:xfrm>
              <a:off x="4351638" y="90830"/>
              <a:ext cx="3462528" cy="1408176"/>
            </a:xfrm>
            <a:custGeom>
              <a:avLst/>
              <a:gdLst>
                <a:gd name="connsiteX0" fmla="*/ 3954 w 3462528"/>
                <a:gd name="connsiteY0" fmla="*/ 1408176 h 1408176"/>
                <a:gd name="connsiteX1" fmla="*/ 47236 w 3462528"/>
                <a:gd name="connsiteY1" fmla="*/ 1285037 h 1408176"/>
                <a:gd name="connsiteX2" fmla="*/ 1706567 w 3462528"/>
                <a:gd name="connsiteY2" fmla="*/ 10973 h 1408176"/>
                <a:gd name="connsiteX3" fmla="*/ 1721807 w 3462528"/>
                <a:gd name="connsiteY3" fmla="*/ 0 h 1408176"/>
                <a:gd name="connsiteX4" fmla="*/ 1865673 w 3462528"/>
                <a:gd name="connsiteY4" fmla="*/ 109118 h 1408176"/>
                <a:gd name="connsiteX5" fmla="*/ 3411618 w 3462528"/>
                <a:gd name="connsiteY5" fmla="*/ 1280770 h 1408176"/>
                <a:gd name="connsiteX6" fmla="*/ 3459777 w 3462528"/>
                <a:gd name="connsiteY6" fmla="*/ 1408786 h 1408176"/>
                <a:gd name="connsiteX7" fmla="*/ 3318959 w 3462528"/>
                <a:gd name="connsiteY7" fmla="*/ 1302106 h 1408176"/>
                <a:gd name="connsiteX8" fmla="*/ 1758993 w 3462528"/>
                <a:gd name="connsiteY8" fmla="*/ 113386 h 1408176"/>
                <a:gd name="connsiteX9" fmla="*/ 1704738 w 3462528"/>
                <a:gd name="connsiteY9" fmla="*/ 112776 h 1408176"/>
                <a:gd name="connsiteX10" fmla="*/ 30776 w 3462528"/>
                <a:gd name="connsiteY10" fmla="*/ 1388059 h 1408176"/>
                <a:gd name="connsiteX11" fmla="*/ 3954 w 3462528"/>
                <a:gd name="connsiteY11" fmla="*/ 1408176 h 140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2528" h="1408176">
                  <a:moveTo>
                    <a:pt x="3954" y="1408176"/>
                  </a:moveTo>
                  <a:cubicBezTo>
                    <a:pt x="-6409" y="1355750"/>
                    <a:pt x="2125" y="1319174"/>
                    <a:pt x="47236" y="1285037"/>
                  </a:cubicBezTo>
                  <a:cubicBezTo>
                    <a:pt x="601362" y="861365"/>
                    <a:pt x="1153660" y="435864"/>
                    <a:pt x="1706567" y="10973"/>
                  </a:cubicBezTo>
                  <a:cubicBezTo>
                    <a:pt x="1710834" y="7925"/>
                    <a:pt x="1714492" y="4877"/>
                    <a:pt x="1721807" y="0"/>
                  </a:cubicBezTo>
                  <a:cubicBezTo>
                    <a:pt x="1769356" y="35966"/>
                    <a:pt x="1817514" y="72542"/>
                    <a:pt x="1865673" y="109118"/>
                  </a:cubicBezTo>
                  <a:cubicBezTo>
                    <a:pt x="2380785" y="499872"/>
                    <a:pt x="2895287" y="891235"/>
                    <a:pt x="3411618" y="1280770"/>
                  </a:cubicBezTo>
                  <a:cubicBezTo>
                    <a:pt x="3456729" y="1314907"/>
                    <a:pt x="3473188" y="1352093"/>
                    <a:pt x="3459777" y="1408786"/>
                  </a:cubicBezTo>
                  <a:cubicBezTo>
                    <a:pt x="3412228" y="1372819"/>
                    <a:pt x="3365289" y="1337462"/>
                    <a:pt x="3318959" y="1302106"/>
                  </a:cubicBezTo>
                  <a:cubicBezTo>
                    <a:pt x="2798970" y="905866"/>
                    <a:pt x="2278372" y="510235"/>
                    <a:pt x="1758993" y="113386"/>
                  </a:cubicBezTo>
                  <a:cubicBezTo>
                    <a:pt x="1738876" y="98146"/>
                    <a:pt x="1726074" y="96926"/>
                    <a:pt x="1704738" y="112776"/>
                  </a:cubicBezTo>
                  <a:cubicBezTo>
                    <a:pt x="1146954" y="538277"/>
                    <a:pt x="589170" y="963168"/>
                    <a:pt x="30776" y="1388059"/>
                  </a:cubicBezTo>
                  <a:cubicBezTo>
                    <a:pt x="22852" y="1394155"/>
                    <a:pt x="14927" y="1400251"/>
                    <a:pt x="3954" y="1408176"/>
                  </a:cubicBezTo>
                  <a:close/>
                </a:path>
              </a:pathLst>
            </a:custGeom>
            <a:solidFill>
              <a:schemeClr val="accent1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35C9247F-A90A-443B-99E2-CCFBC599C088}"/>
              </a:ext>
            </a:extLst>
          </p:cNvPr>
          <p:cNvGrpSpPr/>
          <p:nvPr/>
        </p:nvGrpSpPr>
        <p:grpSpPr>
          <a:xfrm>
            <a:off x="9103301" y="5025267"/>
            <a:ext cx="3088699" cy="1832733"/>
            <a:chOff x="9299115" y="2146073"/>
            <a:chExt cx="2501960" cy="1484581"/>
          </a:xfrm>
        </p:grpSpPr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2ECF05F-6F40-4FD8-962C-B5634DF71E55}"/>
                </a:ext>
              </a:extLst>
            </p:cNvPr>
            <p:cNvSpPr/>
            <p:nvPr/>
          </p:nvSpPr>
          <p:spPr>
            <a:xfrm>
              <a:off x="10846728" y="2469262"/>
              <a:ext cx="954347" cy="1161392"/>
            </a:xfrm>
            <a:custGeom>
              <a:avLst/>
              <a:gdLst>
                <a:gd name="connsiteX0" fmla="*/ 1872802 w 1873250"/>
                <a:gd name="connsiteY0" fmla="*/ 500218 h 2279650"/>
                <a:gd name="connsiteX1" fmla="*/ 1873437 w 1873250"/>
                <a:gd name="connsiteY1" fmla="*/ 2283298 h 2279650"/>
                <a:gd name="connsiteX2" fmla="*/ 21777 w 1873250"/>
                <a:gd name="connsiteY2" fmla="*/ 1399378 h 2279650"/>
                <a:gd name="connsiteX3" fmla="*/ 7807 w 1873250"/>
                <a:gd name="connsiteY3" fmla="*/ 1354293 h 2279650"/>
                <a:gd name="connsiteX4" fmla="*/ 762822 w 1873250"/>
                <a:gd name="connsiteY4" fmla="*/ 48733 h 2279650"/>
                <a:gd name="connsiteX5" fmla="*/ 863787 w 1873250"/>
                <a:gd name="connsiteY5" fmla="*/ 20158 h 2279650"/>
                <a:gd name="connsiteX6" fmla="*/ 1872802 w 1873250"/>
                <a:gd name="connsiteY6" fmla="*/ 500218 h 227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250" h="2279650">
                  <a:moveTo>
                    <a:pt x="1872802" y="500218"/>
                  </a:moveTo>
                  <a:cubicBezTo>
                    <a:pt x="1873437" y="509743"/>
                    <a:pt x="1874072" y="2276948"/>
                    <a:pt x="1873437" y="2283298"/>
                  </a:cubicBezTo>
                  <a:cubicBezTo>
                    <a:pt x="1855022" y="2281393"/>
                    <a:pt x="157666" y="1463513"/>
                    <a:pt x="21777" y="1399378"/>
                  </a:cubicBezTo>
                  <a:cubicBezTo>
                    <a:pt x="-2353" y="1387948"/>
                    <a:pt x="-5528" y="1377153"/>
                    <a:pt x="7807" y="1354293"/>
                  </a:cubicBezTo>
                  <a:cubicBezTo>
                    <a:pt x="92897" y="1209513"/>
                    <a:pt x="741232" y="49368"/>
                    <a:pt x="762822" y="48733"/>
                  </a:cubicBezTo>
                  <a:cubicBezTo>
                    <a:pt x="800287" y="-10322"/>
                    <a:pt x="800287" y="-10322"/>
                    <a:pt x="863787" y="20158"/>
                  </a:cubicBezTo>
                  <a:cubicBezTo>
                    <a:pt x="1190177" y="176368"/>
                    <a:pt x="1862642" y="496408"/>
                    <a:pt x="1872802" y="500218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7573DED5-D5DE-459D-B4D8-59D74A9AA667}"/>
                </a:ext>
              </a:extLst>
            </p:cNvPr>
            <p:cNvSpPr/>
            <p:nvPr/>
          </p:nvSpPr>
          <p:spPr>
            <a:xfrm>
              <a:off x="9299115" y="2146073"/>
              <a:ext cx="1724296" cy="588784"/>
            </a:xfrm>
            <a:custGeom>
              <a:avLst/>
              <a:gdLst>
                <a:gd name="connsiteX0" fmla="*/ 3027139 w 3384550"/>
                <a:gd name="connsiteY0" fmla="*/ 1156818 h 1155700"/>
                <a:gd name="connsiteX1" fmla="*/ 2561685 w 3384550"/>
                <a:gd name="connsiteY1" fmla="*/ 894563 h 1155700"/>
                <a:gd name="connsiteX2" fmla="*/ 1955260 w 3384550"/>
                <a:gd name="connsiteY2" fmla="*/ 766293 h 1155700"/>
                <a:gd name="connsiteX3" fmla="*/ 1420589 w 3384550"/>
                <a:gd name="connsiteY3" fmla="*/ 636118 h 1155700"/>
                <a:gd name="connsiteX4" fmla="*/ 278859 w 3384550"/>
                <a:gd name="connsiteY4" fmla="*/ 387833 h 1155700"/>
                <a:gd name="connsiteX5" fmla="*/ 26764 w 3384550"/>
                <a:gd name="connsiteY5" fmla="*/ 263374 h 1155700"/>
                <a:gd name="connsiteX6" fmla="*/ 1320260 w 3384550"/>
                <a:gd name="connsiteY6" fmla="*/ 200508 h 1155700"/>
                <a:gd name="connsiteX7" fmla="*/ 1324704 w 3384550"/>
                <a:gd name="connsiteY7" fmla="*/ 192253 h 1155700"/>
                <a:gd name="connsiteX8" fmla="*/ 1581879 w 3384550"/>
                <a:gd name="connsiteY8" fmla="*/ 87478 h 1155700"/>
                <a:gd name="connsiteX9" fmla="*/ 2243550 w 3384550"/>
                <a:gd name="connsiteY9" fmla="*/ 85574 h 1155700"/>
                <a:gd name="connsiteX10" fmla="*/ 2873469 w 3384550"/>
                <a:gd name="connsiteY10" fmla="*/ 90653 h 1155700"/>
                <a:gd name="connsiteX11" fmla="*/ 3049364 w 3384550"/>
                <a:gd name="connsiteY11" fmla="*/ 254483 h 1155700"/>
                <a:gd name="connsiteX12" fmla="*/ 3377025 w 3384550"/>
                <a:gd name="connsiteY12" fmla="*/ 491338 h 1155700"/>
                <a:gd name="connsiteX13" fmla="*/ 3027139 w 3384550"/>
                <a:gd name="connsiteY13" fmla="*/ 1156818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4550" h="1155700">
                  <a:moveTo>
                    <a:pt x="3027139" y="1156818"/>
                  </a:moveTo>
                  <a:cubicBezTo>
                    <a:pt x="2846800" y="1126338"/>
                    <a:pt x="2733135" y="949174"/>
                    <a:pt x="2561685" y="894563"/>
                  </a:cubicBezTo>
                  <a:cubicBezTo>
                    <a:pt x="2364200" y="831699"/>
                    <a:pt x="2159729" y="798043"/>
                    <a:pt x="1955260" y="766293"/>
                  </a:cubicBezTo>
                  <a:cubicBezTo>
                    <a:pt x="1809210" y="743433"/>
                    <a:pt x="1526635" y="753593"/>
                    <a:pt x="1420589" y="636118"/>
                  </a:cubicBezTo>
                  <a:cubicBezTo>
                    <a:pt x="1413604" y="628499"/>
                    <a:pt x="656685" y="441808"/>
                    <a:pt x="278859" y="387833"/>
                  </a:cubicBezTo>
                  <a:cubicBezTo>
                    <a:pt x="215994" y="378943"/>
                    <a:pt x="-91346" y="370688"/>
                    <a:pt x="26764" y="263374"/>
                  </a:cubicBezTo>
                  <a:cubicBezTo>
                    <a:pt x="245204" y="64618"/>
                    <a:pt x="1312639" y="218924"/>
                    <a:pt x="1320260" y="200508"/>
                  </a:cubicBezTo>
                  <a:cubicBezTo>
                    <a:pt x="1321529" y="197333"/>
                    <a:pt x="1323435" y="194793"/>
                    <a:pt x="1324704" y="192253"/>
                  </a:cubicBezTo>
                  <a:cubicBezTo>
                    <a:pt x="1393919" y="77318"/>
                    <a:pt x="1452339" y="53824"/>
                    <a:pt x="1581879" y="87478"/>
                  </a:cubicBezTo>
                  <a:cubicBezTo>
                    <a:pt x="1793969" y="142088"/>
                    <a:pt x="2029554" y="166853"/>
                    <a:pt x="2243550" y="85574"/>
                  </a:cubicBezTo>
                  <a:cubicBezTo>
                    <a:pt x="2462625" y="2388"/>
                    <a:pt x="2660110" y="-57937"/>
                    <a:pt x="2873469" y="90653"/>
                  </a:cubicBezTo>
                  <a:cubicBezTo>
                    <a:pt x="2940144" y="137643"/>
                    <a:pt x="2988404" y="203049"/>
                    <a:pt x="3049364" y="254483"/>
                  </a:cubicBezTo>
                  <a:cubicBezTo>
                    <a:pt x="3152235" y="340843"/>
                    <a:pt x="3267804" y="412599"/>
                    <a:pt x="3377025" y="491338"/>
                  </a:cubicBezTo>
                  <a:cubicBezTo>
                    <a:pt x="3451954" y="544043"/>
                    <a:pt x="3038569" y="1158724"/>
                    <a:pt x="3027139" y="1156818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0D024DE-0089-4FD0-860E-BDC6445B48DF}"/>
                </a:ext>
              </a:extLst>
            </p:cNvPr>
            <p:cNvSpPr/>
            <p:nvPr/>
          </p:nvSpPr>
          <p:spPr>
            <a:xfrm>
              <a:off x="10790738" y="2374219"/>
              <a:ext cx="443205" cy="559668"/>
            </a:xfrm>
            <a:custGeom>
              <a:avLst/>
              <a:gdLst>
                <a:gd name="connsiteX0" fmla="*/ 478387 w 869950"/>
                <a:gd name="connsiteY0" fmla="*/ 54948 h 1098550"/>
                <a:gd name="connsiteX1" fmla="*/ 575542 w 869950"/>
                <a:gd name="connsiteY1" fmla="*/ 29548 h 1098550"/>
                <a:gd name="connsiteX2" fmla="*/ 873357 w 869950"/>
                <a:gd name="connsiteY2" fmla="*/ 234654 h 1098550"/>
                <a:gd name="connsiteX3" fmla="*/ 371707 w 869950"/>
                <a:gd name="connsiteY3" fmla="*/ 1104604 h 1098550"/>
                <a:gd name="connsiteX4" fmla="*/ 17377 w 869950"/>
                <a:gd name="connsiteY4" fmla="*/ 916009 h 1098550"/>
                <a:gd name="connsiteX5" fmla="*/ 7216 w 869950"/>
                <a:gd name="connsiteY5" fmla="*/ 877273 h 1098550"/>
                <a:gd name="connsiteX6" fmla="*/ 478387 w 869950"/>
                <a:gd name="connsiteY6" fmla="*/ 54948 h 109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950" h="1098550">
                  <a:moveTo>
                    <a:pt x="478387" y="54948"/>
                  </a:moveTo>
                  <a:cubicBezTo>
                    <a:pt x="512041" y="-12996"/>
                    <a:pt x="512677" y="-13632"/>
                    <a:pt x="575542" y="29548"/>
                  </a:cubicBezTo>
                  <a:cubicBezTo>
                    <a:pt x="675237" y="97493"/>
                    <a:pt x="773662" y="166073"/>
                    <a:pt x="873357" y="234654"/>
                  </a:cubicBezTo>
                  <a:cubicBezTo>
                    <a:pt x="746357" y="454364"/>
                    <a:pt x="411712" y="1034119"/>
                    <a:pt x="371707" y="1104604"/>
                  </a:cubicBezTo>
                  <a:cubicBezTo>
                    <a:pt x="361547" y="1107779"/>
                    <a:pt x="127232" y="975698"/>
                    <a:pt x="17377" y="916009"/>
                  </a:cubicBezTo>
                  <a:cubicBezTo>
                    <a:pt x="-2943" y="905214"/>
                    <a:pt x="-4213" y="896323"/>
                    <a:pt x="7216" y="877273"/>
                  </a:cubicBezTo>
                  <a:cubicBezTo>
                    <a:pt x="38332" y="824569"/>
                    <a:pt x="435841" y="127973"/>
                    <a:pt x="478387" y="5494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5BD57F4F-ED60-498B-9443-970B9B48741F}"/>
                </a:ext>
              </a:extLst>
            </p:cNvPr>
            <p:cNvSpPr/>
            <p:nvPr/>
          </p:nvSpPr>
          <p:spPr>
            <a:xfrm>
              <a:off x="10130901" y="2358540"/>
              <a:ext cx="414090" cy="93817"/>
            </a:xfrm>
            <a:custGeom>
              <a:avLst/>
              <a:gdLst>
                <a:gd name="connsiteX0" fmla="*/ 701040 w 812800"/>
                <a:gd name="connsiteY0" fmla="*/ 187325 h 184150"/>
                <a:gd name="connsiteX1" fmla="*/ 242570 w 812800"/>
                <a:gd name="connsiteY1" fmla="*/ 93345 h 184150"/>
                <a:gd name="connsiteX2" fmla="*/ 0 w 812800"/>
                <a:gd name="connsiteY2" fmla="*/ 0 h 184150"/>
                <a:gd name="connsiteX3" fmla="*/ 197485 w 812800"/>
                <a:gd name="connsiteY3" fmla="*/ 48260 h 184150"/>
                <a:gd name="connsiteX4" fmla="*/ 445770 w 812800"/>
                <a:gd name="connsiteY4" fmla="*/ 79375 h 184150"/>
                <a:gd name="connsiteX5" fmla="*/ 606425 w 812800"/>
                <a:gd name="connsiteY5" fmla="*/ 126365 h 184150"/>
                <a:gd name="connsiteX6" fmla="*/ 815340 w 812800"/>
                <a:gd name="connsiteY6" fmla="*/ 132715 h 184150"/>
                <a:gd name="connsiteX7" fmla="*/ 701040 w 812800"/>
                <a:gd name="connsiteY7" fmla="*/ 187325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800" h="184150">
                  <a:moveTo>
                    <a:pt x="701040" y="187325"/>
                  </a:moveTo>
                  <a:cubicBezTo>
                    <a:pt x="544830" y="173990"/>
                    <a:pt x="391160" y="144145"/>
                    <a:pt x="242570" y="93345"/>
                  </a:cubicBezTo>
                  <a:cubicBezTo>
                    <a:pt x="166370" y="67310"/>
                    <a:pt x="2540" y="10795"/>
                    <a:pt x="0" y="0"/>
                  </a:cubicBezTo>
                  <a:cubicBezTo>
                    <a:pt x="65405" y="21590"/>
                    <a:pt x="132080" y="33020"/>
                    <a:pt x="197485" y="48260"/>
                  </a:cubicBezTo>
                  <a:cubicBezTo>
                    <a:pt x="279400" y="67310"/>
                    <a:pt x="362585" y="71755"/>
                    <a:pt x="445770" y="79375"/>
                  </a:cubicBezTo>
                  <a:cubicBezTo>
                    <a:pt x="502920" y="84455"/>
                    <a:pt x="555625" y="102235"/>
                    <a:pt x="606425" y="126365"/>
                  </a:cubicBezTo>
                  <a:cubicBezTo>
                    <a:pt x="676275" y="160020"/>
                    <a:pt x="744855" y="158115"/>
                    <a:pt x="815340" y="132715"/>
                  </a:cubicBezTo>
                  <a:cubicBezTo>
                    <a:pt x="825500" y="130175"/>
                    <a:pt x="758825" y="192405"/>
                    <a:pt x="701040" y="187325"/>
                  </a:cubicBezTo>
                  <a:close/>
                </a:path>
              </a:pathLst>
            </a:custGeom>
            <a:solidFill>
              <a:srgbClr val="E4A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D5D0C939-6D83-4166-BFC3-BB1976F95A62}"/>
              </a:ext>
            </a:extLst>
          </p:cNvPr>
          <p:cNvGrpSpPr/>
          <p:nvPr/>
        </p:nvGrpSpPr>
        <p:grpSpPr>
          <a:xfrm>
            <a:off x="0" y="1476998"/>
            <a:ext cx="3381375" cy="3190463"/>
            <a:chOff x="0" y="1476998"/>
            <a:chExt cx="3925545" cy="3703909"/>
          </a:xfrm>
        </p:grpSpPr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61FA3024-F85A-4284-91AA-FE346CB65667}"/>
                </a:ext>
              </a:extLst>
            </p:cNvPr>
            <p:cNvGrpSpPr/>
            <p:nvPr/>
          </p:nvGrpSpPr>
          <p:grpSpPr>
            <a:xfrm>
              <a:off x="0" y="1971756"/>
              <a:ext cx="3684835" cy="1336022"/>
              <a:chOff x="7162137" y="458182"/>
              <a:chExt cx="2571084" cy="93220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9CF27B78-C4CB-406E-97A5-8C897BCFCA61}"/>
                  </a:ext>
                </a:extLst>
              </p:cNvPr>
              <p:cNvSpPr/>
              <p:nvPr/>
            </p:nvSpPr>
            <p:spPr>
              <a:xfrm>
                <a:off x="8545948" y="458182"/>
                <a:ext cx="1187273" cy="572608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8B1AC654-31A7-41F8-A857-29A516843F53}"/>
                  </a:ext>
                </a:extLst>
              </p:cNvPr>
              <p:cNvSpPr/>
              <p:nvPr/>
            </p:nvSpPr>
            <p:spPr>
              <a:xfrm>
                <a:off x="7162137" y="610735"/>
                <a:ext cx="1413728" cy="779653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4950" h="1530350">
                    <a:moveTo>
                      <a:pt x="2778760" y="1206500"/>
                    </a:moveTo>
                    <a:cubicBezTo>
                      <a:pt x="2784475" y="1228090"/>
                      <a:pt x="2780030" y="1236345"/>
                      <a:pt x="2756535" y="1239520"/>
                    </a:cubicBezTo>
                    <a:cubicBezTo>
                      <a:pt x="2530475" y="1270000"/>
                      <a:pt x="882015" y="1494155"/>
                      <a:pt x="629920" y="1531620"/>
                    </a:cubicBezTo>
                    <a:cubicBezTo>
                      <a:pt x="562610" y="1541780"/>
                      <a:pt x="504825" y="1531620"/>
                      <a:pt x="443865" y="1505585"/>
                    </a:cubicBezTo>
                    <a:cubicBezTo>
                      <a:pt x="305435" y="1445895"/>
                      <a:pt x="8255" y="1329055"/>
                      <a:pt x="0" y="1327150"/>
                    </a:cubicBezTo>
                    <a:cubicBezTo>
                      <a:pt x="0" y="884555"/>
                      <a:pt x="0" y="442595"/>
                      <a:pt x="0" y="0"/>
                    </a:cubicBezTo>
                    <a:cubicBezTo>
                      <a:pt x="98425" y="50800"/>
                      <a:pt x="502285" y="260350"/>
                      <a:pt x="605155" y="314960"/>
                    </a:cubicBezTo>
                    <a:cubicBezTo>
                      <a:pt x="617855" y="321310"/>
                      <a:pt x="630555" y="323850"/>
                      <a:pt x="644525" y="321945"/>
                    </a:cubicBezTo>
                    <a:cubicBezTo>
                      <a:pt x="975360" y="274955"/>
                      <a:pt x="2192020" y="104140"/>
                      <a:pt x="2469515" y="64770"/>
                    </a:cubicBezTo>
                    <a:cubicBezTo>
                      <a:pt x="2498090" y="60960"/>
                      <a:pt x="2516505" y="64135"/>
                      <a:pt x="2518410" y="97790"/>
                    </a:cubicBezTo>
                    <a:cubicBezTo>
                      <a:pt x="2519680" y="109220"/>
                      <a:pt x="2767965" y="1164590"/>
                      <a:pt x="2778760" y="1206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CB87E47F-CF58-41A1-AD55-5E6743A60BE8}"/>
                  </a:ext>
                </a:extLst>
              </p:cNvPr>
              <p:cNvSpPr/>
              <p:nvPr/>
            </p:nvSpPr>
            <p:spPr>
              <a:xfrm>
                <a:off x="8449697" y="645416"/>
                <a:ext cx="184399" cy="514377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313100BC-3F94-44E5-BB21-D1ACE5C7BBF6}"/>
                </a:ext>
              </a:extLst>
            </p:cNvPr>
            <p:cNvGrpSpPr/>
            <p:nvPr/>
          </p:nvGrpSpPr>
          <p:grpSpPr>
            <a:xfrm>
              <a:off x="1941140" y="1476998"/>
              <a:ext cx="1984405" cy="2744783"/>
              <a:chOff x="8516562" y="112966"/>
              <a:chExt cx="1384613" cy="1915165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1812EAAC-F9C5-49E9-8326-EBF277E1773F}"/>
                  </a:ext>
                </a:extLst>
              </p:cNvPr>
              <p:cNvSpPr/>
              <p:nvPr/>
            </p:nvSpPr>
            <p:spPr>
              <a:xfrm>
                <a:off x="8516562" y="112966"/>
                <a:ext cx="1384613" cy="1915165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CEBA0B6B-6EA7-4D2F-997F-B894B5E94C96}"/>
                  </a:ext>
                </a:extLst>
              </p:cNvPr>
              <p:cNvSpPr/>
              <p:nvPr/>
            </p:nvSpPr>
            <p:spPr>
              <a:xfrm>
                <a:off x="8981088" y="931470"/>
                <a:ext cx="462616" cy="627605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6D95D063-B765-4B2C-A14F-F945679F8210}"/>
                </a:ext>
              </a:extLst>
            </p:cNvPr>
            <p:cNvGrpSpPr/>
            <p:nvPr/>
          </p:nvGrpSpPr>
          <p:grpSpPr>
            <a:xfrm>
              <a:off x="0" y="3669297"/>
              <a:ext cx="3575634" cy="1511610"/>
              <a:chOff x="7162137" y="1642637"/>
              <a:chExt cx="2494889" cy="1054722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A2BA6D6A-BFB7-4DDE-BD73-24913BC6E9B0}"/>
                  </a:ext>
                </a:extLst>
              </p:cNvPr>
              <p:cNvSpPr/>
              <p:nvPr/>
            </p:nvSpPr>
            <p:spPr>
              <a:xfrm>
                <a:off x="7162137" y="1853004"/>
                <a:ext cx="1122571" cy="844355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3450" h="1657350">
                    <a:moveTo>
                      <a:pt x="0" y="0"/>
                    </a:moveTo>
                    <a:cubicBezTo>
                      <a:pt x="95885" y="6350"/>
                      <a:pt x="1991360" y="114300"/>
                      <a:pt x="2123440" y="120650"/>
                    </a:cubicBezTo>
                    <a:cubicBezTo>
                      <a:pt x="2172970" y="123190"/>
                      <a:pt x="2173605" y="122555"/>
                      <a:pt x="2173605" y="172720"/>
                    </a:cubicBezTo>
                    <a:cubicBezTo>
                      <a:pt x="2173605" y="219075"/>
                      <a:pt x="2202180" y="1487170"/>
                      <a:pt x="2207260" y="1624965"/>
                    </a:cubicBezTo>
                    <a:cubicBezTo>
                      <a:pt x="2208530" y="1655445"/>
                      <a:pt x="2200275" y="1664970"/>
                      <a:pt x="2171065" y="1663065"/>
                    </a:cubicBezTo>
                    <a:cubicBezTo>
                      <a:pt x="1969135" y="1652270"/>
                      <a:pt x="29210" y="1637665"/>
                      <a:pt x="635" y="1638300"/>
                    </a:cubicBezTo>
                    <a:cubicBezTo>
                      <a:pt x="0" y="1092200"/>
                      <a:pt x="0" y="54610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22BE9D7F-C292-453A-ACA6-7EBAA66380BA}"/>
                  </a:ext>
                </a:extLst>
              </p:cNvPr>
              <p:cNvSpPr/>
              <p:nvPr/>
            </p:nvSpPr>
            <p:spPr>
              <a:xfrm>
                <a:off x="8430932" y="1642637"/>
                <a:ext cx="1226094" cy="702011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3EC00F72-0D83-443B-8A77-AF080973A053}"/>
                  </a:ext>
                </a:extLst>
              </p:cNvPr>
              <p:cNvSpPr/>
              <p:nvPr/>
            </p:nvSpPr>
            <p:spPr>
              <a:xfrm>
                <a:off x="8269382" y="1953292"/>
                <a:ext cx="190869" cy="524082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F37E743D-C352-4437-A3DE-703220532806}"/>
                  </a:ext>
                </a:extLst>
              </p:cNvPr>
              <p:cNvSpPr/>
              <p:nvPr/>
            </p:nvSpPr>
            <p:spPr>
              <a:xfrm>
                <a:off x="9164913" y="1878226"/>
                <a:ext cx="375269" cy="113228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</p:grp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139D5AF3-B062-4C1C-9213-75906196B62C}"/>
              </a:ext>
            </a:extLst>
          </p:cNvPr>
          <p:cNvSpPr/>
          <p:nvPr/>
        </p:nvSpPr>
        <p:spPr>
          <a:xfrm>
            <a:off x="3928952" y="5609191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A19CD55B-BF3C-4B60-91C7-3AFC1E8B5325}"/>
              </a:ext>
            </a:extLst>
          </p:cNvPr>
          <p:cNvSpPr/>
          <p:nvPr/>
        </p:nvSpPr>
        <p:spPr>
          <a:xfrm>
            <a:off x="5057080" y="5609191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FD7E80D2-8AF3-4243-AD04-670854D60415}"/>
              </a:ext>
            </a:extLst>
          </p:cNvPr>
          <p:cNvSpPr/>
          <p:nvPr/>
        </p:nvSpPr>
        <p:spPr>
          <a:xfrm>
            <a:off x="6185208" y="5609191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A748C5CF-FEB6-4F4C-A1B2-63C7731B37C1}"/>
              </a:ext>
            </a:extLst>
          </p:cNvPr>
          <p:cNvSpPr/>
          <p:nvPr/>
        </p:nvSpPr>
        <p:spPr>
          <a:xfrm>
            <a:off x="7313335" y="5609191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Freeform: Shape 89">
            <a:extLst>
              <a:ext uri="{FF2B5EF4-FFF2-40B4-BE49-F238E27FC236}">
                <a16:creationId xmlns="" xmlns:a16="http://schemas.microsoft.com/office/drawing/2014/main" id="{5DA8066A-6019-4A13-B115-3E95892F7188}"/>
              </a:ext>
            </a:extLst>
          </p:cNvPr>
          <p:cNvSpPr/>
          <p:nvPr/>
        </p:nvSpPr>
        <p:spPr>
          <a:xfrm>
            <a:off x="4090918" y="5866440"/>
            <a:ext cx="624802" cy="434237"/>
          </a:xfrm>
          <a:custGeom>
            <a:avLst/>
            <a:gdLst>
              <a:gd name="connsiteX0" fmla="*/ 687185 w 1178350"/>
              <a:gd name="connsiteY0" fmla="*/ 641948 h 818953"/>
              <a:gd name="connsiteX1" fmla="*/ 690131 w 1178350"/>
              <a:gd name="connsiteY1" fmla="*/ 641948 h 818953"/>
              <a:gd name="connsiteX2" fmla="*/ 778507 w 1178350"/>
              <a:gd name="connsiteY2" fmla="*/ 717952 h 818953"/>
              <a:gd name="connsiteX3" fmla="*/ 790880 w 1178350"/>
              <a:gd name="connsiteY3" fmla="*/ 801615 h 818953"/>
              <a:gd name="connsiteX4" fmla="*/ 766724 w 1178350"/>
              <a:gd name="connsiteY4" fmla="*/ 822236 h 818953"/>
              <a:gd name="connsiteX5" fmla="*/ 640051 w 1178350"/>
              <a:gd name="connsiteY5" fmla="*/ 822236 h 818953"/>
              <a:gd name="connsiteX6" fmla="*/ 615895 w 1178350"/>
              <a:gd name="connsiteY6" fmla="*/ 807506 h 818953"/>
              <a:gd name="connsiteX7" fmla="*/ 627089 w 1178350"/>
              <a:gd name="connsiteY7" fmla="*/ 753302 h 818953"/>
              <a:gd name="connsiteX8" fmla="*/ 605879 w 1178350"/>
              <a:gd name="connsiteY8" fmla="*/ 716773 h 818953"/>
              <a:gd name="connsiteX9" fmla="*/ 449158 w 1178350"/>
              <a:gd name="connsiteY9" fmla="*/ 679655 h 818953"/>
              <a:gd name="connsiteX10" fmla="*/ 416164 w 1178350"/>
              <a:gd name="connsiteY10" fmla="*/ 702633 h 818953"/>
              <a:gd name="connsiteX11" fmla="*/ 384938 w 1178350"/>
              <a:gd name="connsiteY11" fmla="*/ 824003 h 818953"/>
              <a:gd name="connsiteX12" fmla="*/ 149857 w 1178350"/>
              <a:gd name="connsiteY12" fmla="*/ 824592 h 818953"/>
              <a:gd name="connsiteX13" fmla="*/ 136895 w 1178350"/>
              <a:gd name="connsiteY13" fmla="*/ 780404 h 818953"/>
              <a:gd name="connsiteX14" fmla="*/ 202883 w 1178350"/>
              <a:gd name="connsiteY14" fmla="*/ 502314 h 818953"/>
              <a:gd name="connsiteX15" fmla="*/ 250606 w 1178350"/>
              <a:gd name="connsiteY15" fmla="*/ 457536 h 818953"/>
              <a:gd name="connsiteX16" fmla="*/ 318950 w 1178350"/>
              <a:gd name="connsiteY16" fmla="*/ 451055 h 818953"/>
              <a:gd name="connsiteX17" fmla="*/ 360193 w 1178350"/>
              <a:gd name="connsiteY17" fmla="*/ 440450 h 818953"/>
              <a:gd name="connsiteX18" fmla="*/ 417932 w 1178350"/>
              <a:gd name="connsiteY18" fmla="*/ 367981 h 818953"/>
              <a:gd name="connsiteX19" fmla="*/ 391419 w 1178350"/>
              <a:gd name="connsiteY19" fmla="*/ 379176 h 818953"/>
              <a:gd name="connsiteX20" fmla="*/ 295972 w 1178350"/>
              <a:gd name="connsiteY20" fmla="*/ 382711 h 818953"/>
              <a:gd name="connsiteX21" fmla="*/ 232931 w 1178350"/>
              <a:gd name="connsiteY21" fmla="*/ 388603 h 818953"/>
              <a:gd name="connsiteX22" fmla="*/ 247071 w 1178350"/>
              <a:gd name="connsiteY22" fmla="*/ 304940 h 818953"/>
              <a:gd name="connsiteX23" fmla="*/ 106847 w 1178350"/>
              <a:gd name="connsiteY23" fmla="*/ 362090 h 818953"/>
              <a:gd name="connsiteX24" fmla="*/ 57946 w 1178350"/>
              <a:gd name="connsiteY24" fmla="*/ 370338 h 818953"/>
              <a:gd name="connsiteX25" fmla="*/ 796 w 1178350"/>
              <a:gd name="connsiteY25" fmla="*/ 318491 h 818953"/>
              <a:gd name="connsiteX26" fmla="*/ 39092 w 1178350"/>
              <a:gd name="connsiteY26" fmla="*/ 256628 h 818953"/>
              <a:gd name="connsiteX27" fmla="*/ 289492 w 1178350"/>
              <a:gd name="connsiteY27" fmla="*/ 152932 h 818953"/>
              <a:gd name="connsiteX28" fmla="*/ 630035 w 1178350"/>
              <a:gd name="connsiteY28" fmla="*/ 13298 h 818953"/>
              <a:gd name="connsiteX29" fmla="*/ 746102 w 1178350"/>
              <a:gd name="connsiteY29" fmla="*/ 40989 h 818953"/>
              <a:gd name="connsiteX30" fmla="*/ 869240 w 1178350"/>
              <a:gd name="connsiteY30" fmla="*/ 183570 h 818953"/>
              <a:gd name="connsiteX31" fmla="*/ 879256 w 1178350"/>
              <a:gd name="connsiteY31" fmla="*/ 142917 h 818953"/>
              <a:gd name="connsiteX32" fmla="*/ 928747 w 1178350"/>
              <a:gd name="connsiteY32" fmla="*/ 109923 h 818953"/>
              <a:gd name="connsiteX33" fmla="*/ 991789 w 1178350"/>
              <a:gd name="connsiteY33" fmla="*/ 124652 h 818953"/>
              <a:gd name="connsiteX34" fmla="*/ 1024782 w 1178350"/>
              <a:gd name="connsiteY34" fmla="*/ 178856 h 818953"/>
              <a:gd name="connsiteX35" fmla="*/ 995913 w 1178350"/>
              <a:gd name="connsiteY35" fmla="*/ 299048 h 818953"/>
              <a:gd name="connsiteX36" fmla="*/ 1007107 w 1178350"/>
              <a:gd name="connsiteY36" fmla="*/ 343825 h 818953"/>
              <a:gd name="connsiteX37" fmla="*/ 1155579 w 1178350"/>
              <a:gd name="connsiteY37" fmla="*/ 515275 h 818953"/>
              <a:gd name="connsiteX38" fmla="*/ 1161471 w 1178350"/>
              <a:gd name="connsiteY38" fmla="*/ 606008 h 818953"/>
              <a:gd name="connsiteX39" fmla="*/ 1061900 w 1178350"/>
              <a:gd name="connsiteY39" fmla="*/ 594814 h 818953"/>
              <a:gd name="connsiteX40" fmla="*/ 955260 w 1178350"/>
              <a:gd name="connsiteY40" fmla="*/ 471677 h 818953"/>
              <a:gd name="connsiteX41" fmla="*/ 906358 w 1178350"/>
              <a:gd name="connsiteY41" fmla="*/ 673764 h 818953"/>
              <a:gd name="connsiteX42" fmla="*/ 899877 w 1178350"/>
              <a:gd name="connsiteY42" fmla="*/ 674353 h 818953"/>
              <a:gd name="connsiteX43" fmla="*/ 865116 w 1178350"/>
              <a:gd name="connsiteY43" fmla="*/ 592457 h 818953"/>
              <a:gd name="connsiteX44" fmla="*/ 820338 w 1178350"/>
              <a:gd name="connsiteY44" fmla="*/ 561820 h 818953"/>
              <a:gd name="connsiteX45" fmla="*/ 774383 w 1178350"/>
              <a:gd name="connsiteY45" fmla="*/ 520578 h 818953"/>
              <a:gd name="connsiteX46" fmla="*/ 713698 w 1178350"/>
              <a:gd name="connsiteY46" fmla="*/ 458126 h 818953"/>
              <a:gd name="connsiteX47" fmla="*/ 690131 w 1178350"/>
              <a:gd name="connsiteY47" fmla="*/ 456358 h 818953"/>
              <a:gd name="connsiteX48" fmla="*/ 655959 w 1178350"/>
              <a:gd name="connsiteY48" fmla="*/ 425132 h 818953"/>
              <a:gd name="connsiteX49" fmla="*/ 632392 w 1178350"/>
              <a:gd name="connsiteY49" fmla="*/ 341469 h 818953"/>
              <a:gd name="connsiteX50" fmla="*/ 614127 w 1178350"/>
              <a:gd name="connsiteY50" fmla="*/ 472266 h 818953"/>
              <a:gd name="connsiteX51" fmla="*/ 628857 w 1178350"/>
              <a:gd name="connsiteY51" fmla="*/ 491708 h 818953"/>
              <a:gd name="connsiteX52" fmla="*/ 680115 w 1178350"/>
              <a:gd name="connsiteY52" fmla="*/ 520578 h 818953"/>
              <a:gd name="connsiteX53" fmla="*/ 683061 w 1178350"/>
              <a:gd name="connsiteY53" fmla="*/ 612489 h 818953"/>
              <a:gd name="connsiteX54" fmla="*/ 687185 w 1178350"/>
              <a:gd name="connsiteY54" fmla="*/ 641948 h 8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78350" h="818953">
                <a:moveTo>
                  <a:pt x="687185" y="641948"/>
                </a:moveTo>
                <a:cubicBezTo>
                  <a:pt x="688363" y="641948"/>
                  <a:pt x="688952" y="641948"/>
                  <a:pt x="690131" y="641948"/>
                </a:cubicBezTo>
                <a:cubicBezTo>
                  <a:pt x="766134" y="643716"/>
                  <a:pt x="766724" y="643716"/>
                  <a:pt x="778507" y="717952"/>
                </a:cubicBezTo>
                <a:cubicBezTo>
                  <a:pt x="783220" y="745643"/>
                  <a:pt x="786756" y="773334"/>
                  <a:pt x="790880" y="801615"/>
                </a:cubicBezTo>
                <a:cubicBezTo>
                  <a:pt x="790291" y="816933"/>
                  <a:pt x="782631" y="822825"/>
                  <a:pt x="766724" y="822236"/>
                </a:cubicBezTo>
                <a:cubicBezTo>
                  <a:pt x="724303" y="821057"/>
                  <a:pt x="682471" y="821646"/>
                  <a:pt x="640051" y="822236"/>
                </a:cubicBezTo>
                <a:cubicBezTo>
                  <a:pt x="628267" y="822236"/>
                  <a:pt x="618251" y="821646"/>
                  <a:pt x="615895" y="807506"/>
                </a:cubicBezTo>
                <a:cubicBezTo>
                  <a:pt x="619430" y="789242"/>
                  <a:pt x="622965" y="770977"/>
                  <a:pt x="627089" y="753302"/>
                </a:cubicBezTo>
                <a:cubicBezTo>
                  <a:pt x="631802" y="733270"/>
                  <a:pt x="627089" y="722076"/>
                  <a:pt x="605879" y="716773"/>
                </a:cubicBezTo>
                <a:cubicBezTo>
                  <a:pt x="553442" y="704990"/>
                  <a:pt x="501595" y="692028"/>
                  <a:pt x="449158" y="679655"/>
                </a:cubicBezTo>
                <a:cubicBezTo>
                  <a:pt x="428537" y="674353"/>
                  <a:pt x="420878" y="685547"/>
                  <a:pt x="416164" y="702633"/>
                </a:cubicBezTo>
                <a:cubicBezTo>
                  <a:pt x="405559" y="743286"/>
                  <a:pt x="400256" y="785118"/>
                  <a:pt x="384938" y="824003"/>
                </a:cubicBezTo>
                <a:cubicBezTo>
                  <a:pt x="306578" y="821057"/>
                  <a:pt x="228217" y="819879"/>
                  <a:pt x="149857" y="824592"/>
                </a:cubicBezTo>
                <a:cubicBezTo>
                  <a:pt x="132182" y="813987"/>
                  <a:pt x="132771" y="798079"/>
                  <a:pt x="136895" y="780404"/>
                </a:cubicBezTo>
                <a:cubicBezTo>
                  <a:pt x="159284" y="687904"/>
                  <a:pt x="181083" y="595403"/>
                  <a:pt x="202883" y="502314"/>
                </a:cubicBezTo>
                <a:cubicBezTo>
                  <a:pt x="208775" y="475801"/>
                  <a:pt x="234698" y="472855"/>
                  <a:pt x="250606" y="457536"/>
                </a:cubicBezTo>
                <a:cubicBezTo>
                  <a:pt x="271816" y="436915"/>
                  <a:pt x="294794" y="435148"/>
                  <a:pt x="318950" y="451055"/>
                </a:cubicBezTo>
                <a:cubicBezTo>
                  <a:pt x="336626" y="462839"/>
                  <a:pt x="348409" y="456947"/>
                  <a:pt x="360193" y="440450"/>
                </a:cubicBezTo>
                <a:cubicBezTo>
                  <a:pt x="377868" y="416294"/>
                  <a:pt x="397311" y="393316"/>
                  <a:pt x="417932" y="367981"/>
                </a:cubicBezTo>
                <a:cubicBezTo>
                  <a:pt x="404381" y="367392"/>
                  <a:pt x="397900" y="373873"/>
                  <a:pt x="391419" y="379176"/>
                </a:cubicBezTo>
                <a:cubicBezTo>
                  <a:pt x="360193" y="405100"/>
                  <a:pt x="330145" y="412759"/>
                  <a:pt x="295972" y="382711"/>
                </a:cubicBezTo>
                <a:cubicBezTo>
                  <a:pt x="275351" y="364447"/>
                  <a:pt x="255909" y="390959"/>
                  <a:pt x="232931" y="388603"/>
                </a:cubicBezTo>
                <a:cubicBezTo>
                  <a:pt x="231163" y="362090"/>
                  <a:pt x="245303" y="336755"/>
                  <a:pt x="247071" y="304940"/>
                </a:cubicBezTo>
                <a:cubicBezTo>
                  <a:pt x="198169" y="324972"/>
                  <a:pt x="152214" y="343236"/>
                  <a:pt x="106847" y="362090"/>
                </a:cubicBezTo>
                <a:cubicBezTo>
                  <a:pt x="90939" y="368571"/>
                  <a:pt x="75621" y="372695"/>
                  <a:pt x="57946" y="370338"/>
                </a:cubicBezTo>
                <a:cubicBezTo>
                  <a:pt x="29076" y="366214"/>
                  <a:pt x="4920" y="345004"/>
                  <a:pt x="796" y="318491"/>
                </a:cubicBezTo>
                <a:cubicBezTo>
                  <a:pt x="-3329" y="290800"/>
                  <a:pt x="8455" y="269589"/>
                  <a:pt x="39092" y="256628"/>
                </a:cubicBezTo>
                <a:cubicBezTo>
                  <a:pt x="122166" y="221277"/>
                  <a:pt x="205829" y="187694"/>
                  <a:pt x="289492" y="152932"/>
                </a:cubicBezTo>
                <a:cubicBezTo>
                  <a:pt x="403202" y="106388"/>
                  <a:pt x="516324" y="59843"/>
                  <a:pt x="630035" y="13298"/>
                </a:cubicBezTo>
                <a:cubicBezTo>
                  <a:pt x="686007" y="-9680"/>
                  <a:pt x="706038" y="-4377"/>
                  <a:pt x="746102" y="40989"/>
                </a:cubicBezTo>
                <a:cubicBezTo>
                  <a:pt x="785577" y="86945"/>
                  <a:pt x="825641" y="132901"/>
                  <a:pt x="869240" y="183570"/>
                </a:cubicBezTo>
                <a:cubicBezTo>
                  <a:pt x="873364" y="166484"/>
                  <a:pt x="876899" y="154700"/>
                  <a:pt x="879256" y="142917"/>
                </a:cubicBezTo>
                <a:cubicBezTo>
                  <a:pt x="885148" y="115815"/>
                  <a:pt x="901645" y="104620"/>
                  <a:pt x="928747" y="109923"/>
                </a:cubicBezTo>
                <a:cubicBezTo>
                  <a:pt x="949957" y="114047"/>
                  <a:pt x="971167" y="118760"/>
                  <a:pt x="991789" y="124652"/>
                </a:cubicBezTo>
                <a:cubicBezTo>
                  <a:pt x="1023604" y="133490"/>
                  <a:pt x="1031852" y="147041"/>
                  <a:pt x="1024782" y="178856"/>
                </a:cubicBezTo>
                <a:cubicBezTo>
                  <a:pt x="1015945" y="218920"/>
                  <a:pt x="1007107" y="259573"/>
                  <a:pt x="995913" y="299048"/>
                </a:cubicBezTo>
                <a:cubicBezTo>
                  <a:pt x="990610" y="317902"/>
                  <a:pt x="995324" y="329685"/>
                  <a:pt x="1007107" y="343825"/>
                </a:cubicBezTo>
                <a:cubicBezTo>
                  <a:pt x="1057187" y="400386"/>
                  <a:pt x="1106678" y="458126"/>
                  <a:pt x="1155579" y="515275"/>
                </a:cubicBezTo>
                <a:cubicBezTo>
                  <a:pt x="1185627" y="550626"/>
                  <a:pt x="1187395" y="582441"/>
                  <a:pt x="1161471" y="606008"/>
                </a:cubicBezTo>
                <a:cubicBezTo>
                  <a:pt x="1133191" y="631343"/>
                  <a:pt x="1090770" y="627219"/>
                  <a:pt x="1061900" y="594814"/>
                </a:cubicBezTo>
                <a:cubicBezTo>
                  <a:pt x="1027139" y="555929"/>
                  <a:pt x="993556" y="516454"/>
                  <a:pt x="955260" y="471677"/>
                </a:cubicBezTo>
                <a:cubicBezTo>
                  <a:pt x="938174" y="542378"/>
                  <a:pt x="922266" y="608365"/>
                  <a:pt x="906358" y="673764"/>
                </a:cubicBezTo>
                <a:cubicBezTo>
                  <a:pt x="904001" y="673764"/>
                  <a:pt x="902234" y="674353"/>
                  <a:pt x="899877" y="674353"/>
                </a:cubicBezTo>
                <a:cubicBezTo>
                  <a:pt x="888094" y="647251"/>
                  <a:pt x="874543" y="620149"/>
                  <a:pt x="865116" y="592457"/>
                </a:cubicBezTo>
                <a:cubicBezTo>
                  <a:pt x="857457" y="569479"/>
                  <a:pt x="845084" y="560642"/>
                  <a:pt x="820338" y="561820"/>
                </a:cubicBezTo>
                <a:cubicBezTo>
                  <a:pt x="777329" y="563588"/>
                  <a:pt x="777329" y="562409"/>
                  <a:pt x="774383" y="520578"/>
                </a:cubicBezTo>
                <a:cubicBezTo>
                  <a:pt x="769669" y="454001"/>
                  <a:pt x="780864" y="468141"/>
                  <a:pt x="713698" y="458126"/>
                </a:cubicBezTo>
                <a:cubicBezTo>
                  <a:pt x="706038" y="456947"/>
                  <a:pt x="697790" y="456358"/>
                  <a:pt x="690131" y="456358"/>
                </a:cubicBezTo>
                <a:cubicBezTo>
                  <a:pt x="668920" y="456358"/>
                  <a:pt x="658904" y="446342"/>
                  <a:pt x="655959" y="425132"/>
                </a:cubicBezTo>
                <a:cubicBezTo>
                  <a:pt x="651834" y="397440"/>
                  <a:pt x="644175" y="369749"/>
                  <a:pt x="632392" y="341469"/>
                </a:cubicBezTo>
                <a:cubicBezTo>
                  <a:pt x="626500" y="385068"/>
                  <a:pt x="620019" y="428667"/>
                  <a:pt x="614127" y="472266"/>
                </a:cubicBezTo>
                <a:cubicBezTo>
                  <a:pt x="612360" y="483460"/>
                  <a:pt x="621197" y="486995"/>
                  <a:pt x="628857" y="491708"/>
                </a:cubicBezTo>
                <a:cubicBezTo>
                  <a:pt x="645943" y="501135"/>
                  <a:pt x="663029" y="511151"/>
                  <a:pt x="680115" y="520578"/>
                </a:cubicBezTo>
                <a:cubicBezTo>
                  <a:pt x="685417" y="551215"/>
                  <a:pt x="680704" y="581852"/>
                  <a:pt x="683061" y="612489"/>
                </a:cubicBezTo>
                <a:cubicBezTo>
                  <a:pt x="683650" y="623684"/>
                  <a:pt x="678936" y="633700"/>
                  <a:pt x="687185" y="641948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23A347A9-15E7-49B8-BCEA-9F01805D1008}"/>
              </a:ext>
            </a:extLst>
          </p:cNvPr>
          <p:cNvGrpSpPr/>
          <p:nvPr/>
        </p:nvGrpSpPr>
        <p:grpSpPr>
          <a:xfrm>
            <a:off x="6353422" y="5812298"/>
            <a:ext cx="612306" cy="542521"/>
            <a:chOff x="5904644" y="5833372"/>
            <a:chExt cx="1154784" cy="1023173"/>
          </a:xfrm>
          <a:solidFill>
            <a:schemeClr val="bg1"/>
          </a:solidFill>
        </p:grpSpPr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49046B48-4792-4E90-A1AF-3A8B6CC40298}"/>
                </a:ext>
              </a:extLst>
            </p:cNvPr>
            <p:cNvSpPr/>
            <p:nvPr/>
          </p:nvSpPr>
          <p:spPr>
            <a:xfrm>
              <a:off x="5904644" y="5833372"/>
              <a:ext cx="1154784" cy="789495"/>
            </a:xfrm>
            <a:custGeom>
              <a:avLst/>
              <a:gdLst>
                <a:gd name="connsiteX0" fmla="*/ 630880 w 1154783"/>
                <a:gd name="connsiteY0" fmla="*/ 732397 h 789494"/>
                <a:gd name="connsiteX1" fmla="*/ 597886 w 1154783"/>
                <a:gd name="connsiteY1" fmla="*/ 685263 h 789494"/>
                <a:gd name="connsiteX2" fmla="*/ 467089 w 1154783"/>
                <a:gd name="connsiteY2" fmla="*/ 662874 h 789494"/>
                <a:gd name="connsiteX3" fmla="*/ 423490 w 1154783"/>
                <a:gd name="connsiteY3" fmla="*/ 691744 h 789494"/>
                <a:gd name="connsiteX4" fmla="*/ 400513 w 1154783"/>
                <a:gd name="connsiteY4" fmla="*/ 708830 h 789494"/>
                <a:gd name="connsiteX5" fmla="*/ 265002 w 1154783"/>
                <a:gd name="connsiteY5" fmla="*/ 764213 h 789494"/>
                <a:gd name="connsiteX6" fmla="*/ 196069 w 1154783"/>
                <a:gd name="connsiteY6" fmla="*/ 787190 h 789494"/>
                <a:gd name="connsiteX7" fmla="*/ 164253 w 1154783"/>
                <a:gd name="connsiteY7" fmla="*/ 738289 h 789494"/>
                <a:gd name="connsiteX8" fmla="*/ 234365 w 1154783"/>
                <a:gd name="connsiteY8" fmla="*/ 352968 h 789494"/>
                <a:gd name="connsiteX9" fmla="*/ 234365 w 1154783"/>
                <a:gd name="connsiteY9" fmla="*/ 322331 h 789494"/>
                <a:gd name="connsiteX10" fmla="*/ 204906 w 1154783"/>
                <a:gd name="connsiteY10" fmla="*/ 331169 h 789494"/>
                <a:gd name="connsiteX11" fmla="*/ 103568 w 1154783"/>
                <a:gd name="connsiteY11" fmla="*/ 378892 h 789494"/>
                <a:gd name="connsiteX12" fmla="*/ 55256 w 1154783"/>
                <a:gd name="connsiteY12" fmla="*/ 387730 h 789494"/>
                <a:gd name="connsiteX13" fmla="*/ 463 w 1154783"/>
                <a:gd name="connsiteY13" fmla="*/ 337061 h 789494"/>
                <a:gd name="connsiteX14" fmla="*/ 39348 w 1154783"/>
                <a:gd name="connsiteY14" fmla="*/ 278143 h 789494"/>
                <a:gd name="connsiteX15" fmla="*/ 544861 w 1154783"/>
                <a:gd name="connsiteY15" fmla="*/ 38348 h 789494"/>
                <a:gd name="connsiteX16" fmla="*/ 606135 w 1154783"/>
                <a:gd name="connsiteY16" fmla="*/ 10068 h 789494"/>
                <a:gd name="connsiteX17" fmla="*/ 699814 w 1154783"/>
                <a:gd name="connsiteY17" fmla="*/ 26565 h 789494"/>
                <a:gd name="connsiteX18" fmla="*/ 817649 w 1154783"/>
                <a:gd name="connsiteY18" fmla="*/ 146168 h 789494"/>
                <a:gd name="connsiteX19" fmla="*/ 840627 w 1154783"/>
                <a:gd name="connsiteY19" fmla="*/ 140276 h 789494"/>
                <a:gd name="connsiteX20" fmla="*/ 910149 w 1154783"/>
                <a:gd name="connsiteY20" fmla="*/ 94909 h 789494"/>
                <a:gd name="connsiteX21" fmla="*/ 977315 w 1154783"/>
                <a:gd name="connsiteY21" fmla="*/ 192712 h 789494"/>
                <a:gd name="connsiteX22" fmla="*/ 1033287 w 1154783"/>
                <a:gd name="connsiteY22" fmla="*/ 367697 h 789494"/>
                <a:gd name="connsiteX23" fmla="*/ 1133447 w 1154783"/>
                <a:gd name="connsiteY23" fmla="*/ 467268 h 789494"/>
                <a:gd name="connsiteX24" fmla="*/ 1144052 w 1154783"/>
                <a:gd name="connsiteY24" fmla="*/ 550342 h 789494"/>
                <a:gd name="connsiteX25" fmla="*/ 1050962 w 1154783"/>
                <a:gd name="connsiteY25" fmla="*/ 552110 h 789494"/>
                <a:gd name="connsiteX26" fmla="*/ 964942 w 1154783"/>
                <a:gd name="connsiteY26" fmla="*/ 467268 h 789494"/>
                <a:gd name="connsiteX27" fmla="*/ 939019 w 1154783"/>
                <a:gd name="connsiteY27" fmla="*/ 446058 h 789494"/>
                <a:gd name="connsiteX28" fmla="*/ 926646 w 1154783"/>
                <a:gd name="connsiteY28" fmla="*/ 479641 h 789494"/>
                <a:gd name="connsiteX29" fmla="*/ 875388 w 1154783"/>
                <a:gd name="connsiteY29" fmla="*/ 760677 h 789494"/>
                <a:gd name="connsiteX30" fmla="*/ 837092 w 1154783"/>
                <a:gd name="connsiteY30" fmla="*/ 774228 h 789494"/>
                <a:gd name="connsiteX31" fmla="*/ 811168 w 1154783"/>
                <a:gd name="connsiteY31" fmla="*/ 750072 h 789494"/>
                <a:gd name="connsiteX32" fmla="*/ 648555 w 1154783"/>
                <a:gd name="connsiteY32" fmla="*/ 724148 h 789494"/>
                <a:gd name="connsiteX33" fmla="*/ 630880 w 1154783"/>
                <a:gd name="connsiteY33" fmla="*/ 732397 h 78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54783" h="789494">
                  <a:moveTo>
                    <a:pt x="630880" y="732397"/>
                  </a:moveTo>
                  <a:cubicBezTo>
                    <a:pt x="639129" y="697636"/>
                    <a:pt x="622632" y="688798"/>
                    <a:pt x="597886" y="685263"/>
                  </a:cubicBezTo>
                  <a:cubicBezTo>
                    <a:pt x="554287" y="678782"/>
                    <a:pt x="510688" y="670534"/>
                    <a:pt x="467089" y="662874"/>
                  </a:cubicBezTo>
                  <a:cubicBezTo>
                    <a:pt x="442933" y="658161"/>
                    <a:pt x="427026" y="664642"/>
                    <a:pt x="423490" y="691744"/>
                  </a:cubicBezTo>
                  <a:cubicBezTo>
                    <a:pt x="422312" y="704705"/>
                    <a:pt x="414064" y="710597"/>
                    <a:pt x="400513" y="708830"/>
                  </a:cubicBezTo>
                  <a:cubicBezTo>
                    <a:pt x="344541" y="700581"/>
                    <a:pt x="302120" y="725327"/>
                    <a:pt x="265002" y="764213"/>
                  </a:cubicBezTo>
                  <a:cubicBezTo>
                    <a:pt x="246738" y="783655"/>
                    <a:pt x="224349" y="795439"/>
                    <a:pt x="196069" y="787190"/>
                  </a:cubicBezTo>
                  <a:cubicBezTo>
                    <a:pt x="171323" y="780120"/>
                    <a:pt x="158362" y="767748"/>
                    <a:pt x="164253" y="738289"/>
                  </a:cubicBezTo>
                  <a:cubicBezTo>
                    <a:pt x="188410" y="609848"/>
                    <a:pt x="211387" y="481409"/>
                    <a:pt x="234365" y="352968"/>
                  </a:cubicBezTo>
                  <a:cubicBezTo>
                    <a:pt x="236133" y="342363"/>
                    <a:pt x="243792" y="329401"/>
                    <a:pt x="234365" y="322331"/>
                  </a:cubicBezTo>
                  <a:cubicBezTo>
                    <a:pt x="224938" y="315261"/>
                    <a:pt x="214333" y="326455"/>
                    <a:pt x="204906" y="331169"/>
                  </a:cubicBezTo>
                  <a:cubicBezTo>
                    <a:pt x="170734" y="346487"/>
                    <a:pt x="137151" y="362984"/>
                    <a:pt x="103568" y="378892"/>
                  </a:cubicBezTo>
                  <a:cubicBezTo>
                    <a:pt x="88250" y="385962"/>
                    <a:pt x="72342" y="391264"/>
                    <a:pt x="55256" y="387730"/>
                  </a:cubicBezTo>
                  <a:cubicBezTo>
                    <a:pt x="26386" y="382427"/>
                    <a:pt x="3409" y="361806"/>
                    <a:pt x="463" y="337061"/>
                  </a:cubicBezTo>
                  <a:cubicBezTo>
                    <a:pt x="-3072" y="307012"/>
                    <a:pt x="14014" y="289927"/>
                    <a:pt x="39348" y="278143"/>
                  </a:cubicBezTo>
                  <a:cubicBezTo>
                    <a:pt x="207852" y="198015"/>
                    <a:pt x="376356" y="117887"/>
                    <a:pt x="544861" y="38348"/>
                  </a:cubicBezTo>
                  <a:cubicBezTo>
                    <a:pt x="565482" y="28922"/>
                    <a:pt x="585514" y="18906"/>
                    <a:pt x="606135" y="10068"/>
                  </a:cubicBezTo>
                  <a:cubicBezTo>
                    <a:pt x="644431" y="-7018"/>
                    <a:pt x="669766" y="-2894"/>
                    <a:pt x="699814" y="26565"/>
                  </a:cubicBezTo>
                  <a:cubicBezTo>
                    <a:pt x="739288" y="66040"/>
                    <a:pt x="778763" y="105514"/>
                    <a:pt x="817649" y="146168"/>
                  </a:cubicBezTo>
                  <a:cubicBezTo>
                    <a:pt x="830611" y="159129"/>
                    <a:pt x="835913" y="160897"/>
                    <a:pt x="840627" y="140276"/>
                  </a:cubicBezTo>
                  <a:cubicBezTo>
                    <a:pt x="851821" y="91374"/>
                    <a:pt x="861248" y="86072"/>
                    <a:pt x="910149" y="94909"/>
                  </a:cubicBezTo>
                  <a:cubicBezTo>
                    <a:pt x="993223" y="109639"/>
                    <a:pt x="999704" y="111406"/>
                    <a:pt x="977315" y="192712"/>
                  </a:cubicBezTo>
                  <a:cubicBezTo>
                    <a:pt x="956105" y="268127"/>
                    <a:pt x="973191" y="320563"/>
                    <a:pt x="1033287" y="367697"/>
                  </a:cubicBezTo>
                  <a:cubicBezTo>
                    <a:pt x="1070405" y="396567"/>
                    <a:pt x="1100453" y="433685"/>
                    <a:pt x="1133447" y="467268"/>
                  </a:cubicBezTo>
                  <a:cubicBezTo>
                    <a:pt x="1162316" y="496727"/>
                    <a:pt x="1165851" y="527364"/>
                    <a:pt x="1144052" y="550342"/>
                  </a:cubicBezTo>
                  <a:cubicBezTo>
                    <a:pt x="1120485" y="575677"/>
                    <a:pt x="1079243" y="577444"/>
                    <a:pt x="1050962" y="552110"/>
                  </a:cubicBezTo>
                  <a:cubicBezTo>
                    <a:pt x="1020914" y="525007"/>
                    <a:pt x="993812" y="495548"/>
                    <a:pt x="964942" y="467268"/>
                  </a:cubicBezTo>
                  <a:cubicBezTo>
                    <a:pt x="956694" y="459020"/>
                    <a:pt x="949624" y="443112"/>
                    <a:pt x="939019" y="446058"/>
                  </a:cubicBezTo>
                  <a:cubicBezTo>
                    <a:pt x="926057" y="449593"/>
                    <a:pt x="929003" y="467268"/>
                    <a:pt x="926646" y="479641"/>
                  </a:cubicBezTo>
                  <a:cubicBezTo>
                    <a:pt x="909560" y="573320"/>
                    <a:pt x="893063" y="666999"/>
                    <a:pt x="875388" y="760677"/>
                  </a:cubicBezTo>
                  <a:cubicBezTo>
                    <a:pt x="870085" y="790726"/>
                    <a:pt x="861837" y="793082"/>
                    <a:pt x="837092" y="774228"/>
                  </a:cubicBezTo>
                  <a:cubicBezTo>
                    <a:pt x="827665" y="767159"/>
                    <a:pt x="819416" y="758321"/>
                    <a:pt x="811168" y="750072"/>
                  </a:cubicBezTo>
                  <a:cubicBezTo>
                    <a:pt x="763445" y="704705"/>
                    <a:pt x="708062" y="695868"/>
                    <a:pt x="648555" y="724148"/>
                  </a:cubicBezTo>
                  <a:cubicBezTo>
                    <a:pt x="645610" y="725327"/>
                    <a:pt x="641485" y="727683"/>
                    <a:pt x="630880" y="732397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840B91D9-E408-4271-92A8-466CEA58FFAB}"/>
                </a:ext>
              </a:extLst>
            </p:cNvPr>
            <p:cNvSpPr/>
            <p:nvPr/>
          </p:nvSpPr>
          <p:spPr>
            <a:xfrm>
              <a:off x="5925780" y="6709251"/>
              <a:ext cx="1048732" cy="147294"/>
            </a:xfrm>
            <a:custGeom>
              <a:avLst/>
              <a:gdLst>
                <a:gd name="connsiteX0" fmla="*/ 860144 w 1048732"/>
                <a:gd name="connsiteY0" fmla="*/ 146392 h 147293"/>
                <a:gd name="connsiteX1" fmla="*/ 768822 w 1048732"/>
                <a:gd name="connsiteY1" fmla="*/ 112220 h 147293"/>
                <a:gd name="connsiteX2" fmla="*/ 743487 w 1048732"/>
                <a:gd name="connsiteY2" fmla="*/ 88064 h 147293"/>
                <a:gd name="connsiteX3" fmla="*/ 639793 w 1048732"/>
                <a:gd name="connsiteY3" fmla="*/ 91009 h 147293"/>
                <a:gd name="connsiteX4" fmla="*/ 530795 w 1048732"/>
                <a:gd name="connsiteY4" fmla="*/ 146981 h 147293"/>
                <a:gd name="connsiteX5" fmla="*/ 437116 w 1048732"/>
                <a:gd name="connsiteY5" fmla="*/ 111042 h 147293"/>
                <a:gd name="connsiteX6" fmla="*/ 399409 w 1048732"/>
                <a:gd name="connsiteY6" fmla="*/ 78048 h 147293"/>
                <a:gd name="connsiteX7" fmla="*/ 320460 w 1048732"/>
                <a:gd name="connsiteY7" fmla="*/ 80405 h 147293"/>
                <a:gd name="connsiteX8" fmla="*/ 280985 w 1048732"/>
                <a:gd name="connsiteY8" fmla="*/ 115755 h 147293"/>
                <a:gd name="connsiteX9" fmla="*/ 111302 w 1048732"/>
                <a:gd name="connsiteY9" fmla="*/ 115166 h 147293"/>
                <a:gd name="connsiteX10" fmla="*/ 22337 w 1048732"/>
                <a:gd name="connsiteY10" fmla="*/ 61551 h 147293"/>
                <a:gd name="connsiteX11" fmla="*/ 538 w 1048732"/>
                <a:gd name="connsiteY11" fmla="*/ 28557 h 147293"/>
                <a:gd name="connsiteX12" fmla="*/ 30585 w 1048732"/>
                <a:gd name="connsiteY12" fmla="*/ 866 h 147293"/>
                <a:gd name="connsiteX13" fmla="*/ 90092 w 1048732"/>
                <a:gd name="connsiteY13" fmla="*/ 15006 h 147293"/>
                <a:gd name="connsiteX14" fmla="*/ 136048 w 1048732"/>
                <a:gd name="connsiteY14" fmla="*/ 50946 h 147293"/>
                <a:gd name="connsiteX15" fmla="*/ 256829 w 1048732"/>
                <a:gd name="connsiteY15" fmla="*/ 50357 h 147293"/>
                <a:gd name="connsiteX16" fmla="*/ 283342 w 1048732"/>
                <a:gd name="connsiteY16" fmla="*/ 26790 h 147293"/>
                <a:gd name="connsiteX17" fmla="*/ 448311 w 1048732"/>
                <a:gd name="connsiteY17" fmla="*/ 34449 h 147293"/>
                <a:gd name="connsiteX18" fmla="*/ 480126 w 1048732"/>
                <a:gd name="connsiteY18" fmla="*/ 65086 h 147293"/>
                <a:gd name="connsiteX19" fmla="*/ 571448 w 1048732"/>
                <a:gd name="connsiteY19" fmla="*/ 65086 h 147293"/>
                <a:gd name="connsiteX20" fmla="*/ 610334 w 1048732"/>
                <a:gd name="connsiteY20" fmla="*/ 29146 h 147293"/>
                <a:gd name="connsiteX21" fmla="*/ 780016 w 1048732"/>
                <a:gd name="connsiteY21" fmla="*/ 35627 h 147293"/>
                <a:gd name="connsiteX22" fmla="*/ 805351 w 1048732"/>
                <a:gd name="connsiteY22" fmla="*/ 60373 h 147293"/>
                <a:gd name="connsiteX23" fmla="*/ 907278 w 1048732"/>
                <a:gd name="connsiteY23" fmla="*/ 59784 h 147293"/>
                <a:gd name="connsiteX24" fmla="*/ 1003903 w 1048732"/>
                <a:gd name="connsiteY24" fmla="*/ 2044 h 147293"/>
                <a:gd name="connsiteX25" fmla="*/ 1051626 w 1048732"/>
                <a:gd name="connsiteY25" fmla="*/ 27968 h 147293"/>
                <a:gd name="connsiteX26" fmla="*/ 1016276 w 1048732"/>
                <a:gd name="connsiteY26" fmla="*/ 65086 h 147293"/>
                <a:gd name="connsiteX27" fmla="*/ 957947 w 1048732"/>
                <a:gd name="connsiteY27" fmla="*/ 101615 h 147293"/>
                <a:gd name="connsiteX28" fmla="*/ 860144 w 1048732"/>
                <a:gd name="connsiteY28" fmla="*/ 146392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48732" h="147293">
                  <a:moveTo>
                    <a:pt x="860144" y="146392"/>
                  </a:moveTo>
                  <a:cubicBezTo>
                    <a:pt x="823026" y="146981"/>
                    <a:pt x="793567" y="135198"/>
                    <a:pt x="768822" y="112220"/>
                  </a:cubicBezTo>
                  <a:cubicBezTo>
                    <a:pt x="759984" y="103972"/>
                    <a:pt x="752325" y="95723"/>
                    <a:pt x="743487" y="88064"/>
                  </a:cubicBezTo>
                  <a:cubicBezTo>
                    <a:pt x="706959" y="56249"/>
                    <a:pt x="674554" y="56838"/>
                    <a:pt x="639793" y="91009"/>
                  </a:cubicBezTo>
                  <a:cubicBezTo>
                    <a:pt x="609156" y="121058"/>
                    <a:pt x="577340" y="147571"/>
                    <a:pt x="530795" y="146981"/>
                  </a:cubicBezTo>
                  <a:cubicBezTo>
                    <a:pt x="494266" y="146981"/>
                    <a:pt x="463629" y="135787"/>
                    <a:pt x="437116" y="111042"/>
                  </a:cubicBezTo>
                  <a:cubicBezTo>
                    <a:pt x="425333" y="99847"/>
                    <a:pt x="412960" y="87474"/>
                    <a:pt x="399409" y="78048"/>
                  </a:cubicBezTo>
                  <a:cubicBezTo>
                    <a:pt x="373485" y="59195"/>
                    <a:pt x="345205" y="60373"/>
                    <a:pt x="320460" y="80405"/>
                  </a:cubicBezTo>
                  <a:cubicBezTo>
                    <a:pt x="306909" y="91599"/>
                    <a:pt x="294536" y="103972"/>
                    <a:pt x="280985" y="115755"/>
                  </a:cubicBezTo>
                  <a:cubicBezTo>
                    <a:pt x="231494" y="158765"/>
                    <a:pt x="160204" y="158765"/>
                    <a:pt x="111302" y="115166"/>
                  </a:cubicBezTo>
                  <a:cubicBezTo>
                    <a:pt x="84790" y="91599"/>
                    <a:pt x="61223" y="65675"/>
                    <a:pt x="22337" y="61551"/>
                  </a:cubicBezTo>
                  <a:cubicBezTo>
                    <a:pt x="7018" y="59784"/>
                    <a:pt x="-2408" y="45643"/>
                    <a:pt x="538" y="28557"/>
                  </a:cubicBezTo>
                  <a:cubicBezTo>
                    <a:pt x="3483" y="12060"/>
                    <a:pt x="14088" y="2633"/>
                    <a:pt x="30585" y="866"/>
                  </a:cubicBezTo>
                  <a:cubicBezTo>
                    <a:pt x="51796" y="-902"/>
                    <a:pt x="71239" y="5579"/>
                    <a:pt x="90092" y="15006"/>
                  </a:cubicBezTo>
                  <a:cubicBezTo>
                    <a:pt x="107767" y="23844"/>
                    <a:pt x="121908" y="37395"/>
                    <a:pt x="136048" y="50946"/>
                  </a:cubicBezTo>
                  <a:cubicBezTo>
                    <a:pt x="180236" y="94545"/>
                    <a:pt x="211462" y="93955"/>
                    <a:pt x="256829" y="50357"/>
                  </a:cubicBezTo>
                  <a:cubicBezTo>
                    <a:pt x="265077" y="42108"/>
                    <a:pt x="273915" y="33860"/>
                    <a:pt x="283342" y="26790"/>
                  </a:cubicBezTo>
                  <a:cubicBezTo>
                    <a:pt x="335189" y="-11507"/>
                    <a:pt x="399998" y="-8561"/>
                    <a:pt x="448311" y="34449"/>
                  </a:cubicBezTo>
                  <a:cubicBezTo>
                    <a:pt x="459505" y="44465"/>
                    <a:pt x="468932" y="55070"/>
                    <a:pt x="480126" y="65086"/>
                  </a:cubicBezTo>
                  <a:cubicBezTo>
                    <a:pt x="507817" y="89242"/>
                    <a:pt x="543757" y="89242"/>
                    <a:pt x="571448" y="65086"/>
                  </a:cubicBezTo>
                  <a:cubicBezTo>
                    <a:pt x="584999" y="53303"/>
                    <a:pt x="596783" y="40340"/>
                    <a:pt x="610334" y="29146"/>
                  </a:cubicBezTo>
                  <a:cubicBezTo>
                    <a:pt x="663360" y="-12096"/>
                    <a:pt x="730526" y="-9150"/>
                    <a:pt x="780016" y="35627"/>
                  </a:cubicBezTo>
                  <a:cubicBezTo>
                    <a:pt x="788854" y="43286"/>
                    <a:pt x="796513" y="52124"/>
                    <a:pt x="805351" y="60373"/>
                  </a:cubicBezTo>
                  <a:cubicBezTo>
                    <a:pt x="838345" y="91009"/>
                    <a:pt x="874874" y="91599"/>
                    <a:pt x="907278" y="59784"/>
                  </a:cubicBezTo>
                  <a:cubicBezTo>
                    <a:pt x="934969" y="32682"/>
                    <a:pt x="963250" y="7936"/>
                    <a:pt x="1003903" y="2044"/>
                  </a:cubicBezTo>
                  <a:cubicBezTo>
                    <a:pt x="1026881" y="-902"/>
                    <a:pt x="1047502" y="2044"/>
                    <a:pt x="1051626" y="27968"/>
                  </a:cubicBezTo>
                  <a:cubicBezTo>
                    <a:pt x="1055750" y="52713"/>
                    <a:pt x="1038664" y="62729"/>
                    <a:pt x="1016276" y="65086"/>
                  </a:cubicBezTo>
                  <a:cubicBezTo>
                    <a:pt x="990941" y="67442"/>
                    <a:pt x="974444" y="85118"/>
                    <a:pt x="957947" y="101615"/>
                  </a:cubicBezTo>
                  <a:cubicBezTo>
                    <a:pt x="930256" y="128128"/>
                    <a:pt x="899030" y="148749"/>
                    <a:pt x="860144" y="14639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7C1AF52F-4FF5-4E99-A029-C92DBE629C03}"/>
                </a:ext>
              </a:extLst>
            </p:cNvPr>
            <p:cNvSpPr/>
            <p:nvPr/>
          </p:nvSpPr>
          <p:spPr>
            <a:xfrm>
              <a:off x="5927184" y="6576262"/>
              <a:ext cx="1048732" cy="147294"/>
            </a:xfrm>
            <a:custGeom>
              <a:avLst/>
              <a:gdLst>
                <a:gd name="connsiteX0" fmla="*/ 855205 w 1048732"/>
                <a:gd name="connsiteY0" fmla="*/ 147996 h 147293"/>
                <a:gd name="connsiteX1" fmla="*/ 756223 w 1048732"/>
                <a:gd name="connsiteY1" fmla="*/ 102629 h 147293"/>
                <a:gd name="connsiteX2" fmla="*/ 624837 w 1048732"/>
                <a:gd name="connsiteY2" fmla="*/ 102629 h 147293"/>
                <a:gd name="connsiteX3" fmla="*/ 426874 w 1048732"/>
                <a:gd name="connsiteY3" fmla="*/ 102629 h 147293"/>
                <a:gd name="connsiteX4" fmla="*/ 295488 w 1048732"/>
                <a:gd name="connsiteY4" fmla="*/ 102040 h 147293"/>
                <a:gd name="connsiteX5" fmla="*/ 97525 w 1048732"/>
                <a:gd name="connsiteY5" fmla="*/ 102629 h 147293"/>
                <a:gd name="connsiteX6" fmla="*/ 28003 w 1048732"/>
                <a:gd name="connsiteY6" fmla="*/ 63154 h 147293"/>
                <a:gd name="connsiteX7" fmla="*/ 311 w 1048732"/>
                <a:gd name="connsiteY7" fmla="*/ 27804 h 147293"/>
                <a:gd name="connsiteX8" fmla="*/ 33894 w 1048732"/>
                <a:gd name="connsiteY8" fmla="*/ 702 h 147293"/>
                <a:gd name="connsiteX9" fmla="*/ 112255 w 1048732"/>
                <a:gd name="connsiteY9" fmla="*/ 28982 h 147293"/>
                <a:gd name="connsiteX10" fmla="*/ 138178 w 1048732"/>
                <a:gd name="connsiteY10" fmla="*/ 53138 h 147293"/>
                <a:gd name="connsiteX11" fmla="*/ 254246 w 1048732"/>
                <a:gd name="connsiteY11" fmla="*/ 51371 h 147293"/>
                <a:gd name="connsiteX12" fmla="*/ 470473 w 1048732"/>
                <a:gd name="connsiteY12" fmla="*/ 53138 h 147293"/>
                <a:gd name="connsiteX13" fmla="*/ 584184 w 1048732"/>
                <a:gd name="connsiteY13" fmla="*/ 52549 h 147293"/>
                <a:gd name="connsiteX14" fmla="*/ 677274 w 1048732"/>
                <a:gd name="connsiteY14" fmla="*/ 702 h 147293"/>
                <a:gd name="connsiteX15" fmla="*/ 793931 w 1048732"/>
                <a:gd name="connsiteY15" fmla="*/ 46657 h 147293"/>
                <a:gd name="connsiteX16" fmla="*/ 922960 w 1048732"/>
                <a:gd name="connsiteY16" fmla="*/ 44890 h 147293"/>
                <a:gd name="connsiteX17" fmla="*/ 1010158 w 1048732"/>
                <a:gd name="connsiteY17" fmla="*/ 702 h 147293"/>
                <a:gd name="connsiteX18" fmla="*/ 1052579 w 1048732"/>
                <a:gd name="connsiteY18" fmla="*/ 27215 h 147293"/>
                <a:gd name="connsiteX19" fmla="*/ 1019585 w 1048732"/>
                <a:gd name="connsiteY19" fmla="*/ 63743 h 147293"/>
                <a:gd name="connsiteX20" fmla="*/ 955365 w 1048732"/>
                <a:gd name="connsiteY20" fmla="*/ 102040 h 147293"/>
                <a:gd name="connsiteX21" fmla="*/ 855205 w 1048732"/>
                <a:gd name="connsiteY21" fmla="*/ 147996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8732" h="147293">
                  <a:moveTo>
                    <a:pt x="855205" y="147996"/>
                  </a:moveTo>
                  <a:cubicBezTo>
                    <a:pt x="815730" y="146817"/>
                    <a:pt x="783915" y="129731"/>
                    <a:pt x="756223" y="102629"/>
                  </a:cubicBezTo>
                  <a:cubicBezTo>
                    <a:pt x="703787" y="51371"/>
                    <a:pt x="677863" y="51960"/>
                    <a:pt x="624837" y="102629"/>
                  </a:cubicBezTo>
                  <a:cubicBezTo>
                    <a:pt x="562385" y="162725"/>
                    <a:pt x="489327" y="162725"/>
                    <a:pt x="426874" y="102629"/>
                  </a:cubicBezTo>
                  <a:cubicBezTo>
                    <a:pt x="373848" y="51960"/>
                    <a:pt x="347336" y="51960"/>
                    <a:pt x="295488" y="102040"/>
                  </a:cubicBezTo>
                  <a:cubicBezTo>
                    <a:pt x="233036" y="162135"/>
                    <a:pt x="158800" y="162725"/>
                    <a:pt x="97525" y="102629"/>
                  </a:cubicBezTo>
                  <a:cubicBezTo>
                    <a:pt x="77493" y="83186"/>
                    <a:pt x="58051" y="65511"/>
                    <a:pt x="28003" y="63154"/>
                  </a:cubicBezTo>
                  <a:cubicBezTo>
                    <a:pt x="9149" y="61975"/>
                    <a:pt x="-2045" y="47246"/>
                    <a:pt x="311" y="27804"/>
                  </a:cubicBezTo>
                  <a:cubicBezTo>
                    <a:pt x="2668" y="9539"/>
                    <a:pt x="16219" y="1291"/>
                    <a:pt x="33894" y="702"/>
                  </a:cubicBezTo>
                  <a:cubicBezTo>
                    <a:pt x="63942" y="-477"/>
                    <a:pt x="89866" y="10128"/>
                    <a:pt x="112255" y="28982"/>
                  </a:cubicBezTo>
                  <a:cubicBezTo>
                    <a:pt x="121092" y="36641"/>
                    <a:pt x="129341" y="44890"/>
                    <a:pt x="138178" y="53138"/>
                  </a:cubicBezTo>
                  <a:cubicBezTo>
                    <a:pt x="182956" y="93791"/>
                    <a:pt x="214182" y="96148"/>
                    <a:pt x="254246" y="51371"/>
                  </a:cubicBezTo>
                  <a:cubicBezTo>
                    <a:pt x="308450" y="-9315"/>
                    <a:pt x="398005" y="-23455"/>
                    <a:pt x="470473" y="53138"/>
                  </a:cubicBezTo>
                  <a:cubicBezTo>
                    <a:pt x="510537" y="94970"/>
                    <a:pt x="541763" y="93791"/>
                    <a:pt x="584184" y="52549"/>
                  </a:cubicBezTo>
                  <a:cubicBezTo>
                    <a:pt x="610697" y="26625"/>
                    <a:pt x="638388" y="4826"/>
                    <a:pt x="677274" y="702"/>
                  </a:cubicBezTo>
                  <a:cubicBezTo>
                    <a:pt x="724408" y="-4012"/>
                    <a:pt x="760937" y="15431"/>
                    <a:pt x="793931" y="46657"/>
                  </a:cubicBezTo>
                  <a:cubicBezTo>
                    <a:pt x="846367" y="96737"/>
                    <a:pt x="869934" y="96148"/>
                    <a:pt x="922960" y="44890"/>
                  </a:cubicBezTo>
                  <a:cubicBezTo>
                    <a:pt x="947705" y="20733"/>
                    <a:pt x="974807" y="2469"/>
                    <a:pt x="1010158" y="702"/>
                  </a:cubicBezTo>
                  <a:cubicBezTo>
                    <a:pt x="1030190" y="-477"/>
                    <a:pt x="1049043" y="3648"/>
                    <a:pt x="1052579" y="27215"/>
                  </a:cubicBezTo>
                  <a:cubicBezTo>
                    <a:pt x="1056114" y="50782"/>
                    <a:pt x="1040795" y="61975"/>
                    <a:pt x="1019585" y="63743"/>
                  </a:cubicBezTo>
                  <a:cubicBezTo>
                    <a:pt x="991894" y="66689"/>
                    <a:pt x="973629" y="83775"/>
                    <a:pt x="955365" y="102040"/>
                  </a:cubicBezTo>
                  <a:cubicBezTo>
                    <a:pt x="923549" y="133855"/>
                    <a:pt x="890555" y="147996"/>
                    <a:pt x="855205" y="14799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962A0D0-08E3-4469-AB8D-B3A2C263F2E1}"/>
              </a:ext>
            </a:extLst>
          </p:cNvPr>
          <p:cNvGrpSpPr/>
          <p:nvPr/>
        </p:nvGrpSpPr>
        <p:grpSpPr>
          <a:xfrm>
            <a:off x="5171441" y="5834757"/>
            <a:ext cx="720012" cy="497603"/>
            <a:chOff x="4353034" y="5694157"/>
            <a:chExt cx="1357914" cy="938459"/>
          </a:xfrm>
          <a:solidFill>
            <a:schemeClr val="bg1"/>
          </a:solidFill>
        </p:grpSpPr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E642D8D8-55F7-4DEC-B271-6345060726A2}"/>
                </a:ext>
              </a:extLst>
            </p:cNvPr>
            <p:cNvSpPr/>
            <p:nvPr/>
          </p:nvSpPr>
          <p:spPr>
            <a:xfrm>
              <a:off x="4353034" y="5694157"/>
              <a:ext cx="960356" cy="925005"/>
            </a:xfrm>
            <a:custGeom>
              <a:avLst/>
              <a:gdLst>
                <a:gd name="connsiteX0" fmla="*/ 241747 w 960355"/>
                <a:gd name="connsiteY0" fmla="*/ 652438 h 925005"/>
                <a:gd name="connsiteX1" fmla="*/ 241747 w 960355"/>
                <a:gd name="connsiteY1" fmla="*/ 428552 h 925005"/>
                <a:gd name="connsiteX2" fmla="*/ 237034 w 960355"/>
                <a:gd name="connsiteY2" fmla="*/ 403806 h 925005"/>
                <a:gd name="connsiteX3" fmla="*/ 212288 w 960355"/>
                <a:gd name="connsiteY3" fmla="*/ 414412 h 925005"/>
                <a:gd name="connsiteX4" fmla="*/ 109183 w 960355"/>
                <a:gd name="connsiteY4" fmla="*/ 488059 h 925005"/>
                <a:gd name="connsiteX5" fmla="*/ 59692 w 960355"/>
                <a:gd name="connsiteY5" fmla="*/ 502788 h 925005"/>
                <a:gd name="connsiteX6" fmla="*/ 3131 w 960355"/>
                <a:gd name="connsiteY6" fmla="*/ 462724 h 925005"/>
                <a:gd name="connsiteX7" fmla="*/ 25520 w 960355"/>
                <a:gd name="connsiteY7" fmla="*/ 397915 h 925005"/>
                <a:gd name="connsiteX8" fmla="*/ 214056 w 960355"/>
                <a:gd name="connsiteY8" fmla="*/ 261226 h 925005"/>
                <a:gd name="connsiteX9" fmla="*/ 541637 w 960355"/>
                <a:gd name="connsiteY9" fmla="*/ 25556 h 925005"/>
                <a:gd name="connsiteX10" fmla="*/ 664186 w 960355"/>
                <a:gd name="connsiteY10" fmla="*/ 26145 h 925005"/>
                <a:gd name="connsiteX11" fmla="*/ 790858 w 960355"/>
                <a:gd name="connsiteY11" fmla="*/ 117467 h 925005"/>
                <a:gd name="connsiteX12" fmla="*/ 808534 w 960355"/>
                <a:gd name="connsiteY12" fmla="*/ 125716 h 925005"/>
                <a:gd name="connsiteX13" fmla="*/ 814425 w 960355"/>
                <a:gd name="connsiteY13" fmla="*/ 105095 h 925005"/>
                <a:gd name="connsiteX14" fmla="*/ 872754 w 960355"/>
                <a:gd name="connsiteY14" fmla="*/ 49123 h 925005"/>
                <a:gd name="connsiteX15" fmla="*/ 928725 w 960355"/>
                <a:gd name="connsiteY15" fmla="*/ 50301 h 925005"/>
                <a:gd name="connsiteX16" fmla="*/ 962898 w 960355"/>
                <a:gd name="connsiteY16" fmla="*/ 87419 h 925005"/>
                <a:gd name="connsiteX17" fmla="*/ 931082 w 960355"/>
                <a:gd name="connsiteY17" fmla="*/ 112754 h 925005"/>
                <a:gd name="connsiteX18" fmla="*/ 832690 w 960355"/>
                <a:gd name="connsiteY18" fmla="*/ 198184 h 925005"/>
                <a:gd name="connsiteX19" fmla="*/ 815015 w 960355"/>
                <a:gd name="connsiteY19" fmla="*/ 305414 h 925005"/>
                <a:gd name="connsiteX20" fmla="*/ 870986 w 960355"/>
                <a:gd name="connsiteY20" fmla="*/ 436211 h 925005"/>
                <a:gd name="connsiteX21" fmla="*/ 876289 w 960355"/>
                <a:gd name="connsiteY21" fmla="*/ 482756 h 925005"/>
                <a:gd name="connsiteX22" fmla="*/ 901034 w 960355"/>
                <a:gd name="connsiteY22" fmla="*/ 620034 h 925005"/>
                <a:gd name="connsiteX23" fmla="*/ 902802 w 960355"/>
                <a:gd name="connsiteY23" fmla="*/ 663044 h 925005"/>
                <a:gd name="connsiteX24" fmla="*/ 901034 w 960355"/>
                <a:gd name="connsiteY24" fmla="*/ 807392 h 925005"/>
                <a:gd name="connsiteX25" fmla="*/ 912229 w 960355"/>
                <a:gd name="connsiteY25" fmla="*/ 816818 h 925005"/>
                <a:gd name="connsiteX26" fmla="*/ 906926 w 960355"/>
                <a:gd name="connsiteY26" fmla="*/ 860417 h 925005"/>
                <a:gd name="connsiteX27" fmla="*/ 875700 w 960355"/>
                <a:gd name="connsiteY27" fmla="*/ 909908 h 925005"/>
                <a:gd name="connsiteX28" fmla="*/ 856257 w 960355"/>
                <a:gd name="connsiteY28" fmla="*/ 928172 h 925005"/>
                <a:gd name="connsiteX29" fmla="*/ 735476 w 960355"/>
                <a:gd name="connsiteY29" fmla="*/ 928172 h 925005"/>
                <a:gd name="connsiteX30" fmla="*/ 710141 w 960355"/>
                <a:gd name="connsiteY30" fmla="*/ 901071 h 925005"/>
                <a:gd name="connsiteX31" fmla="*/ 710731 w 960355"/>
                <a:gd name="connsiteY31" fmla="*/ 747885 h 925005"/>
                <a:gd name="connsiteX32" fmla="*/ 673023 w 960355"/>
                <a:gd name="connsiteY32" fmla="*/ 709000 h 925005"/>
                <a:gd name="connsiteX33" fmla="*/ 531621 w 960355"/>
                <a:gd name="connsiteY33" fmla="*/ 709000 h 925005"/>
                <a:gd name="connsiteX34" fmla="*/ 496271 w 960355"/>
                <a:gd name="connsiteY34" fmla="*/ 743760 h 925005"/>
                <a:gd name="connsiteX35" fmla="*/ 496860 w 960355"/>
                <a:gd name="connsiteY35" fmla="*/ 896946 h 925005"/>
                <a:gd name="connsiteX36" fmla="*/ 466223 w 960355"/>
                <a:gd name="connsiteY36" fmla="*/ 927583 h 925005"/>
                <a:gd name="connsiteX37" fmla="*/ 295362 w 960355"/>
                <a:gd name="connsiteY37" fmla="*/ 926994 h 925005"/>
                <a:gd name="connsiteX38" fmla="*/ 243515 w 960355"/>
                <a:gd name="connsiteY38" fmla="*/ 875147 h 925005"/>
                <a:gd name="connsiteX39" fmla="*/ 241747 w 960355"/>
                <a:gd name="connsiteY39" fmla="*/ 652438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0355" h="925005">
                  <a:moveTo>
                    <a:pt x="241747" y="652438"/>
                  </a:moveTo>
                  <a:cubicBezTo>
                    <a:pt x="241747" y="577613"/>
                    <a:pt x="241747" y="503377"/>
                    <a:pt x="241747" y="428552"/>
                  </a:cubicBezTo>
                  <a:cubicBezTo>
                    <a:pt x="241747" y="420304"/>
                    <a:pt x="245282" y="408520"/>
                    <a:pt x="237034" y="403806"/>
                  </a:cubicBezTo>
                  <a:cubicBezTo>
                    <a:pt x="226428" y="397915"/>
                    <a:pt x="219358" y="409109"/>
                    <a:pt x="212288" y="414412"/>
                  </a:cubicBezTo>
                  <a:cubicBezTo>
                    <a:pt x="177527" y="438568"/>
                    <a:pt x="143355" y="463313"/>
                    <a:pt x="109183" y="488059"/>
                  </a:cubicBezTo>
                  <a:cubicBezTo>
                    <a:pt x="94453" y="498664"/>
                    <a:pt x="77956" y="504555"/>
                    <a:pt x="59692" y="502788"/>
                  </a:cubicBezTo>
                  <a:cubicBezTo>
                    <a:pt x="33768" y="499842"/>
                    <a:pt x="11969" y="489237"/>
                    <a:pt x="3131" y="462724"/>
                  </a:cubicBezTo>
                  <a:cubicBezTo>
                    <a:pt x="-5117" y="436211"/>
                    <a:pt x="3131" y="414412"/>
                    <a:pt x="25520" y="397915"/>
                  </a:cubicBezTo>
                  <a:cubicBezTo>
                    <a:pt x="87972" y="352549"/>
                    <a:pt x="151014" y="306593"/>
                    <a:pt x="214056" y="261226"/>
                  </a:cubicBezTo>
                  <a:cubicBezTo>
                    <a:pt x="323053" y="182277"/>
                    <a:pt x="432051" y="103916"/>
                    <a:pt x="541637" y="25556"/>
                  </a:cubicBezTo>
                  <a:cubicBezTo>
                    <a:pt x="589360" y="-8616"/>
                    <a:pt x="615873" y="-8616"/>
                    <a:pt x="664186" y="26145"/>
                  </a:cubicBezTo>
                  <a:cubicBezTo>
                    <a:pt x="706017" y="56782"/>
                    <a:pt x="748438" y="87419"/>
                    <a:pt x="790858" y="117467"/>
                  </a:cubicBezTo>
                  <a:cubicBezTo>
                    <a:pt x="796161" y="121591"/>
                    <a:pt x="801464" y="128662"/>
                    <a:pt x="808534" y="125716"/>
                  </a:cubicBezTo>
                  <a:cubicBezTo>
                    <a:pt x="817960" y="122181"/>
                    <a:pt x="814425" y="112165"/>
                    <a:pt x="814425" y="105095"/>
                  </a:cubicBezTo>
                  <a:cubicBezTo>
                    <a:pt x="816782" y="56782"/>
                    <a:pt x="824441" y="49123"/>
                    <a:pt x="872754" y="49123"/>
                  </a:cubicBezTo>
                  <a:cubicBezTo>
                    <a:pt x="891607" y="49123"/>
                    <a:pt x="910461" y="48534"/>
                    <a:pt x="928725" y="50301"/>
                  </a:cubicBezTo>
                  <a:cubicBezTo>
                    <a:pt x="949936" y="52658"/>
                    <a:pt x="962308" y="64442"/>
                    <a:pt x="962898" y="87419"/>
                  </a:cubicBezTo>
                  <a:cubicBezTo>
                    <a:pt x="963487" y="110986"/>
                    <a:pt x="946401" y="111576"/>
                    <a:pt x="931082" y="112754"/>
                  </a:cubicBezTo>
                  <a:cubicBezTo>
                    <a:pt x="876878" y="116878"/>
                    <a:pt x="845652" y="146337"/>
                    <a:pt x="832690" y="198184"/>
                  </a:cubicBezTo>
                  <a:cubicBezTo>
                    <a:pt x="823852" y="233535"/>
                    <a:pt x="814425" y="268296"/>
                    <a:pt x="815015" y="305414"/>
                  </a:cubicBezTo>
                  <a:cubicBezTo>
                    <a:pt x="815015" y="357261"/>
                    <a:pt x="829744" y="402628"/>
                    <a:pt x="870986" y="436211"/>
                  </a:cubicBezTo>
                  <a:cubicBezTo>
                    <a:pt x="889251" y="450940"/>
                    <a:pt x="889840" y="463902"/>
                    <a:pt x="876289" y="482756"/>
                  </a:cubicBezTo>
                  <a:cubicBezTo>
                    <a:pt x="833868" y="541085"/>
                    <a:pt x="841527" y="579381"/>
                    <a:pt x="901034" y="620034"/>
                  </a:cubicBezTo>
                  <a:cubicBezTo>
                    <a:pt x="929315" y="639477"/>
                    <a:pt x="929315" y="639477"/>
                    <a:pt x="902802" y="663044"/>
                  </a:cubicBezTo>
                  <a:cubicBezTo>
                    <a:pt x="856846" y="703697"/>
                    <a:pt x="855668" y="764971"/>
                    <a:pt x="901034" y="807392"/>
                  </a:cubicBezTo>
                  <a:cubicBezTo>
                    <a:pt x="904569" y="810926"/>
                    <a:pt x="908693" y="813872"/>
                    <a:pt x="912229" y="816818"/>
                  </a:cubicBezTo>
                  <a:cubicBezTo>
                    <a:pt x="941687" y="841564"/>
                    <a:pt x="941687" y="842153"/>
                    <a:pt x="906926" y="860417"/>
                  </a:cubicBezTo>
                  <a:cubicBezTo>
                    <a:pt x="886894" y="871023"/>
                    <a:pt x="875110" y="886930"/>
                    <a:pt x="875700" y="909908"/>
                  </a:cubicBezTo>
                  <a:cubicBezTo>
                    <a:pt x="876289" y="924638"/>
                    <a:pt x="869219" y="928172"/>
                    <a:pt x="856257" y="928172"/>
                  </a:cubicBezTo>
                  <a:cubicBezTo>
                    <a:pt x="816193" y="927583"/>
                    <a:pt x="775540" y="927583"/>
                    <a:pt x="735476" y="928172"/>
                  </a:cubicBezTo>
                  <a:cubicBezTo>
                    <a:pt x="716033" y="928761"/>
                    <a:pt x="710141" y="919335"/>
                    <a:pt x="710141" y="901071"/>
                  </a:cubicBezTo>
                  <a:cubicBezTo>
                    <a:pt x="710731" y="849812"/>
                    <a:pt x="709552" y="799143"/>
                    <a:pt x="710731" y="747885"/>
                  </a:cubicBezTo>
                  <a:cubicBezTo>
                    <a:pt x="711320" y="720193"/>
                    <a:pt x="700715" y="708410"/>
                    <a:pt x="673023" y="709000"/>
                  </a:cubicBezTo>
                  <a:cubicBezTo>
                    <a:pt x="625889" y="710178"/>
                    <a:pt x="578755" y="709589"/>
                    <a:pt x="531621" y="709000"/>
                  </a:cubicBezTo>
                  <a:cubicBezTo>
                    <a:pt x="506876" y="708410"/>
                    <a:pt x="495682" y="718426"/>
                    <a:pt x="496271" y="743760"/>
                  </a:cubicBezTo>
                  <a:cubicBezTo>
                    <a:pt x="497449" y="795019"/>
                    <a:pt x="495682" y="845688"/>
                    <a:pt x="496860" y="896946"/>
                  </a:cubicBezTo>
                  <a:cubicBezTo>
                    <a:pt x="497449" y="919924"/>
                    <a:pt x="489201" y="928172"/>
                    <a:pt x="466223" y="927583"/>
                  </a:cubicBezTo>
                  <a:cubicBezTo>
                    <a:pt x="409073" y="926405"/>
                    <a:pt x="352512" y="927583"/>
                    <a:pt x="295362" y="926994"/>
                  </a:cubicBezTo>
                  <a:cubicBezTo>
                    <a:pt x="257655" y="926405"/>
                    <a:pt x="244104" y="912854"/>
                    <a:pt x="243515" y="875147"/>
                  </a:cubicBezTo>
                  <a:cubicBezTo>
                    <a:pt x="241158" y="801500"/>
                    <a:pt x="241747" y="726675"/>
                    <a:pt x="241747" y="652438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496ECEF7-D49A-42BE-8550-8D405262B111}"/>
                </a:ext>
              </a:extLst>
            </p:cNvPr>
            <p:cNvSpPr/>
            <p:nvPr/>
          </p:nvSpPr>
          <p:spPr>
            <a:xfrm>
              <a:off x="5210149" y="5831338"/>
              <a:ext cx="500799" cy="801278"/>
            </a:xfrm>
            <a:custGeom>
              <a:avLst/>
              <a:gdLst>
                <a:gd name="connsiteX0" fmla="*/ 499351 w 500798"/>
                <a:gd name="connsiteY0" fmla="*/ 192390 h 801278"/>
                <a:gd name="connsiteX1" fmla="*/ 477552 w 500798"/>
                <a:gd name="connsiteY1" fmla="*/ 319062 h 801278"/>
                <a:gd name="connsiteX2" fmla="*/ 376214 w 500798"/>
                <a:gd name="connsiteY2" fmla="*/ 400368 h 801278"/>
                <a:gd name="connsiteX3" fmla="*/ 317885 w 500798"/>
                <a:gd name="connsiteY3" fmla="*/ 419222 h 801278"/>
                <a:gd name="connsiteX4" fmla="*/ 317296 w 500798"/>
                <a:gd name="connsiteY4" fmla="*/ 466945 h 801278"/>
                <a:gd name="connsiteX5" fmla="*/ 349701 w 500798"/>
                <a:gd name="connsiteY5" fmla="*/ 545895 h 801278"/>
                <a:gd name="connsiteX6" fmla="*/ 293729 w 500798"/>
                <a:gd name="connsiteY6" fmla="*/ 605990 h 801278"/>
                <a:gd name="connsiteX7" fmla="*/ 225974 w 500798"/>
                <a:gd name="connsiteY7" fmla="*/ 626023 h 801278"/>
                <a:gd name="connsiteX8" fmla="*/ 213012 w 500798"/>
                <a:gd name="connsiteY8" fmla="*/ 666676 h 801278"/>
                <a:gd name="connsiteX9" fmla="*/ 167646 w 500798"/>
                <a:gd name="connsiteY9" fmla="*/ 790992 h 801278"/>
                <a:gd name="connsiteX10" fmla="*/ 92231 w 500798"/>
                <a:gd name="connsiteY10" fmla="*/ 801007 h 801278"/>
                <a:gd name="connsiteX11" fmla="*/ 62772 w 500798"/>
                <a:gd name="connsiteY11" fmla="*/ 776851 h 801278"/>
                <a:gd name="connsiteX12" fmla="*/ 83983 w 500798"/>
                <a:gd name="connsiteY12" fmla="*/ 746214 h 801278"/>
                <a:gd name="connsiteX13" fmla="*/ 122279 w 500798"/>
                <a:gd name="connsiteY13" fmla="*/ 730896 h 801278"/>
                <a:gd name="connsiteX14" fmla="*/ 129938 w 500798"/>
                <a:gd name="connsiteY14" fmla="*/ 694367 h 801278"/>
                <a:gd name="connsiteX15" fmla="*/ 76912 w 500798"/>
                <a:gd name="connsiteY15" fmla="*/ 647233 h 801278"/>
                <a:gd name="connsiteX16" fmla="*/ 88107 w 500798"/>
                <a:gd name="connsiteY16" fmla="*/ 540003 h 801278"/>
                <a:gd name="connsiteX17" fmla="*/ 89285 w 500798"/>
                <a:gd name="connsiteY17" fmla="*/ 467534 h 801278"/>
                <a:gd name="connsiteX18" fmla="*/ 69842 w 500798"/>
                <a:gd name="connsiteY18" fmla="*/ 454573 h 801278"/>
                <a:gd name="connsiteX19" fmla="*/ 53935 w 500798"/>
                <a:gd name="connsiteY19" fmla="*/ 363251 h 801278"/>
                <a:gd name="connsiteX20" fmla="*/ 55702 w 500798"/>
                <a:gd name="connsiteY20" fmla="*/ 286069 h 801278"/>
                <a:gd name="connsiteX21" fmla="*/ 3266 w 500798"/>
                <a:gd name="connsiteY21" fmla="*/ 121689 h 801278"/>
                <a:gd name="connsiteX22" fmla="*/ 132884 w 500798"/>
                <a:gd name="connsiteY22" fmla="*/ 908 h 801278"/>
                <a:gd name="connsiteX23" fmla="*/ 439844 w 500798"/>
                <a:gd name="connsiteY23" fmla="*/ 83981 h 801278"/>
                <a:gd name="connsiteX24" fmla="*/ 499351 w 500798"/>
                <a:gd name="connsiteY24" fmla="*/ 192390 h 80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0798" h="801278">
                  <a:moveTo>
                    <a:pt x="499351" y="192390"/>
                  </a:moveTo>
                  <a:cubicBezTo>
                    <a:pt x="501708" y="240702"/>
                    <a:pt x="492870" y="280177"/>
                    <a:pt x="477552" y="319062"/>
                  </a:cubicBezTo>
                  <a:cubicBezTo>
                    <a:pt x="459287" y="366196"/>
                    <a:pt x="428061" y="395655"/>
                    <a:pt x="376214" y="400368"/>
                  </a:cubicBezTo>
                  <a:cubicBezTo>
                    <a:pt x="355592" y="402136"/>
                    <a:pt x="335560" y="406850"/>
                    <a:pt x="317885" y="419222"/>
                  </a:cubicBezTo>
                  <a:cubicBezTo>
                    <a:pt x="294907" y="435719"/>
                    <a:pt x="293140" y="455751"/>
                    <a:pt x="317296" y="466945"/>
                  </a:cubicBezTo>
                  <a:cubicBezTo>
                    <a:pt x="354414" y="484620"/>
                    <a:pt x="353825" y="513490"/>
                    <a:pt x="349701" y="545895"/>
                  </a:cubicBezTo>
                  <a:cubicBezTo>
                    <a:pt x="344987" y="578889"/>
                    <a:pt x="326134" y="598332"/>
                    <a:pt x="293729" y="605990"/>
                  </a:cubicBezTo>
                  <a:cubicBezTo>
                    <a:pt x="270751" y="611293"/>
                    <a:pt x="248363" y="618363"/>
                    <a:pt x="225974" y="626023"/>
                  </a:cubicBezTo>
                  <a:cubicBezTo>
                    <a:pt x="204763" y="633092"/>
                    <a:pt x="199461" y="646055"/>
                    <a:pt x="213012" y="666676"/>
                  </a:cubicBezTo>
                  <a:cubicBezTo>
                    <a:pt x="248363" y="721469"/>
                    <a:pt x="229509" y="771549"/>
                    <a:pt x="167646" y="790992"/>
                  </a:cubicBezTo>
                  <a:cubicBezTo>
                    <a:pt x="143489" y="798651"/>
                    <a:pt x="118155" y="803953"/>
                    <a:pt x="92231" y="801007"/>
                  </a:cubicBezTo>
                  <a:cubicBezTo>
                    <a:pt x="77502" y="799240"/>
                    <a:pt x="65718" y="792759"/>
                    <a:pt x="62772" y="776851"/>
                  </a:cubicBezTo>
                  <a:cubicBezTo>
                    <a:pt x="59237" y="759765"/>
                    <a:pt x="70432" y="752106"/>
                    <a:pt x="83983" y="746214"/>
                  </a:cubicBezTo>
                  <a:cubicBezTo>
                    <a:pt x="96944" y="740912"/>
                    <a:pt x="109317" y="736198"/>
                    <a:pt x="122279" y="730896"/>
                  </a:cubicBezTo>
                  <a:cubicBezTo>
                    <a:pt x="148792" y="719702"/>
                    <a:pt x="149970" y="713810"/>
                    <a:pt x="129938" y="694367"/>
                  </a:cubicBezTo>
                  <a:cubicBezTo>
                    <a:pt x="112852" y="678459"/>
                    <a:pt x="93999" y="663730"/>
                    <a:pt x="76912" y="647233"/>
                  </a:cubicBezTo>
                  <a:cubicBezTo>
                    <a:pt x="39205" y="611293"/>
                    <a:pt x="43919" y="567694"/>
                    <a:pt x="88107" y="540003"/>
                  </a:cubicBezTo>
                  <a:cubicBezTo>
                    <a:pt x="142900" y="505242"/>
                    <a:pt x="142900" y="503474"/>
                    <a:pt x="89285" y="467534"/>
                  </a:cubicBezTo>
                  <a:cubicBezTo>
                    <a:pt x="82804" y="463410"/>
                    <a:pt x="76323" y="458697"/>
                    <a:pt x="69842" y="454573"/>
                  </a:cubicBezTo>
                  <a:cubicBezTo>
                    <a:pt x="26243" y="424525"/>
                    <a:pt x="23298" y="406260"/>
                    <a:pt x="53935" y="363251"/>
                  </a:cubicBezTo>
                  <a:cubicBezTo>
                    <a:pt x="79269" y="327900"/>
                    <a:pt x="82215" y="307868"/>
                    <a:pt x="55702" y="286069"/>
                  </a:cubicBezTo>
                  <a:cubicBezTo>
                    <a:pt x="909" y="241881"/>
                    <a:pt x="-5572" y="185320"/>
                    <a:pt x="3266" y="121689"/>
                  </a:cubicBezTo>
                  <a:cubicBezTo>
                    <a:pt x="16817" y="27421"/>
                    <a:pt x="38027" y="6210"/>
                    <a:pt x="132884" y="908"/>
                  </a:cubicBezTo>
                  <a:cubicBezTo>
                    <a:pt x="244238" y="-5573"/>
                    <a:pt x="346166" y="22707"/>
                    <a:pt x="439844" y="83981"/>
                  </a:cubicBezTo>
                  <a:cubicBezTo>
                    <a:pt x="482854" y="112262"/>
                    <a:pt x="511135" y="144666"/>
                    <a:pt x="499351" y="19239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709CBCD6-D0F4-4C75-B11F-EC369B87E1DE}"/>
              </a:ext>
            </a:extLst>
          </p:cNvPr>
          <p:cNvGrpSpPr/>
          <p:nvPr/>
        </p:nvGrpSpPr>
        <p:grpSpPr>
          <a:xfrm>
            <a:off x="7455293" y="5838103"/>
            <a:ext cx="664818" cy="490910"/>
            <a:chOff x="8722119" y="2714883"/>
            <a:chExt cx="1253819" cy="925836"/>
          </a:xfrm>
          <a:solidFill>
            <a:schemeClr val="bg1"/>
          </a:solidFill>
        </p:grpSpPr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A1686FCE-849D-457F-BC43-9DA675E4C02C}"/>
                </a:ext>
              </a:extLst>
            </p:cNvPr>
            <p:cNvSpPr/>
            <p:nvPr/>
          </p:nvSpPr>
          <p:spPr>
            <a:xfrm>
              <a:off x="8722119" y="2714883"/>
              <a:ext cx="960356" cy="925005"/>
            </a:xfrm>
            <a:custGeom>
              <a:avLst/>
              <a:gdLst>
                <a:gd name="connsiteX0" fmla="*/ 241573 w 960355"/>
                <a:gd name="connsiteY0" fmla="*/ 647356 h 925005"/>
                <a:gd name="connsiteX1" fmla="*/ 241573 w 960355"/>
                <a:gd name="connsiteY1" fmla="*/ 426416 h 925005"/>
                <a:gd name="connsiteX2" fmla="*/ 238037 w 960355"/>
                <a:gd name="connsiteY2" fmla="*/ 401670 h 925005"/>
                <a:gd name="connsiteX3" fmla="*/ 213292 w 960355"/>
                <a:gd name="connsiteY3" fmla="*/ 412865 h 925005"/>
                <a:gd name="connsiteX4" fmla="*/ 112543 w 960355"/>
                <a:gd name="connsiteY4" fmla="*/ 484744 h 925005"/>
                <a:gd name="connsiteX5" fmla="*/ 60106 w 960355"/>
                <a:gd name="connsiteY5" fmla="*/ 501241 h 925005"/>
                <a:gd name="connsiteX6" fmla="*/ 3546 w 960355"/>
                <a:gd name="connsiteY6" fmla="*/ 461177 h 925005"/>
                <a:gd name="connsiteX7" fmla="*/ 25934 w 960355"/>
                <a:gd name="connsiteY7" fmla="*/ 396957 h 925005"/>
                <a:gd name="connsiteX8" fmla="*/ 178531 w 960355"/>
                <a:gd name="connsiteY8" fmla="*/ 286781 h 925005"/>
                <a:gd name="connsiteX9" fmla="*/ 544409 w 960355"/>
                <a:gd name="connsiteY9" fmla="*/ 23420 h 925005"/>
                <a:gd name="connsiteX10" fmla="*/ 656352 w 960355"/>
                <a:gd name="connsiteY10" fmla="*/ 23420 h 925005"/>
                <a:gd name="connsiteX11" fmla="*/ 790095 w 960355"/>
                <a:gd name="connsiteY11" fmla="*/ 119455 h 925005"/>
                <a:gd name="connsiteX12" fmla="*/ 807770 w 960355"/>
                <a:gd name="connsiteY12" fmla="*/ 127115 h 925005"/>
                <a:gd name="connsiteX13" fmla="*/ 811894 w 960355"/>
                <a:gd name="connsiteY13" fmla="*/ 108261 h 925005"/>
                <a:gd name="connsiteX14" fmla="*/ 872579 w 960355"/>
                <a:gd name="connsiteY14" fmla="*/ 49933 h 925005"/>
                <a:gd name="connsiteX15" fmla="*/ 961545 w 960355"/>
                <a:gd name="connsiteY15" fmla="*/ 138309 h 925005"/>
                <a:gd name="connsiteX16" fmla="*/ 907340 w 960355"/>
                <a:gd name="connsiteY16" fmla="*/ 306813 h 925005"/>
                <a:gd name="connsiteX17" fmla="*/ 871401 w 960355"/>
                <a:gd name="connsiteY17" fmla="*/ 313294 h 925005"/>
                <a:gd name="connsiteX18" fmla="*/ 817197 w 960355"/>
                <a:gd name="connsiteY18" fmla="*/ 290905 h 925005"/>
                <a:gd name="connsiteX19" fmla="*/ 806592 w 960355"/>
                <a:gd name="connsiteY19" fmla="*/ 345109 h 925005"/>
                <a:gd name="connsiteX20" fmla="*/ 751798 w 960355"/>
                <a:gd name="connsiteY20" fmla="*/ 503008 h 925005"/>
                <a:gd name="connsiteX21" fmla="*/ 674027 w 960355"/>
                <a:gd name="connsiteY21" fmla="*/ 695080 h 925005"/>
                <a:gd name="connsiteX22" fmla="*/ 653406 w 960355"/>
                <a:gd name="connsiteY22" fmla="*/ 708631 h 925005"/>
                <a:gd name="connsiteX23" fmla="*/ 529679 w 960355"/>
                <a:gd name="connsiteY23" fmla="*/ 708631 h 925005"/>
                <a:gd name="connsiteX24" fmla="*/ 490794 w 960355"/>
                <a:gd name="connsiteY24" fmla="*/ 746338 h 925005"/>
                <a:gd name="connsiteX25" fmla="*/ 491383 w 960355"/>
                <a:gd name="connsiteY25" fmla="*/ 902469 h 925005"/>
                <a:gd name="connsiteX26" fmla="*/ 466637 w 960355"/>
                <a:gd name="connsiteY26" fmla="*/ 927804 h 925005"/>
                <a:gd name="connsiteX27" fmla="*/ 295777 w 960355"/>
                <a:gd name="connsiteY27" fmla="*/ 927215 h 925005"/>
                <a:gd name="connsiteX28" fmla="*/ 240394 w 960355"/>
                <a:gd name="connsiteY28" fmla="*/ 872421 h 925005"/>
                <a:gd name="connsiteX29" fmla="*/ 241573 w 960355"/>
                <a:gd name="connsiteY29" fmla="*/ 647356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0355" h="925005">
                  <a:moveTo>
                    <a:pt x="241573" y="647356"/>
                  </a:moveTo>
                  <a:cubicBezTo>
                    <a:pt x="241573" y="573709"/>
                    <a:pt x="241573" y="500063"/>
                    <a:pt x="241573" y="426416"/>
                  </a:cubicBezTo>
                  <a:cubicBezTo>
                    <a:pt x="241573" y="418167"/>
                    <a:pt x="245697" y="405794"/>
                    <a:pt x="238037" y="401670"/>
                  </a:cubicBezTo>
                  <a:cubicBezTo>
                    <a:pt x="228021" y="396368"/>
                    <a:pt x="220951" y="407562"/>
                    <a:pt x="213292" y="412865"/>
                  </a:cubicBezTo>
                  <a:cubicBezTo>
                    <a:pt x="179709" y="436432"/>
                    <a:pt x="146126" y="460588"/>
                    <a:pt x="112543" y="484744"/>
                  </a:cubicBezTo>
                  <a:cubicBezTo>
                    <a:pt x="96635" y="495938"/>
                    <a:pt x="80139" y="503008"/>
                    <a:pt x="60106" y="501241"/>
                  </a:cubicBezTo>
                  <a:cubicBezTo>
                    <a:pt x="33594" y="498884"/>
                    <a:pt x="12383" y="487101"/>
                    <a:pt x="3546" y="461177"/>
                  </a:cubicBezTo>
                  <a:cubicBezTo>
                    <a:pt x="-5881" y="434664"/>
                    <a:pt x="4135" y="412865"/>
                    <a:pt x="25934" y="396957"/>
                  </a:cubicBezTo>
                  <a:cubicBezTo>
                    <a:pt x="76603" y="359839"/>
                    <a:pt x="127862" y="323310"/>
                    <a:pt x="178531" y="286781"/>
                  </a:cubicBezTo>
                  <a:cubicBezTo>
                    <a:pt x="300490" y="198994"/>
                    <a:pt x="422449" y="111207"/>
                    <a:pt x="544409" y="23420"/>
                  </a:cubicBezTo>
                  <a:cubicBezTo>
                    <a:pt x="588008" y="-7807"/>
                    <a:pt x="612753" y="-7807"/>
                    <a:pt x="656352" y="23420"/>
                  </a:cubicBezTo>
                  <a:cubicBezTo>
                    <a:pt x="701129" y="55235"/>
                    <a:pt x="745317" y="87640"/>
                    <a:pt x="790095" y="119455"/>
                  </a:cubicBezTo>
                  <a:cubicBezTo>
                    <a:pt x="795397" y="122990"/>
                    <a:pt x="800700" y="130650"/>
                    <a:pt x="807770" y="127115"/>
                  </a:cubicBezTo>
                  <a:cubicBezTo>
                    <a:pt x="814840" y="122990"/>
                    <a:pt x="811894" y="114742"/>
                    <a:pt x="811894" y="108261"/>
                  </a:cubicBezTo>
                  <a:cubicBezTo>
                    <a:pt x="814251" y="55235"/>
                    <a:pt x="820143" y="49933"/>
                    <a:pt x="872579" y="49933"/>
                  </a:cubicBezTo>
                  <a:cubicBezTo>
                    <a:pt x="960366" y="49933"/>
                    <a:pt x="956242" y="49933"/>
                    <a:pt x="961545" y="138309"/>
                  </a:cubicBezTo>
                  <a:cubicBezTo>
                    <a:pt x="965080" y="203707"/>
                    <a:pt x="946226" y="256733"/>
                    <a:pt x="907340" y="306813"/>
                  </a:cubicBezTo>
                  <a:cubicBezTo>
                    <a:pt x="896146" y="321542"/>
                    <a:pt x="887309" y="325077"/>
                    <a:pt x="871401" y="313294"/>
                  </a:cubicBezTo>
                  <a:cubicBezTo>
                    <a:pt x="855493" y="301510"/>
                    <a:pt x="837229" y="281479"/>
                    <a:pt x="817197" y="290905"/>
                  </a:cubicBezTo>
                  <a:cubicBezTo>
                    <a:pt x="795987" y="300921"/>
                    <a:pt x="807770" y="326256"/>
                    <a:pt x="806592" y="345109"/>
                  </a:cubicBezTo>
                  <a:cubicBezTo>
                    <a:pt x="804235" y="403438"/>
                    <a:pt x="790095" y="455874"/>
                    <a:pt x="751798" y="503008"/>
                  </a:cubicBezTo>
                  <a:cubicBezTo>
                    <a:pt x="707021" y="558391"/>
                    <a:pt x="671081" y="619665"/>
                    <a:pt x="674027" y="695080"/>
                  </a:cubicBezTo>
                  <a:cubicBezTo>
                    <a:pt x="674616" y="710987"/>
                    <a:pt x="662833" y="708631"/>
                    <a:pt x="653406" y="708631"/>
                  </a:cubicBezTo>
                  <a:cubicBezTo>
                    <a:pt x="612164" y="708631"/>
                    <a:pt x="570922" y="709809"/>
                    <a:pt x="529679" y="708631"/>
                  </a:cubicBezTo>
                  <a:cubicBezTo>
                    <a:pt x="501988" y="707452"/>
                    <a:pt x="490204" y="718057"/>
                    <a:pt x="490794" y="746338"/>
                  </a:cubicBezTo>
                  <a:cubicBezTo>
                    <a:pt x="491972" y="798185"/>
                    <a:pt x="490204" y="850622"/>
                    <a:pt x="491383" y="902469"/>
                  </a:cubicBezTo>
                  <a:cubicBezTo>
                    <a:pt x="491972" y="921912"/>
                    <a:pt x="486080" y="927804"/>
                    <a:pt x="466637" y="927804"/>
                  </a:cubicBezTo>
                  <a:cubicBezTo>
                    <a:pt x="409488" y="926626"/>
                    <a:pt x="352927" y="927804"/>
                    <a:pt x="295777" y="927215"/>
                  </a:cubicBezTo>
                  <a:cubicBezTo>
                    <a:pt x="255123" y="926626"/>
                    <a:pt x="240394" y="912485"/>
                    <a:pt x="240394" y="872421"/>
                  </a:cubicBezTo>
                  <a:cubicBezTo>
                    <a:pt x="241573" y="796418"/>
                    <a:pt x="241573" y="721593"/>
                    <a:pt x="241573" y="64735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3177E314-0347-4F89-8730-125F6D7923BB}"/>
                </a:ext>
              </a:extLst>
            </p:cNvPr>
            <p:cNvSpPr/>
            <p:nvPr/>
          </p:nvSpPr>
          <p:spPr>
            <a:xfrm>
              <a:off x="9436539" y="2871963"/>
              <a:ext cx="539399" cy="768756"/>
            </a:xfrm>
            <a:custGeom>
              <a:avLst/>
              <a:gdLst>
                <a:gd name="connsiteX0" fmla="*/ 258688 w 539399"/>
                <a:gd name="connsiteY0" fmla="*/ 414051 h 768756"/>
                <a:gd name="connsiteX1" fmla="*/ 248893 w 539399"/>
                <a:gd name="connsiteY1" fmla="*/ 430769 h 768756"/>
                <a:gd name="connsiteX2" fmla="*/ 211186 w 539399"/>
                <a:gd name="connsiteY2" fmla="*/ 506183 h 768756"/>
                <a:gd name="connsiteX3" fmla="*/ 166997 w 539399"/>
                <a:gd name="connsiteY3" fmla="*/ 568636 h 768756"/>
                <a:gd name="connsiteX4" fmla="*/ 270693 w 539399"/>
                <a:gd name="connsiteY4" fmla="*/ 745978 h 768756"/>
                <a:gd name="connsiteX5" fmla="*/ 397955 w 539399"/>
                <a:gd name="connsiteY5" fmla="*/ 638159 h 768756"/>
                <a:gd name="connsiteX6" fmla="*/ 275996 w 539399"/>
                <a:gd name="connsiteY6" fmla="*/ 420753 h 768756"/>
                <a:gd name="connsiteX7" fmla="*/ 258688 w 539399"/>
                <a:gd name="connsiteY7" fmla="*/ 414051 h 768756"/>
                <a:gd name="connsiteX8" fmla="*/ 301919 w 539399"/>
                <a:gd name="connsiteY8" fmla="*/ 82 h 768756"/>
                <a:gd name="connsiteX9" fmla="*/ 323129 w 539399"/>
                <a:gd name="connsiteY9" fmla="*/ 18347 h 768756"/>
                <a:gd name="connsiteX10" fmla="*/ 371442 w 539399"/>
                <a:gd name="connsiteY10" fmla="*/ 127933 h 768756"/>
                <a:gd name="connsiteX11" fmla="*/ 400900 w 539399"/>
                <a:gd name="connsiteY11" fmla="*/ 298795 h 768756"/>
                <a:gd name="connsiteX12" fmla="*/ 408559 w 539399"/>
                <a:gd name="connsiteY12" fmla="*/ 323540 h 768756"/>
                <a:gd name="connsiteX13" fmla="*/ 450980 w 539399"/>
                <a:gd name="connsiteY13" fmla="*/ 236341 h 768756"/>
                <a:gd name="connsiteX14" fmla="*/ 461585 w 539399"/>
                <a:gd name="connsiteY14" fmla="*/ 211007 h 768756"/>
                <a:gd name="connsiteX15" fmla="*/ 484563 w 539399"/>
                <a:gd name="connsiteY15" fmla="*/ 230450 h 768756"/>
                <a:gd name="connsiteX16" fmla="*/ 521681 w 539399"/>
                <a:gd name="connsiteY16" fmla="*/ 353588 h 768756"/>
                <a:gd name="connsiteX17" fmla="*/ 534054 w 539399"/>
                <a:gd name="connsiteY17" fmla="*/ 560978 h 768756"/>
                <a:gd name="connsiteX18" fmla="*/ 237108 w 539399"/>
                <a:gd name="connsiteY18" fmla="*/ 766011 h 768756"/>
                <a:gd name="connsiteX19" fmla="*/ 33843 w 539399"/>
                <a:gd name="connsiteY19" fmla="*/ 645230 h 768756"/>
                <a:gd name="connsiteX20" fmla="*/ 20881 w 539399"/>
                <a:gd name="connsiteY20" fmla="*/ 449035 h 768756"/>
                <a:gd name="connsiteX21" fmla="*/ 72139 w 539399"/>
                <a:gd name="connsiteY21" fmla="*/ 366550 h 768756"/>
                <a:gd name="connsiteX22" fmla="*/ 125165 w 539399"/>
                <a:gd name="connsiteY22" fmla="*/ 185083 h 768756"/>
                <a:gd name="connsiteX23" fmla="*/ 125165 w 539399"/>
                <a:gd name="connsiteY23" fmla="*/ 173300 h 768756"/>
                <a:gd name="connsiteX24" fmla="*/ 164640 w 539399"/>
                <a:gd name="connsiteY24" fmla="*/ 198634 h 768756"/>
                <a:gd name="connsiteX25" fmla="*/ 207060 w 539399"/>
                <a:gd name="connsiteY25" fmla="*/ 194510 h 768756"/>
                <a:gd name="connsiteX26" fmla="*/ 291313 w 539399"/>
                <a:gd name="connsiteY26" fmla="*/ 24827 h 768756"/>
                <a:gd name="connsiteX27" fmla="*/ 301919 w 539399"/>
                <a:gd name="connsiteY27" fmla="*/ 82 h 7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399" h="768756">
                  <a:moveTo>
                    <a:pt x="258688" y="414051"/>
                  </a:moveTo>
                  <a:cubicBezTo>
                    <a:pt x="254048" y="414861"/>
                    <a:pt x="250661" y="419575"/>
                    <a:pt x="248893" y="430769"/>
                  </a:cubicBezTo>
                  <a:cubicBezTo>
                    <a:pt x="244769" y="459638"/>
                    <a:pt x="227682" y="483205"/>
                    <a:pt x="211186" y="506183"/>
                  </a:cubicBezTo>
                  <a:cubicBezTo>
                    <a:pt x="195867" y="526805"/>
                    <a:pt x="179370" y="546837"/>
                    <a:pt x="166997" y="568636"/>
                  </a:cubicBezTo>
                  <a:cubicBezTo>
                    <a:pt x="116328" y="657012"/>
                    <a:pt x="168765" y="745978"/>
                    <a:pt x="270693" y="745978"/>
                  </a:cubicBezTo>
                  <a:cubicBezTo>
                    <a:pt x="341394" y="745978"/>
                    <a:pt x="401490" y="698844"/>
                    <a:pt x="397955" y="638159"/>
                  </a:cubicBezTo>
                  <a:cubicBezTo>
                    <a:pt x="392063" y="548015"/>
                    <a:pt x="353767" y="472600"/>
                    <a:pt x="275996" y="420753"/>
                  </a:cubicBezTo>
                  <a:cubicBezTo>
                    <a:pt x="269220" y="416334"/>
                    <a:pt x="263328" y="413241"/>
                    <a:pt x="258688" y="414051"/>
                  </a:cubicBezTo>
                  <a:close/>
                  <a:moveTo>
                    <a:pt x="301919" y="82"/>
                  </a:moveTo>
                  <a:cubicBezTo>
                    <a:pt x="311935" y="-1096"/>
                    <a:pt x="317237" y="10687"/>
                    <a:pt x="323129" y="18347"/>
                  </a:cubicBezTo>
                  <a:cubicBezTo>
                    <a:pt x="347874" y="50751"/>
                    <a:pt x="360836" y="89048"/>
                    <a:pt x="371442" y="127933"/>
                  </a:cubicBezTo>
                  <a:cubicBezTo>
                    <a:pt x="386171" y="183905"/>
                    <a:pt x="394419" y="241644"/>
                    <a:pt x="400900" y="298795"/>
                  </a:cubicBezTo>
                  <a:cubicBezTo>
                    <a:pt x="401489" y="306454"/>
                    <a:pt x="400311" y="314703"/>
                    <a:pt x="408559" y="323540"/>
                  </a:cubicBezTo>
                  <a:cubicBezTo>
                    <a:pt x="432126" y="298206"/>
                    <a:pt x="443910" y="268746"/>
                    <a:pt x="450980" y="236341"/>
                  </a:cubicBezTo>
                  <a:cubicBezTo>
                    <a:pt x="452748" y="227504"/>
                    <a:pt x="449802" y="213364"/>
                    <a:pt x="461585" y="211007"/>
                  </a:cubicBezTo>
                  <a:cubicBezTo>
                    <a:pt x="473369" y="208650"/>
                    <a:pt x="479261" y="221612"/>
                    <a:pt x="484563" y="230450"/>
                  </a:cubicBezTo>
                  <a:cubicBezTo>
                    <a:pt x="508130" y="268157"/>
                    <a:pt x="513433" y="311757"/>
                    <a:pt x="521681" y="353588"/>
                  </a:cubicBezTo>
                  <a:cubicBezTo>
                    <a:pt x="535232" y="421933"/>
                    <a:pt x="546426" y="491455"/>
                    <a:pt x="534054" y="560978"/>
                  </a:cubicBezTo>
                  <a:cubicBezTo>
                    <a:pt x="508719" y="700024"/>
                    <a:pt x="383225" y="785454"/>
                    <a:pt x="237108" y="766011"/>
                  </a:cubicBezTo>
                  <a:cubicBezTo>
                    <a:pt x="152267" y="754817"/>
                    <a:pt x="80977" y="718877"/>
                    <a:pt x="33843" y="645230"/>
                  </a:cubicBezTo>
                  <a:cubicBezTo>
                    <a:pt x="-6221" y="582777"/>
                    <a:pt x="-10934" y="516790"/>
                    <a:pt x="20881" y="449035"/>
                  </a:cubicBezTo>
                  <a:cubicBezTo>
                    <a:pt x="35021" y="419576"/>
                    <a:pt x="52696" y="392474"/>
                    <a:pt x="72139" y="366550"/>
                  </a:cubicBezTo>
                  <a:cubicBezTo>
                    <a:pt x="112792" y="312346"/>
                    <a:pt x="134003" y="253427"/>
                    <a:pt x="125165" y="185083"/>
                  </a:cubicBezTo>
                  <a:cubicBezTo>
                    <a:pt x="123397" y="182137"/>
                    <a:pt x="124576" y="178602"/>
                    <a:pt x="125165" y="173300"/>
                  </a:cubicBezTo>
                  <a:cubicBezTo>
                    <a:pt x="143430" y="176246"/>
                    <a:pt x="154624" y="187440"/>
                    <a:pt x="164640" y="198634"/>
                  </a:cubicBezTo>
                  <a:cubicBezTo>
                    <a:pt x="181726" y="217488"/>
                    <a:pt x="193509" y="211596"/>
                    <a:pt x="207060" y="194510"/>
                  </a:cubicBezTo>
                  <a:cubicBezTo>
                    <a:pt x="247124" y="143841"/>
                    <a:pt x="277762" y="88458"/>
                    <a:pt x="291313" y="24827"/>
                  </a:cubicBezTo>
                  <a:cubicBezTo>
                    <a:pt x="293081" y="15990"/>
                    <a:pt x="289546" y="1850"/>
                    <a:pt x="301919" y="8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00E7C715-C891-4F6C-A3EF-0AD518119ADA}"/>
              </a:ext>
            </a:extLst>
          </p:cNvPr>
          <p:cNvGrpSpPr/>
          <p:nvPr/>
        </p:nvGrpSpPr>
        <p:grpSpPr>
          <a:xfrm>
            <a:off x="3730728" y="2379163"/>
            <a:ext cx="2290765" cy="2576701"/>
            <a:chOff x="5507905" y="353326"/>
            <a:chExt cx="2290765" cy="2576701"/>
          </a:xfrm>
        </p:grpSpPr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EF87291B-FAB5-46AB-8CF4-57920730F1C7}"/>
                </a:ext>
              </a:extLst>
            </p:cNvPr>
            <p:cNvSpPr txBox="1"/>
            <p:nvPr/>
          </p:nvSpPr>
          <p:spPr>
            <a:xfrm>
              <a:off x="5507906" y="353326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2F91538B-4630-481B-A478-E3C18DB5EB6B}"/>
                </a:ext>
              </a:extLst>
            </p:cNvPr>
            <p:cNvSpPr txBox="1"/>
            <p:nvPr/>
          </p:nvSpPr>
          <p:spPr>
            <a:xfrm>
              <a:off x="5817470" y="996783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98662CA9-AE16-4E31-8969-6EFCAFDC7F4B}"/>
                </a:ext>
              </a:extLst>
            </p:cNvPr>
            <p:cNvSpPr txBox="1"/>
            <p:nvPr/>
          </p:nvSpPr>
          <p:spPr>
            <a:xfrm>
              <a:off x="5507905" y="164024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A00B925C-59FC-4F49-A328-62BFC3F030CD}"/>
                </a:ext>
              </a:extLst>
            </p:cNvPr>
            <p:cNvSpPr txBox="1"/>
            <p:nvPr/>
          </p:nvSpPr>
          <p:spPr>
            <a:xfrm>
              <a:off x="5817470" y="2283696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1C9BD174-34F0-4E2C-8D5C-57EC3B8B19BC}"/>
              </a:ext>
            </a:extLst>
          </p:cNvPr>
          <p:cNvSpPr/>
          <p:nvPr/>
        </p:nvSpPr>
        <p:spPr>
          <a:xfrm>
            <a:off x="6061200" y="2338776"/>
            <a:ext cx="66021" cy="26574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928DA123-E00D-42D6-9797-4A27603A9E61}"/>
              </a:ext>
            </a:extLst>
          </p:cNvPr>
          <p:cNvGrpSpPr/>
          <p:nvPr/>
        </p:nvGrpSpPr>
        <p:grpSpPr>
          <a:xfrm>
            <a:off x="6388321" y="2398799"/>
            <a:ext cx="3283552" cy="2537429"/>
            <a:chOff x="8908448" y="506479"/>
            <a:chExt cx="3283552" cy="2537429"/>
          </a:xfrm>
        </p:grpSpPr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4DFC4791-4E77-415D-8DFB-D59EF09F8AA4}"/>
                </a:ext>
              </a:extLst>
            </p:cNvPr>
            <p:cNvSpPr txBox="1"/>
            <p:nvPr/>
          </p:nvSpPr>
          <p:spPr>
            <a:xfrm>
              <a:off x="8908448" y="5064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6EF83C4C-3EAA-48ED-8E7E-CD9120323E08}"/>
                </a:ext>
              </a:extLst>
            </p:cNvPr>
            <p:cNvSpPr txBox="1"/>
            <p:nvPr/>
          </p:nvSpPr>
          <p:spPr>
            <a:xfrm>
              <a:off x="8908448" y="82763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6963A8EC-1D64-4774-AA45-8017D82CB3F3}"/>
                </a:ext>
              </a:extLst>
            </p:cNvPr>
            <p:cNvSpPr txBox="1"/>
            <p:nvPr/>
          </p:nvSpPr>
          <p:spPr>
            <a:xfrm>
              <a:off x="8908448" y="179111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DB9326A9-9106-4999-9A3E-B21E1ECA5244}"/>
                </a:ext>
              </a:extLst>
            </p:cNvPr>
            <p:cNvSpPr txBox="1"/>
            <p:nvPr/>
          </p:nvSpPr>
          <p:spPr>
            <a:xfrm>
              <a:off x="8908448" y="146995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32C4EC11-36C3-4B04-861B-90D2C573AB32}"/>
                </a:ext>
              </a:extLst>
            </p:cNvPr>
            <p:cNvSpPr txBox="1"/>
            <p:nvPr/>
          </p:nvSpPr>
          <p:spPr>
            <a:xfrm>
              <a:off x="8908448" y="114879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289A606B-CC3D-47CD-A9F5-CE4F45FB2D2A}"/>
                </a:ext>
              </a:extLst>
            </p:cNvPr>
            <p:cNvSpPr txBox="1"/>
            <p:nvPr/>
          </p:nvSpPr>
          <p:spPr>
            <a:xfrm>
              <a:off x="8908448" y="21122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B352DDD4-0A8B-49B5-A97B-CD9A2A5294E3}"/>
                </a:ext>
              </a:extLst>
            </p:cNvPr>
            <p:cNvSpPr txBox="1"/>
            <p:nvPr/>
          </p:nvSpPr>
          <p:spPr>
            <a:xfrm>
              <a:off x="8908448" y="2754598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CDC31602-9824-4BC5-9726-EFCAA1684F12}"/>
                </a:ext>
              </a:extLst>
            </p:cNvPr>
            <p:cNvSpPr txBox="1"/>
            <p:nvPr/>
          </p:nvSpPr>
          <p:spPr>
            <a:xfrm>
              <a:off x="8908448" y="243343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grpSp>
        <p:nvGrpSpPr>
          <p:cNvPr id="23" name="그룹 10">
            <a:extLst>
              <a:ext uri="{FF2B5EF4-FFF2-40B4-BE49-F238E27FC236}">
                <a16:creationId xmlns="" xmlns:a16="http://schemas.microsoft.com/office/drawing/2014/main" id="{117BB438-6261-4257-AD8B-EF2D70760371}"/>
              </a:ext>
            </a:extLst>
          </p:cNvPr>
          <p:cNvGrpSpPr/>
          <p:nvPr/>
        </p:nvGrpSpPr>
        <p:grpSpPr>
          <a:xfrm>
            <a:off x="9165123" y="1858050"/>
            <a:ext cx="2105711" cy="3577379"/>
            <a:chOff x="9174647" y="1829474"/>
            <a:chExt cx="2105711" cy="3577379"/>
          </a:xfrm>
        </p:grpSpPr>
        <p:sp>
          <p:nvSpPr>
            <p:cNvPr id="24" name="Isosceles Triangle 23">
              <a:extLst>
                <a:ext uri="{FF2B5EF4-FFF2-40B4-BE49-F238E27FC236}">
                  <a16:creationId xmlns="" xmlns:a16="http://schemas.microsoft.com/office/drawing/2014/main" id="{20DB868E-CED7-4A4B-B7EC-E38570C9347D}"/>
                </a:ext>
              </a:extLst>
            </p:cNvPr>
            <p:cNvSpPr/>
            <p:nvPr/>
          </p:nvSpPr>
          <p:spPr>
            <a:xfrm rot="5400000">
              <a:off x="10415746" y="4542240"/>
              <a:ext cx="1029884" cy="699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5CAFF01-21C8-475E-AB11-11AA5FE2E547}"/>
                </a:ext>
              </a:extLst>
            </p:cNvPr>
            <p:cNvSpPr/>
            <p:nvPr/>
          </p:nvSpPr>
          <p:spPr>
            <a:xfrm>
              <a:off x="9174647" y="1829474"/>
              <a:ext cx="2068190" cy="3024336"/>
            </a:xfrm>
            <a:prstGeom prst="rect">
              <a:avLst/>
            </a:prstGeom>
            <a:pattFill prst="ltHorz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CD27EC7E-C087-4BE7-866E-72D5599DEC16}"/>
              </a:ext>
            </a:extLst>
          </p:cNvPr>
          <p:cNvGrpSpPr/>
          <p:nvPr/>
        </p:nvGrpSpPr>
        <p:grpSpPr>
          <a:xfrm>
            <a:off x="9376710" y="2638371"/>
            <a:ext cx="1645017" cy="1915332"/>
            <a:chOff x="1364812" y="1766707"/>
            <a:chExt cx="1431860" cy="1915332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95BC16D0-74B9-4785-BF9B-1EC302799B7E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17F012E9-8A9F-4237-95E5-399AD7C38DB4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7">
            <a:extLst>
              <a:ext uri="{FF2B5EF4-FFF2-40B4-BE49-F238E27FC236}">
                <a16:creationId xmlns="" xmlns:a16="http://schemas.microsoft.com/office/drawing/2014/main" id="{067DCCC3-2B39-4816-850C-E11C21B87C6A}"/>
              </a:ext>
            </a:extLst>
          </p:cNvPr>
          <p:cNvGrpSpPr/>
          <p:nvPr/>
        </p:nvGrpSpPr>
        <p:grpSpPr>
          <a:xfrm>
            <a:off x="6416189" y="1858050"/>
            <a:ext cx="2105711" cy="3577379"/>
            <a:chOff x="6425713" y="1829474"/>
            <a:chExt cx="2105711" cy="3577379"/>
          </a:xfrm>
        </p:grpSpPr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E3B2138B-FD43-44FC-BA8A-F7D782BE4DB6}"/>
                </a:ext>
              </a:extLst>
            </p:cNvPr>
            <p:cNvSpPr/>
            <p:nvPr/>
          </p:nvSpPr>
          <p:spPr>
            <a:xfrm rot="5400000">
              <a:off x="7666812" y="4542240"/>
              <a:ext cx="1029884" cy="69934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870B513A-7FC3-4E75-9F6C-C44D5F845A5C}"/>
                </a:ext>
              </a:extLst>
            </p:cNvPr>
            <p:cNvSpPr/>
            <p:nvPr/>
          </p:nvSpPr>
          <p:spPr>
            <a:xfrm>
              <a:off x="6425713" y="1829474"/>
              <a:ext cx="2068190" cy="3024336"/>
            </a:xfrm>
            <a:prstGeom prst="rect">
              <a:avLst/>
            </a:prstGeom>
            <a:pattFill prst="ltHorz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F211E24C-7CB4-4BB9-BA55-BA382E21CDAD}"/>
              </a:ext>
            </a:extLst>
          </p:cNvPr>
          <p:cNvGrpSpPr/>
          <p:nvPr/>
        </p:nvGrpSpPr>
        <p:grpSpPr>
          <a:xfrm>
            <a:off x="6627776" y="2638371"/>
            <a:ext cx="1645017" cy="1915332"/>
            <a:chOff x="1364812" y="1766707"/>
            <a:chExt cx="1431860" cy="1915332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EA6C10A-D641-441F-A045-452F5BFF4CD7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BA83A55-BAA5-4166-B7FB-CCB7C79B898D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그룹 4">
            <a:extLst>
              <a:ext uri="{FF2B5EF4-FFF2-40B4-BE49-F238E27FC236}">
                <a16:creationId xmlns="" xmlns:a16="http://schemas.microsoft.com/office/drawing/2014/main" id="{7029C582-CC75-4205-91D3-C10D680B7834}"/>
              </a:ext>
            </a:extLst>
          </p:cNvPr>
          <p:cNvGrpSpPr/>
          <p:nvPr/>
        </p:nvGrpSpPr>
        <p:grpSpPr>
          <a:xfrm>
            <a:off x="3667254" y="1858049"/>
            <a:ext cx="2105711" cy="3567854"/>
            <a:chOff x="3676778" y="1829474"/>
            <a:chExt cx="2105711" cy="3567854"/>
          </a:xfrm>
        </p:grpSpPr>
        <p:sp>
          <p:nvSpPr>
            <p:cNvPr id="36" name="Isosceles Triangle 35">
              <a:extLst>
                <a:ext uri="{FF2B5EF4-FFF2-40B4-BE49-F238E27FC236}">
                  <a16:creationId xmlns="" xmlns:a16="http://schemas.microsoft.com/office/drawing/2014/main" id="{0DEE514A-4EC0-4E68-8F59-0CEBC65D0BB8}"/>
                </a:ext>
              </a:extLst>
            </p:cNvPr>
            <p:cNvSpPr/>
            <p:nvPr/>
          </p:nvSpPr>
          <p:spPr>
            <a:xfrm rot="5400000">
              <a:off x="4917877" y="4532715"/>
              <a:ext cx="1029884" cy="69934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7F1668C7-E846-45C5-9768-5F5F3656414B}"/>
                </a:ext>
              </a:extLst>
            </p:cNvPr>
            <p:cNvSpPr/>
            <p:nvPr/>
          </p:nvSpPr>
          <p:spPr>
            <a:xfrm>
              <a:off x="3676778" y="1829474"/>
              <a:ext cx="2068190" cy="3024336"/>
            </a:xfrm>
            <a:prstGeom prst="rect">
              <a:avLst/>
            </a:pr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E60E57AB-9A31-4909-8566-FC8E23C42132}"/>
              </a:ext>
            </a:extLst>
          </p:cNvPr>
          <p:cNvGrpSpPr/>
          <p:nvPr/>
        </p:nvGrpSpPr>
        <p:grpSpPr>
          <a:xfrm>
            <a:off x="3878841" y="2638371"/>
            <a:ext cx="1645017" cy="1915332"/>
            <a:chOff x="1364812" y="1766707"/>
            <a:chExt cx="1431860" cy="1915332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98FA63F8-753F-4E9C-A601-1D9D536E9A8A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CC6DA0B2-2AD2-4E2B-BF37-D2682D4D0C2B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그룹 3">
            <a:extLst>
              <a:ext uri="{FF2B5EF4-FFF2-40B4-BE49-F238E27FC236}">
                <a16:creationId xmlns="" xmlns:a16="http://schemas.microsoft.com/office/drawing/2014/main" id="{16AFE8F5-93B5-403D-B06A-9ED78C9CFEAB}"/>
              </a:ext>
            </a:extLst>
          </p:cNvPr>
          <p:cNvGrpSpPr/>
          <p:nvPr/>
        </p:nvGrpSpPr>
        <p:grpSpPr>
          <a:xfrm>
            <a:off x="918319" y="1858050"/>
            <a:ext cx="2124760" cy="3567853"/>
            <a:chOff x="927844" y="1829474"/>
            <a:chExt cx="2124760" cy="3567853"/>
          </a:xfrm>
        </p:grpSpPr>
        <p:sp>
          <p:nvSpPr>
            <p:cNvPr id="42" name="Isosceles Triangle 41">
              <a:extLst>
                <a:ext uri="{FF2B5EF4-FFF2-40B4-BE49-F238E27FC236}">
                  <a16:creationId xmlns="" xmlns:a16="http://schemas.microsoft.com/office/drawing/2014/main" id="{20AC9EDD-B4FE-4C22-A85E-1580F6993180}"/>
                </a:ext>
              </a:extLst>
            </p:cNvPr>
            <p:cNvSpPr/>
            <p:nvPr/>
          </p:nvSpPr>
          <p:spPr>
            <a:xfrm rot="5400000">
              <a:off x="2187992" y="4532715"/>
              <a:ext cx="1029884" cy="69934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48BDCADC-FD1B-4A95-92DD-D15E6CC7A5BE}"/>
                </a:ext>
              </a:extLst>
            </p:cNvPr>
            <p:cNvSpPr/>
            <p:nvPr/>
          </p:nvSpPr>
          <p:spPr>
            <a:xfrm>
              <a:off x="927844" y="1829474"/>
              <a:ext cx="2068189" cy="3024336"/>
            </a:xfrm>
            <a:prstGeom prst="rect">
              <a:avLst/>
            </a:prstGeom>
            <a:pattFill prst="ltHorz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DC6C4A79-0BCE-4959-B428-4698B16B3238}"/>
              </a:ext>
            </a:extLst>
          </p:cNvPr>
          <p:cNvGrpSpPr/>
          <p:nvPr/>
        </p:nvGrpSpPr>
        <p:grpSpPr>
          <a:xfrm>
            <a:off x="1129907" y="2638371"/>
            <a:ext cx="1645015" cy="1915332"/>
            <a:chOff x="1364812" y="1766707"/>
            <a:chExt cx="1431860" cy="1915332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D5A7C5A4-A773-4537-9148-7F6622625E30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B80B278-8AAA-4304-8B32-6DE90643DCF5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9C71D5BD-4588-422D-B9D7-118F58518269}"/>
              </a:ext>
            </a:extLst>
          </p:cNvPr>
          <p:cNvSpPr/>
          <p:nvPr/>
        </p:nvSpPr>
        <p:spPr>
          <a:xfrm>
            <a:off x="927174" y="5541343"/>
            <a:ext cx="2088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CC52D6D-B1D0-4951-8CAB-833563EFC958}"/>
              </a:ext>
            </a:extLst>
          </p:cNvPr>
          <p:cNvSpPr/>
          <p:nvPr/>
        </p:nvSpPr>
        <p:spPr>
          <a:xfrm>
            <a:off x="3676108" y="5541343"/>
            <a:ext cx="20880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BFD6DF3-5A3E-438D-874C-2F75EFA4A666}"/>
              </a:ext>
            </a:extLst>
          </p:cNvPr>
          <p:cNvSpPr/>
          <p:nvPr/>
        </p:nvSpPr>
        <p:spPr>
          <a:xfrm>
            <a:off x="6425043" y="5541343"/>
            <a:ext cx="2088000" cy="4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A878B4E-4DDC-443D-916E-DF97A226091D}"/>
              </a:ext>
            </a:extLst>
          </p:cNvPr>
          <p:cNvSpPr/>
          <p:nvPr/>
        </p:nvSpPr>
        <p:spPr>
          <a:xfrm>
            <a:off x="9173977" y="5541343"/>
            <a:ext cx="2088000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2C5A214-554D-4799-8D19-08D8C1854713}"/>
              </a:ext>
            </a:extLst>
          </p:cNvPr>
          <p:cNvSpPr txBox="1"/>
          <p:nvPr/>
        </p:nvSpPr>
        <p:spPr>
          <a:xfrm>
            <a:off x="1071074" y="5588090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3ECA459-8438-4CA3-A86E-C1647B3ED32C}"/>
              </a:ext>
            </a:extLst>
          </p:cNvPr>
          <p:cNvSpPr txBox="1"/>
          <p:nvPr/>
        </p:nvSpPr>
        <p:spPr>
          <a:xfrm>
            <a:off x="3820008" y="5588090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A21AC27-878F-4F08-AA5C-3B943C472C86}"/>
              </a:ext>
            </a:extLst>
          </p:cNvPr>
          <p:cNvSpPr txBox="1"/>
          <p:nvPr/>
        </p:nvSpPr>
        <p:spPr>
          <a:xfrm>
            <a:off x="6568943" y="5588090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2999DC1-C419-4419-B4A5-391895135C9C}"/>
              </a:ext>
            </a:extLst>
          </p:cNvPr>
          <p:cNvSpPr txBox="1"/>
          <p:nvPr/>
        </p:nvSpPr>
        <p:spPr>
          <a:xfrm>
            <a:off x="9317877" y="5588090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Rounded Rectangle 27">
            <a:extLst>
              <a:ext uri="{FF2B5EF4-FFF2-40B4-BE49-F238E27FC236}">
                <a16:creationId xmlns="" xmlns:a16="http://schemas.microsoft.com/office/drawing/2014/main" id="{29044434-0FFE-48E2-802E-156F0DD75DDC}"/>
              </a:ext>
            </a:extLst>
          </p:cNvPr>
          <p:cNvSpPr/>
          <p:nvPr/>
        </p:nvSpPr>
        <p:spPr>
          <a:xfrm>
            <a:off x="1757467" y="2117986"/>
            <a:ext cx="446464" cy="34294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16">
            <a:extLst>
              <a:ext uri="{FF2B5EF4-FFF2-40B4-BE49-F238E27FC236}">
                <a16:creationId xmlns="" xmlns:a16="http://schemas.microsoft.com/office/drawing/2014/main" id="{2EC24D24-309A-4ED2-8189-D5F3309DF758}"/>
              </a:ext>
            </a:extLst>
          </p:cNvPr>
          <p:cNvSpPr/>
          <p:nvPr/>
        </p:nvSpPr>
        <p:spPr>
          <a:xfrm rot="2700000">
            <a:off x="4563963" y="2009518"/>
            <a:ext cx="312293" cy="5598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ardrop 1">
            <a:extLst>
              <a:ext uri="{FF2B5EF4-FFF2-40B4-BE49-F238E27FC236}">
                <a16:creationId xmlns="" xmlns:a16="http://schemas.microsoft.com/office/drawing/2014/main" id="{B17CC603-966C-4959-A720-65791AC018C2}"/>
              </a:ext>
            </a:extLst>
          </p:cNvPr>
          <p:cNvSpPr/>
          <p:nvPr/>
        </p:nvSpPr>
        <p:spPr>
          <a:xfrm rot="18805991">
            <a:off x="7236205" y="2059050"/>
            <a:ext cx="465678" cy="46081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Rectangle 16">
            <a:extLst>
              <a:ext uri="{FF2B5EF4-FFF2-40B4-BE49-F238E27FC236}">
                <a16:creationId xmlns="" xmlns:a16="http://schemas.microsoft.com/office/drawing/2014/main" id="{41CC724B-25AD-424D-9E41-6D7E3DB34900}"/>
              </a:ext>
            </a:extLst>
          </p:cNvPr>
          <p:cNvSpPr/>
          <p:nvPr/>
        </p:nvSpPr>
        <p:spPr>
          <a:xfrm>
            <a:off x="9988847" y="2138871"/>
            <a:ext cx="458263" cy="30117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458</Words>
  <Application>Microsoft Office PowerPoint</Application>
  <PresentationFormat>사용자 지정</PresentationFormat>
  <Paragraphs>95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jesuslsw21@gmail.com</cp:lastModifiedBy>
  <cp:revision>52</cp:revision>
  <dcterms:created xsi:type="dcterms:W3CDTF">2020-01-20T05:08:25Z</dcterms:created>
  <dcterms:modified xsi:type="dcterms:W3CDTF">2020-02-26T07:16:30Z</dcterms:modified>
</cp:coreProperties>
</file>