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91" r:id="rId4"/>
    <p:sldId id="311" r:id="rId5"/>
    <p:sldId id="3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E9EE-BED0-4C7A-862A-E68C8809E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F47B7-02E7-4C0E-9F06-148390C67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0F75-D9D7-43A8-8D74-23E2A8B8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6C5E-F5C8-438D-A8B3-A0EEC1CA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5B94-7ECE-4101-8616-9A4EA436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A34-DB76-4556-A640-B862B2BC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DF5E-2055-4673-9A30-EE5004DB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E958-32BA-48AC-AB78-7EF5F21E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D2E6-BB52-4B4C-B5CC-A0EE398D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28C4-B2B8-4FA0-AE3D-01706293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01615-A986-428C-B8A8-FA90460A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9502A-BDAD-469F-A3E8-A5CBFE53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507A-4AFC-4E70-988F-DF71C1F2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E3D5-9D54-4DCB-9A2E-13741B6C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07EF4-BB60-4BCD-8DB6-4BE6BEE1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2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0DCA-7B0A-45BC-8161-625D2C70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85D4-6D98-4695-96F9-1DD5A193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0C19-2F4A-46B4-A09A-E6930131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1DB04-3536-45B1-B788-3B43A247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A4CA-A193-4ECC-92DA-152DE41A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4EAF-E07D-4B6F-BD22-A67C49CA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5B108-09FC-408B-85D3-5F9468FB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448E-6AF7-435D-85E8-63397F7D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C9FE-D208-4419-801D-697C58C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9B62-C493-450B-98B8-29EEA322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662-9B82-4E21-B239-5ADECD12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32E7-0CDB-430C-B3FE-B85F23BA8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2B973-80EF-4659-BF81-A6A4BCCD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9D489-14A4-4F08-AF9C-D26ECEF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BFC9C-0E25-47B9-9079-25ED62D1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1B3A-F7CF-484C-AC86-51027D22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3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07D1-421F-49FA-93FC-DEB77637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BF04-C825-4FE7-AB44-8A609F610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F02A-E987-4531-BD88-33DD06225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CA33E-64E6-46E9-93E8-1389CF295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E14DF-0D3F-4525-8E90-98FC49871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84972-2913-4B53-9CF9-9E1551DF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8123D-4380-4B83-B6F7-8C53558B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7B0A9-ADFD-4EEA-A35C-161683C0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4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5CEA-FD44-4747-B902-BE189B0B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F078C-7103-436F-BE4C-C6A6A0B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2850A-0A1F-4628-AD8A-137E5672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C7E9C-9B9C-40FD-8B23-32C8C7A0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65726-1C54-405B-94C3-3D540C2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A4CCC-249B-4B9D-B62D-2ABAB606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F4EC-37FF-46BF-AE0E-56431927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3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10A7-895B-4BA4-95DC-21D458BB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358-2B66-44A9-A4C1-A9F72687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9F717-3F9F-42A0-8B3B-58B6C67B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B5F6-CFF5-4BC9-BB29-B9FEFBEC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EA2D-E5DB-41F7-9FB0-1575F932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7124-1DC5-442F-8C26-569DC643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EB71-7A42-4281-95B0-6268A75A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35B05-9C2E-44A3-9FBE-0B7594C7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03FC-F043-4773-92B9-512389CC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101B-F576-423F-8B60-3BDC72E6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1206-24F4-4F4C-8458-A5A47402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06C1-FF1E-4446-AF33-9CAD4131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4CF8-D663-474E-B4D5-A466B09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599A9-4021-43A5-9B69-6C66CCAD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9024-1BEA-425B-A454-F82E77CAB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59B9-1DBF-47F3-8139-BD358B7EB0ED}" type="datetimeFigureOut">
              <a:rPr lang="en-US" smtClean="0"/>
              <a:t>2020-12-24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06C0-B079-4265-A337-97FAFF5DC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306F-5BAE-4F14-AE5D-5754FCC69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1D1A5-A21E-4F80-8755-1BA2E9C2C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0CCB-E840-44FA-AE99-125B1DB6A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B50E-1DE5-4A87-8728-C90597F9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4118-F351-4D53-83A8-4B4F9519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2169" y="6356351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https://nielsberglund.com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BEBA2-8D99-4EF1-954B-B8681AA4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3" y="931899"/>
            <a:ext cx="9088064" cy="2604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8B3E1-3DB3-4436-A61B-3C128693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9" y="3649015"/>
            <a:ext cx="11527122" cy="28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3E6899-423E-4C69-B152-40A7F577B451}"/>
              </a:ext>
            </a:extLst>
          </p:cNvPr>
          <p:cNvSpPr txBox="1"/>
          <p:nvPr/>
        </p:nvSpPr>
        <p:spPr>
          <a:xfrm>
            <a:off x="261622" y="2144735"/>
            <a:ext cx="327152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@p1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@p2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212121"/>
                </a:solidFill>
                <a:latin typeface="Consolas" panose="020B0609020204030204" pitchFamily="49" charset="0"/>
              </a:rPr>
              <a:t>sp_execute_external_script</a:t>
            </a:r>
            <a:endParaRPr lang="en-US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 @language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N'Java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, @script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N'sql.JavaTest1'</a:t>
            </a:r>
            <a:endParaRPr lang="en-US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, @params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N'@x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int, @y int'</a:t>
            </a:r>
            <a:endParaRPr lang="en-US" sz="14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, @x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@p1</a:t>
            </a:r>
          </a:p>
          <a:p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, @y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12121"/>
                </a:solidFill>
                <a:latin typeface="Consolas" panose="020B0609020204030204" pitchFamily="49" charset="0"/>
              </a:rPr>
              <a:t> @p2  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400" dirty="0">
              <a:solidFill>
                <a:srgbClr val="21212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946031E-9CA5-46B1-945D-D65C74527DC8}"/>
              </a:ext>
            </a:extLst>
          </p:cNvPr>
          <p:cNvSpPr/>
          <p:nvPr/>
        </p:nvSpPr>
        <p:spPr>
          <a:xfrm>
            <a:off x="4058013" y="2569803"/>
            <a:ext cx="897466" cy="118119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5B169-6E7A-4D4E-9345-CADB003D5E56}"/>
              </a:ext>
            </a:extLst>
          </p:cNvPr>
          <p:cNvSpPr/>
          <p:nvPr/>
        </p:nvSpPr>
        <p:spPr>
          <a:xfrm>
            <a:off x="5489242" y="325263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LaunchPad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C9DA-90E9-471F-BA49-17941CF04511}"/>
              </a:ext>
            </a:extLst>
          </p:cNvPr>
          <p:cNvSpPr/>
          <p:nvPr/>
        </p:nvSpPr>
        <p:spPr>
          <a:xfrm>
            <a:off x="6937405" y="3803474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ExtHost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10D1E4-FC2A-419A-8BA7-BE8AF16D7EE0}"/>
              </a:ext>
            </a:extLst>
          </p:cNvPr>
          <p:cNvSpPr/>
          <p:nvPr/>
        </p:nvSpPr>
        <p:spPr>
          <a:xfrm>
            <a:off x="8230444" y="2819400"/>
            <a:ext cx="1095375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Lang. Ext.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26EE1C-C00F-49FD-8DF6-7C596A1D6E4A}"/>
              </a:ext>
            </a:extLst>
          </p:cNvPr>
          <p:cNvSpPr/>
          <p:nvPr/>
        </p:nvSpPr>
        <p:spPr>
          <a:xfrm>
            <a:off x="9639301" y="1842728"/>
            <a:ext cx="2133600" cy="14099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59862-AE24-4211-BBE2-67E138B676F2}"/>
              </a:ext>
            </a:extLst>
          </p:cNvPr>
          <p:cNvSpPr/>
          <p:nvPr/>
        </p:nvSpPr>
        <p:spPr>
          <a:xfrm>
            <a:off x="10163176" y="2033499"/>
            <a:ext cx="1085850" cy="276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9E5D72-173A-4DF9-9E36-43A4A3D7BDC9}"/>
              </a:ext>
            </a:extLst>
          </p:cNvPr>
          <p:cNvSpPr/>
          <p:nvPr/>
        </p:nvSpPr>
        <p:spPr>
          <a:xfrm>
            <a:off x="10279954" y="2432440"/>
            <a:ext cx="790576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F9C458-6576-4E9D-8963-5B8FAABB221F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3533151" y="3160398"/>
            <a:ext cx="52486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6D889F-A631-4A45-ACDF-1D5FDB94EC44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4955479" y="3160399"/>
            <a:ext cx="533763" cy="54943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5F25C8A-82BF-48D9-87D8-4786DE0D4C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403642" y="3709834"/>
            <a:ext cx="533763" cy="55084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A55811-9664-4E77-80FF-5F74EE7C01F1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7851805" y="3429000"/>
            <a:ext cx="926327" cy="831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5513419-BB15-4C14-AAB4-A1FFB588F6A0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9325819" y="2851540"/>
            <a:ext cx="1349423" cy="272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1E02F8C-3233-4648-8067-1576CDDA507C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4506746" y="2569804"/>
            <a:ext cx="3723698" cy="554397"/>
          </a:xfrm>
          <a:prstGeom prst="bentConnector4">
            <a:avLst>
              <a:gd name="adj1" fmla="val 43975"/>
              <a:gd name="adj2" fmla="val 1412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2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07B3811D-D1B8-4371-B9E2-74C913718E39}"/>
              </a:ext>
            </a:extLst>
          </p:cNvPr>
          <p:cNvSpPr/>
          <p:nvPr/>
        </p:nvSpPr>
        <p:spPr>
          <a:xfrm>
            <a:off x="243840" y="708660"/>
            <a:ext cx="11026140" cy="3589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16D83-0051-4FEA-8F79-0A511BA055F1}"/>
              </a:ext>
            </a:extLst>
          </p:cNvPr>
          <p:cNvSpPr txBox="1"/>
          <p:nvPr/>
        </p:nvSpPr>
        <p:spPr>
          <a:xfrm>
            <a:off x="318992" y="1791438"/>
            <a:ext cx="24208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212121"/>
                </a:solidFill>
                <a:latin typeface="Consolas" panose="020B0609020204030204" pitchFamily="49" charset="0"/>
              </a:rPr>
              <a:t>sp_execute_external_script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 @language 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N'R/Python'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, @script 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N'…'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2F3557-61E3-484A-951B-809E1DFD21E0}"/>
              </a:ext>
            </a:extLst>
          </p:cNvPr>
          <p:cNvSpPr/>
          <p:nvPr/>
        </p:nvSpPr>
        <p:spPr>
          <a:xfrm>
            <a:off x="3225103" y="1459771"/>
            <a:ext cx="897466" cy="118119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D6D57-A4CD-43D7-B91E-5FD722826642}"/>
              </a:ext>
            </a:extLst>
          </p:cNvPr>
          <p:cNvSpPr/>
          <p:nvPr/>
        </p:nvSpPr>
        <p:spPr>
          <a:xfrm>
            <a:off x="4750140" y="1089679"/>
            <a:ext cx="2456177" cy="1838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LaunchPad</a:t>
            </a:r>
            <a:r>
              <a:rPr lang="en-US" sz="140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D482F-D7DF-417D-A382-5B4ADF2436E4}"/>
              </a:ext>
            </a:extLst>
          </p:cNvPr>
          <p:cNvSpPr/>
          <p:nvPr/>
        </p:nvSpPr>
        <p:spPr>
          <a:xfrm>
            <a:off x="5200073" y="1478138"/>
            <a:ext cx="1345240" cy="323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LaunchPad</a:t>
            </a:r>
            <a:r>
              <a:rPr lang="en-US" sz="1200" dirty="0">
                <a:solidFill>
                  <a:schemeClr val="tx1"/>
                </a:solidFill>
              </a:rPr>
              <a:t> EXE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4413A3-476F-4B84-83AC-81646B1F0515}"/>
              </a:ext>
            </a:extLst>
          </p:cNvPr>
          <p:cNvSpPr/>
          <p:nvPr/>
        </p:nvSpPr>
        <p:spPr>
          <a:xfrm>
            <a:off x="4807897" y="2415539"/>
            <a:ext cx="1045479" cy="408113"/>
          </a:xfrm>
          <a:custGeom>
            <a:avLst/>
            <a:gdLst>
              <a:gd name="connsiteX0" fmla="*/ 0 w 1045479"/>
              <a:gd name="connsiteY0" fmla="*/ 0 h 405974"/>
              <a:gd name="connsiteX1" fmla="*/ 1045479 w 1045479"/>
              <a:gd name="connsiteY1" fmla="*/ 0 h 405974"/>
              <a:gd name="connsiteX2" fmla="*/ 1045479 w 1045479"/>
              <a:gd name="connsiteY2" fmla="*/ 405974 h 405974"/>
              <a:gd name="connsiteX3" fmla="*/ 0 w 1045479"/>
              <a:gd name="connsiteY3" fmla="*/ 405974 h 405974"/>
              <a:gd name="connsiteX4" fmla="*/ 0 w 1045479"/>
              <a:gd name="connsiteY4" fmla="*/ 0 h 405974"/>
              <a:gd name="connsiteX0" fmla="*/ 0 w 1045479"/>
              <a:gd name="connsiteY0" fmla="*/ 2139 h 408113"/>
              <a:gd name="connsiteX1" fmla="*/ 769943 w 1045479"/>
              <a:gd name="connsiteY1" fmla="*/ 0 h 408113"/>
              <a:gd name="connsiteX2" fmla="*/ 1045479 w 1045479"/>
              <a:gd name="connsiteY2" fmla="*/ 2139 h 408113"/>
              <a:gd name="connsiteX3" fmla="*/ 1045479 w 1045479"/>
              <a:gd name="connsiteY3" fmla="*/ 408113 h 408113"/>
              <a:gd name="connsiteX4" fmla="*/ 0 w 1045479"/>
              <a:gd name="connsiteY4" fmla="*/ 408113 h 408113"/>
              <a:gd name="connsiteX5" fmla="*/ 0 w 1045479"/>
              <a:gd name="connsiteY5" fmla="*/ 2139 h 40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479" h="408113">
                <a:moveTo>
                  <a:pt x="0" y="2139"/>
                </a:moveTo>
                <a:lnTo>
                  <a:pt x="769943" y="0"/>
                </a:lnTo>
                <a:lnTo>
                  <a:pt x="1045479" y="2139"/>
                </a:lnTo>
                <a:lnTo>
                  <a:pt x="1045479" y="408113"/>
                </a:lnTo>
                <a:lnTo>
                  <a:pt x="0" y="408113"/>
                </a:lnTo>
                <a:lnTo>
                  <a:pt x="0" y="213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RLauncher.dll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E0974-0AE2-4757-B58B-DC8E0F714877}"/>
              </a:ext>
            </a:extLst>
          </p:cNvPr>
          <p:cNvSpPr/>
          <p:nvPr/>
        </p:nvSpPr>
        <p:spPr>
          <a:xfrm>
            <a:off x="6081699" y="2417679"/>
            <a:ext cx="970479" cy="4059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Launcher.dll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8A870-35BA-4ECE-939D-663DEF8C9FEC}"/>
              </a:ext>
            </a:extLst>
          </p:cNvPr>
          <p:cNvSpPr txBox="1"/>
          <p:nvPr/>
        </p:nvSpPr>
        <p:spPr>
          <a:xfrm>
            <a:off x="4746471" y="1909489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@language=N'R'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FD038-C2B9-4BD2-87BE-E403EA70549C}"/>
              </a:ext>
            </a:extLst>
          </p:cNvPr>
          <p:cNvSpPr txBox="1"/>
          <p:nvPr/>
        </p:nvSpPr>
        <p:spPr>
          <a:xfrm>
            <a:off x="5879164" y="1917527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@language=N'Python'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7A22A30-31E6-4977-8E10-AF81A5BC2A4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291374" y="1834219"/>
            <a:ext cx="614281" cy="548358"/>
          </a:xfrm>
          <a:prstGeom prst="bentConnector3">
            <a:avLst>
              <a:gd name="adj1" fmla="val 66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68BC736-4913-40A7-BF95-F8318447C95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911606" y="1762345"/>
            <a:ext cx="616421" cy="694246"/>
          </a:xfrm>
          <a:prstGeom prst="bentConnector3">
            <a:avLst>
              <a:gd name="adj1" fmla="val 660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B2A5FD-BE57-4F1E-8A02-A251C8940D7F}"/>
              </a:ext>
            </a:extLst>
          </p:cNvPr>
          <p:cNvSpPr/>
          <p:nvPr/>
        </p:nvSpPr>
        <p:spPr>
          <a:xfrm>
            <a:off x="7800095" y="771547"/>
            <a:ext cx="1413165" cy="15358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Rterm</a:t>
            </a:r>
            <a:r>
              <a:rPr lang="en-US" sz="140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9C803-70F8-4694-B370-27CAD919CF64}"/>
              </a:ext>
            </a:extLst>
          </p:cNvPr>
          <p:cNvSpPr/>
          <p:nvPr/>
        </p:nvSpPr>
        <p:spPr>
          <a:xfrm>
            <a:off x="7892469" y="1539254"/>
            <a:ext cx="1219180" cy="246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R.dll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F2779B-BDF0-4A41-844D-2A7796C3E08D}"/>
              </a:ext>
            </a:extLst>
          </p:cNvPr>
          <p:cNvSpPr/>
          <p:nvPr/>
        </p:nvSpPr>
        <p:spPr>
          <a:xfrm>
            <a:off x="7892469" y="1975072"/>
            <a:ext cx="1219180" cy="243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RxLink.dll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AB8CBB-7EE9-423B-9E6D-B6A62A314A6C}"/>
              </a:ext>
            </a:extLst>
          </p:cNvPr>
          <p:cNvSpPr/>
          <p:nvPr/>
        </p:nvSpPr>
        <p:spPr>
          <a:xfrm>
            <a:off x="7892469" y="1103436"/>
            <a:ext cx="1219180" cy="246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Rterm.exe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5774DA7-6BEE-44B7-AF31-40C2743F7371}"/>
              </a:ext>
            </a:extLst>
          </p:cNvPr>
          <p:cNvCxnSpPr>
            <a:stCxn id="36" idx="2"/>
            <a:endCxn id="34" idx="0"/>
          </p:cNvCxnSpPr>
          <p:nvPr/>
        </p:nvCxnSpPr>
        <p:spPr>
          <a:xfrm>
            <a:off x="8502059" y="1349658"/>
            <a:ext cx="0" cy="189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9C39F5-01D3-4C4E-9A23-5B4E62DEDC4F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502059" y="1785476"/>
            <a:ext cx="0" cy="189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3D73692-54F4-45CB-889A-55771E4AA135}"/>
              </a:ext>
            </a:extLst>
          </p:cNvPr>
          <p:cNvSpPr/>
          <p:nvPr/>
        </p:nvSpPr>
        <p:spPr>
          <a:xfrm>
            <a:off x="7795476" y="2573089"/>
            <a:ext cx="1413165" cy="1535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Python Process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FC1E10-252B-4F6F-A2C1-A3D64D0226B1}"/>
              </a:ext>
            </a:extLst>
          </p:cNvPr>
          <p:cNvSpPr/>
          <p:nvPr/>
        </p:nvSpPr>
        <p:spPr>
          <a:xfrm>
            <a:off x="7887850" y="3340795"/>
            <a:ext cx="1219180" cy="246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python35.dll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E6338D-CC48-4808-B979-BC0FC838DBD9}"/>
              </a:ext>
            </a:extLst>
          </p:cNvPr>
          <p:cNvSpPr/>
          <p:nvPr/>
        </p:nvSpPr>
        <p:spPr>
          <a:xfrm>
            <a:off x="7887850" y="3776613"/>
            <a:ext cx="1219180" cy="243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pylink.dll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EB954E-A721-4941-A4BF-F68971333B2B}"/>
              </a:ext>
            </a:extLst>
          </p:cNvPr>
          <p:cNvSpPr/>
          <p:nvPr/>
        </p:nvSpPr>
        <p:spPr>
          <a:xfrm>
            <a:off x="7887850" y="2904977"/>
            <a:ext cx="1219180" cy="246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python.exe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BF5D49-2143-4363-A285-A6E2816AB7D3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8497440" y="3151199"/>
            <a:ext cx="0" cy="189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FF74F5-66B2-4D16-A425-9975B91E7E1B}"/>
              </a:ext>
            </a:extLst>
          </p:cNvPr>
          <p:cNvCxnSpPr>
            <a:stCxn id="53" idx="2"/>
            <a:endCxn id="54" idx="0"/>
          </p:cNvCxnSpPr>
          <p:nvPr/>
        </p:nvCxnSpPr>
        <p:spPr>
          <a:xfrm>
            <a:off x="8497440" y="3587017"/>
            <a:ext cx="0" cy="189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66D6E80-2A00-4C92-BF93-7AA350F04185}"/>
              </a:ext>
            </a:extLst>
          </p:cNvPr>
          <p:cNvCxnSpPr>
            <a:stCxn id="9" idx="3"/>
            <a:endCxn id="55" idx="1"/>
          </p:cNvCxnSpPr>
          <p:nvPr/>
        </p:nvCxnSpPr>
        <p:spPr>
          <a:xfrm>
            <a:off x="7052178" y="2620666"/>
            <a:ext cx="835672" cy="40742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254C05-6E31-4F37-A71F-609EDBBF1F14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5577840" y="2307374"/>
            <a:ext cx="0" cy="108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B4AC73F-E80D-4A84-AFB2-DE8ACCD70AC1}"/>
              </a:ext>
            </a:extLst>
          </p:cNvPr>
          <p:cNvCxnSpPr>
            <a:endCxn id="36" idx="1"/>
          </p:cNvCxnSpPr>
          <p:nvPr/>
        </p:nvCxnSpPr>
        <p:spPr>
          <a:xfrm flipV="1">
            <a:off x="5577840" y="1226547"/>
            <a:ext cx="2314629" cy="1080827"/>
          </a:xfrm>
          <a:prstGeom prst="bentConnector3">
            <a:avLst>
              <a:gd name="adj1" fmla="val 744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BCF4CFD-80AB-413D-9D66-A0A2127C4F70}"/>
              </a:ext>
            </a:extLst>
          </p:cNvPr>
          <p:cNvSpPr/>
          <p:nvPr/>
        </p:nvSpPr>
        <p:spPr>
          <a:xfrm>
            <a:off x="9661648" y="1731410"/>
            <a:ext cx="1539752" cy="15358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BxlServer</a:t>
            </a:r>
            <a:r>
              <a:rPr lang="en-US" sz="140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361D1F5-D5BB-4AD8-A6CB-F80C4EC63CEB}"/>
              </a:ext>
            </a:extLst>
          </p:cNvPr>
          <p:cNvSpPr/>
          <p:nvPr/>
        </p:nvSpPr>
        <p:spPr>
          <a:xfrm>
            <a:off x="9803833" y="2464543"/>
            <a:ext cx="1219180" cy="2462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BxServerLink.dll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29B1C0-774A-4EB9-88D3-EB9608F51626}"/>
              </a:ext>
            </a:extLst>
          </p:cNvPr>
          <p:cNvSpPr/>
          <p:nvPr/>
        </p:nvSpPr>
        <p:spPr>
          <a:xfrm>
            <a:off x="9803833" y="2900361"/>
            <a:ext cx="1219180" cy="2439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SqlSatellite.dll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49188E-3B0D-4083-B0DA-573EE116267D}"/>
              </a:ext>
            </a:extLst>
          </p:cNvPr>
          <p:cNvSpPr/>
          <p:nvPr/>
        </p:nvSpPr>
        <p:spPr>
          <a:xfrm>
            <a:off x="9803833" y="2028725"/>
            <a:ext cx="1219180" cy="2462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BxlServer.exe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8C35B3C-A5DA-4425-9E54-63B180BA3BC1}"/>
              </a:ext>
            </a:extLst>
          </p:cNvPr>
          <p:cNvCxnSpPr>
            <a:stCxn id="101" idx="2"/>
            <a:endCxn id="99" idx="0"/>
          </p:cNvCxnSpPr>
          <p:nvPr/>
        </p:nvCxnSpPr>
        <p:spPr>
          <a:xfrm>
            <a:off x="10413423" y="2274947"/>
            <a:ext cx="0" cy="189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515E39C-3EB4-463A-AD03-C39869BAD21E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>
            <a:off x="10413423" y="2710765"/>
            <a:ext cx="0" cy="189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CD07AD9-18BE-46EF-B25B-97AE6B5E2764}"/>
              </a:ext>
            </a:extLst>
          </p:cNvPr>
          <p:cNvCxnSpPr>
            <a:stCxn id="35" idx="3"/>
            <a:endCxn id="101" idx="1"/>
          </p:cNvCxnSpPr>
          <p:nvPr/>
        </p:nvCxnSpPr>
        <p:spPr>
          <a:xfrm>
            <a:off x="9111649" y="2097059"/>
            <a:ext cx="692184" cy="547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650BF19-5907-4FEB-87D4-9C704B4324CE}"/>
              </a:ext>
            </a:extLst>
          </p:cNvPr>
          <p:cNvCxnSpPr>
            <a:stCxn id="55" idx="3"/>
            <a:endCxn id="101" idx="1"/>
          </p:cNvCxnSpPr>
          <p:nvPr/>
        </p:nvCxnSpPr>
        <p:spPr>
          <a:xfrm flipV="1">
            <a:off x="9107030" y="2151836"/>
            <a:ext cx="696803" cy="87625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3DCB83BA-2382-4AF5-9165-8F0980D7389E}"/>
              </a:ext>
            </a:extLst>
          </p:cNvPr>
          <p:cNvCxnSpPr>
            <a:stCxn id="100" idx="2"/>
            <a:endCxn id="5" idx="3"/>
          </p:cNvCxnSpPr>
          <p:nvPr/>
        </p:nvCxnSpPr>
        <p:spPr>
          <a:xfrm rot="5400000" flipH="1">
            <a:off x="6791943" y="-477144"/>
            <a:ext cx="503373" cy="6739587"/>
          </a:xfrm>
          <a:prstGeom prst="bentConnector3">
            <a:avLst>
              <a:gd name="adj1" fmla="val -2119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819F7F-71CC-44E0-A241-5B4F4FEF1118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2739865" y="2050367"/>
            <a:ext cx="485238" cy="9501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BDFD09B-A0AA-40DB-871A-24F3885932F3}"/>
              </a:ext>
            </a:extLst>
          </p:cNvPr>
          <p:cNvCxnSpPr>
            <a:stCxn id="5" idx="4"/>
            <a:endCxn id="7" idx="1"/>
          </p:cNvCxnSpPr>
          <p:nvPr/>
        </p:nvCxnSpPr>
        <p:spPr>
          <a:xfrm flipV="1">
            <a:off x="4122569" y="1639698"/>
            <a:ext cx="1077504" cy="41066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7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78C8131-2C8D-4E64-B438-6EB39F9A822B}"/>
              </a:ext>
            </a:extLst>
          </p:cNvPr>
          <p:cNvSpPr/>
          <p:nvPr/>
        </p:nvSpPr>
        <p:spPr>
          <a:xfrm>
            <a:off x="787400" y="1778000"/>
            <a:ext cx="10331450" cy="307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B3811D-D1B8-4371-B9E2-74C913718E39}"/>
              </a:ext>
            </a:extLst>
          </p:cNvPr>
          <p:cNvSpPr/>
          <p:nvPr/>
        </p:nvSpPr>
        <p:spPr>
          <a:xfrm>
            <a:off x="243840" y="648873"/>
            <a:ext cx="11026140" cy="3589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16D83-0051-4FEA-8F79-0A511BA055F1}"/>
              </a:ext>
            </a:extLst>
          </p:cNvPr>
          <p:cNvSpPr txBox="1"/>
          <p:nvPr/>
        </p:nvSpPr>
        <p:spPr>
          <a:xfrm>
            <a:off x="834390" y="2872706"/>
            <a:ext cx="242087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212121"/>
                </a:solidFill>
                <a:latin typeface="Consolas" panose="020B0609020204030204" pitchFamily="49" charset="0"/>
              </a:rPr>
              <a:t>sp_execute_external_script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 @language 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N'Java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, @script 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212121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N'…'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000" dirty="0">
              <a:solidFill>
                <a:srgbClr val="21212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2F3557-61E3-484A-951B-809E1DFD21E0}"/>
              </a:ext>
            </a:extLst>
          </p:cNvPr>
          <p:cNvSpPr/>
          <p:nvPr/>
        </p:nvSpPr>
        <p:spPr>
          <a:xfrm>
            <a:off x="3740501" y="2541039"/>
            <a:ext cx="897466" cy="1181191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SQL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D6D57-A4CD-43D7-B91E-5FD722826642}"/>
              </a:ext>
            </a:extLst>
          </p:cNvPr>
          <p:cNvSpPr/>
          <p:nvPr/>
        </p:nvSpPr>
        <p:spPr>
          <a:xfrm>
            <a:off x="5143588" y="2173654"/>
            <a:ext cx="1591298" cy="1112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LaunchPad</a:t>
            </a:r>
            <a:r>
              <a:rPr lang="en-US" sz="140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D482F-D7DF-417D-A382-5B4ADF2436E4}"/>
              </a:ext>
            </a:extLst>
          </p:cNvPr>
          <p:cNvSpPr/>
          <p:nvPr/>
        </p:nvSpPr>
        <p:spPr>
          <a:xfrm>
            <a:off x="5266158" y="2507499"/>
            <a:ext cx="1345240" cy="323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LaunchPad.exe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8A870-35BA-4ECE-939D-663DEF8C9FEC}"/>
              </a:ext>
            </a:extLst>
          </p:cNvPr>
          <p:cNvSpPr txBox="1"/>
          <p:nvPr/>
        </p:nvSpPr>
        <p:spPr>
          <a:xfrm>
            <a:off x="5308418" y="2932921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@language!=N'R/Python'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CF4CFD-80AB-413D-9D66-A0A2127C4F70}"/>
              </a:ext>
            </a:extLst>
          </p:cNvPr>
          <p:cNvSpPr/>
          <p:nvPr/>
        </p:nvSpPr>
        <p:spPr>
          <a:xfrm>
            <a:off x="9504389" y="1857291"/>
            <a:ext cx="1539752" cy="162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External Runtime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819F7F-71CC-44E0-A241-5B4F4FEF1118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3255263" y="3131635"/>
            <a:ext cx="485238" cy="9501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BDFD09B-A0AA-40DB-871A-24F3885932F3}"/>
              </a:ext>
            </a:extLst>
          </p:cNvPr>
          <p:cNvCxnSpPr>
            <a:stCxn id="5" idx="4"/>
            <a:endCxn id="7" idx="1"/>
          </p:cNvCxnSpPr>
          <p:nvPr/>
        </p:nvCxnSpPr>
        <p:spPr>
          <a:xfrm flipV="1">
            <a:off x="4637967" y="2669059"/>
            <a:ext cx="628191" cy="46257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54886EF-0218-4838-B1F6-50BAD6025499}"/>
              </a:ext>
            </a:extLst>
          </p:cNvPr>
          <p:cNvSpPr/>
          <p:nvPr/>
        </p:nvSpPr>
        <p:spPr>
          <a:xfrm>
            <a:off x="7074323" y="3259111"/>
            <a:ext cx="1872841" cy="15212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ExtHost</a:t>
            </a:r>
            <a:r>
              <a:rPr lang="en-US" sz="1400" dirty="0">
                <a:solidFill>
                  <a:schemeClr val="tx1"/>
                </a:solidFill>
              </a:rPr>
              <a:t> 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062BD3-E2EE-4875-BC36-2B031A68CDCF}"/>
              </a:ext>
            </a:extLst>
          </p:cNvPr>
          <p:cNvSpPr/>
          <p:nvPr/>
        </p:nvSpPr>
        <p:spPr>
          <a:xfrm>
            <a:off x="7301202" y="3580592"/>
            <a:ext cx="1345240" cy="323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ExtHost.exe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8FBBFB8-F6F7-49C2-BF4C-597E7D7AFEDC}"/>
              </a:ext>
            </a:extLst>
          </p:cNvPr>
          <p:cNvCxnSpPr>
            <a:stCxn id="7" idx="3"/>
            <a:endCxn id="40" idx="1"/>
          </p:cNvCxnSpPr>
          <p:nvPr/>
        </p:nvCxnSpPr>
        <p:spPr>
          <a:xfrm>
            <a:off x="6611398" y="2669059"/>
            <a:ext cx="689804" cy="107309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D614A-66C2-4DEF-8BA8-F82701F6D68F}"/>
              </a:ext>
            </a:extLst>
          </p:cNvPr>
          <p:cNvSpPr/>
          <p:nvPr/>
        </p:nvSpPr>
        <p:spPr>
          <a:xfrm>
            <a:off x="7301202" y="4159769"/>
            <a:ext cx="1345240" cy="4539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External Language.dll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372EA2-A63B-4D9B-A1EA-A301749FE1FC}"/>
              </a:ext>
            </a:extLst>
          </p:cNvPr>
          <p:cNvSpPr/>
          <p:nvPr/>
        </p:nvSpPr>
        <p:spPr>
          <a:xfrm>
            <a:off x="9664675" y="2835489"/>
            <a:ext cx="1219180" cy="5100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Application (Java </a:t>
            </a:r>
            <a:r>
              <a:rPr lang="en-US" sz="1200" dirty="0" err="1">
                <a:solidFill>
                  <a:schemeClr val="tx1"/>
                </a:solidFill>
              </a:rPr>
              <a:t>dll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E64C3A-B9EB-4497-926F-023B0366AF2E}"/>
              </a:ext>
            </a:extLst>
          </p:cNvPr>
          <p:cNvSpPr/>
          <p:nvPr/>
        </p:nvSpPr>
        <p:spPr>
          <a:xfrm>
            <a:off x="9664675" y="2222426"/>
            <a:ext cx="1219180" cy="3064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jvm.dll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36BC66-C712-4588-AEE6-E100D003DC50}"/>
              </a:ext>
            </a:extLst>
          </p:cNvPr>
          <p:cNvCxnSpPr>
            <a:stCxn id="40" idx="2"/>
            <a:endCxn id="49" idx="0"/>
          </p:cNvCxnSpPr>
          <p:nvPr/>
        </p:nvCxnSpPr>
        <p:spPr>
          <a:xfrm>
            <a:off x="7973822" y="3903712"/>
            <a:ext cx="0" cy="256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1C811DD-6A91-421A-BB28-AEEC4FAA89E7}"/>
              </a:ext>
            </a:extLst>
          </p:cNvPr>
          <p:cNvCxnSpPr>
            <a:stCxn id="49" idx="3"/>
            <a:endCxn id="59" idx="1"/>
          </p:cNvCxnSpPr>
          <p:nvPr/>
        </p:nvCxnSpPr>
        <p:spPr>
          <a:xfrm flipV="1">
            <a:off x="8646442" y="2375645"/>
            <a:ext cx="1018233" cy="2011108"/>
          </a:xfrm>
          <a:prstGeom prst="bentConnector3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8443F7-3E54-4416-86D0-B3EF0A8BD640}"/>
              </a:ext>
            </a:extLst>
          </p:cNvPr>
          <p:cNvCxnSpPr>
            <a:stCxn id="59" idx="2"/>
            <a:endCxn id="51" idx="0"/>
          </p:cNvCxnSpPr>
          <p:nvPr/>
        </p:nvCxnSpPr>
        <p:spPr>
          <a:xfrm>
            <a:off x="10274265" y="2528863"/>
            <a:ext cx="0" cy="3066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5A2C9BB-FAE1-4111-A9C7-3A486EE9CAA2}"/>
              </a:ext>
            </a:extLst>
          </p:cNvPr>
          <p:cNvCxnSpPr>
            <a:stCxn id="49" idx="1"/>
            <a:endCxn id="5" idx="3"/>
          </p:cNvCxnSpPr>
          <p:nvPr/>
        </p:nvCxnSpPr>
        <p:spPr>
          <a:xfrm rot="10800000">
            <a:off x="4189234" y="3722231"/>
            <a:ext cx="3111968" cy="66452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214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Berglund</dc:creator>
  <cp:lastModifiedBy>Niels Berglund</cp:lastModifiedBy>
  <cp:revision>16</cp:revision>
  <dcterms:created xsi:type="dcterms:W3CDTF">2020-12-23T05:52:48Z</dcterms:created>
  <dcterms:modified xsi:type="dcterms:W3CDTF">2020-12-24T06:10:42Z</dcterms:modified>
</cp:coreProperties>
</file>