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25" r:id="rId3"/>
    <p:sldId id="3226" r:id="rId4"/>
    <p:sldId id="3227" r:id="rId5"/>
    <p:sldId id="3228" r:id="rId6"/>
    <p:sldId id="3229" r:id="rId7"/>
    <p:sldId id="3230" r:id="rId8"/>
    <p:sldId id="323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25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D33F2-18B1-4B84-9EA3-BFE9C1CDF58C}" type="datetimeFigureOut">
              <a:rPr lang="en-US" smtClean="0"/>
              <a:t>2020-12-18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F09A6-C7B9-4A6B-A87E-D5E9254D3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9B0BA-B2D8-42A7-86FE-A2CD228175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9B0BA-B2D8-42A7-86FE-A2CD228175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9B0BA-B2D8-42A7-86FE-A2CD228175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6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9B0BA-B2D8-42A7-86FE-A2CD228175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98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9B0BA-B2D8-42A7-86FE-A2CD228175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2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9B0BA-B2D8-42A7-86FE-A2CD228175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8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9B0BA-B2D8-42A7-86FE-A2CD228175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5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CFFF-0719-4D7F-A660-1AA63A605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E919D-5012-465A-99A6-CBE7A2550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A0E4B-F646-4DA3-AA72-B59169A5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3BC7-23A3-4CA1-90F3-CC3A02925D9A}" type="datetimeFigureOut">
              <a:rPr lang="en-US" smtClean="0"/>
              <a:t>2020-12-18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271BF-9AFC-48BD-9B9B-64FAF024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9DF2-FD17-46C8-9FE7-DD1D2021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DE6-FEC4-47E1-BEEB-F5F4D3A1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9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707E-98B6-4904-A597-BF1F1613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B00C1-DB13-47D0-B12A-D853513D1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76B0-9509-43C8-B614-C21DB27F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3BC7-23A3-4CA1-90F3-CC3A02925D9A}" type="datetimeFigureOut">
              <a:rPr lang="en-US" smtClean="0"/>
              <a:t>2020-12-18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6C359-03CB-415D-BF45-B572F088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EB23-CDE1-4ECD-B76A-23D69737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DE6-FEC4-47E1-BEEB-F5F4D3A1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D6592-0326-490E-BC12-982AED692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4868-76F1-4EF9-9876-5A8A47E1B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B273-E41E-41CD-970C-59B030A0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3BC7-23A3-4CA1-90F3-CC3A02925D9A}" type="datetimeFigureOut">
              <a:rPr lang="en-US" smtClean="0"/>
              <a:t>2020-12-18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3E61-9F33-4145-AAB3-532D1AF1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5668-C54B-4FB4-B771-8B63EAB1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DE6-FEC4-47E1-BEEB-F5F4D3A1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994D-F111-4BA8-BE9F-2C4C6945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64E53-3916-463F-9712-80857ECAB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64BB7-17B2-4452-8816-F7A4D99E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3BC7-23A3-4CA1-90F3-CC3A02925D9A}" type="datetimeFigureOut">
              <a:rPr lang="en-US" smtClean="0"/>
              <a:t>2020-12-18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203DD-C6A4-4703-932A-F116461E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6048-B432-4C72-8E78-6A5603A8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DE6-FEC4-47E1-BEEB-F5F4D3A1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3201-AD06-46DE-B1E9-07456F60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5D474-17EA-4A1E-8363-573779C6C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DE09D-3236-4DEA-9BE6-3806F22F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3BC7-23A3-4CA1-90F3-CC3A02925D9A}" type="datetimeFigureOut">
              <a:rPr lang="en-US" smtClean="0"/>
              <a:t>2020-12-18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3ED88-D220-46F1-93F8-1690FC74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F20F-7ACC-4A71-980F-327B80FB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DE6-FEC4-47E1-BEEB-F5F4D3A1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5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7FFC-B6C2-4C9C-9124-F1E30325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FDC9-365A-4297-A0A5-967D5B57A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AB99-30FA-43CD-9094-3D184C59E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4F612-88AD-4409-9244-6B1296A9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3BC7-23A3-4CA1-90F3-CC3A02925D9A}" type="datetimeFigureOut">
              <a:rPr lang="en-US" smtClean="0"/>
              <a:t>2020-12-18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938F2-3889-4DF7-8B96-47DCF68A6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D7781-EB65-4CC8-BEA7-EE3E0B00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DE6-FEC4-47E1-BEEB-F5F4D3A1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5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E524-DB8B-4521-81D7-D721DFFB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BC08B-2A30-42E9-87B1-6CCB5B3B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B2774-CC62-411A-A25F-F4C9917C8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D268B-4BA6-464F-AADE-CFBC056E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DE6AB-8376-455B-89C3-CC65B496A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A0AF14-862F-47D7-A3B5-FD32DD2C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3BC7-23A3-4CA1-90F3-CC3A02925D9A}" type="datetimeFigureOut">
              <a:rPr lang="en-US" smtClean="0"/>
              <a:t>2020-12-18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EC10C-382A-4A27-83A8-D501379E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60BE1-9DE5-4550-9BBC-D13AABA0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DE6-FEC4-47E1-BEEB-F5F4D3A1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E573-60B3-46E4-8B27-0A940531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6CF1F-5141-46A7-8A6B-49DF237D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3BC7-23A3-4CA1-90F3-CC3A02925D9A}" type="datetimeFigureOut">
              <a:rPr lang="en-US" smtClean="0"/>
              <a:t>2020-12-18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AB001-8407-4448-BC87-4C529938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6A351-2871-4AD4-B801-FDE4FF03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DE6-FEC4-47E1-BEEB-F5F4D3A1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3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C6A1D-C35A-4292-B2F4-852A2ACB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3BC7-23A3-4CA1-90F3-CC3A02925D9A}" type="datetimeFigureOut">
              <a:rPr lang="en-US" smtClean="0"/>
              <a:t>2020-12-18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3D93B-CEE1-48FA-ABC6-352F4DAE1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33DB9-1B6A-4605-B321-234B802E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DE6-FEC4-47E1-BEEB-F5F4D3A1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707D-27CD-4784-8C5F-D8243B96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2DB9-F925-41E0-89CA-34ED6AE1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2635B-30EC-4DE5-B489-70F07816B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5F7C5-C557-411E-BA93-E6DFC23A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3BC7-23A3-4CA1-90F3-CC3A02925D9A}" type="datetimeFigureOut">
              <a:rPr lang="en-US" smtClean="0"/>
              <a:t>2020-12-18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FCBD3-3D8E-466B-A856-192574BB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83C35-D1C8-487B-9C88-DD4C88FA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DE6-FEC4-47E1-BEEB-F5F4D3A1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5ED6-BDA5-4E4F-B8B8-4DBD7AF7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374BD-2614-4FE4-99FB-889150489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68026-951E-4AA6-902F-BDEF83419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8A15F-52FF-4933-8EF5-2D9A988A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3BC7-23A3-4CA1-90F3-CC3A02925D9A}" type="datetimeFigureOut">
              <a:rPr lang="en-US" smtClean="0"/>
              <a:t>2020-12-18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4066C-DDE0-44DF-89CA-499E47CF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DF655-6F60-4D3B-9BA9-6EC51230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CDE6-FEC4-47E1-BEEB-F5F4D3A1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27072-61AD-4CE3-B765-6BF8F1B2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88E89-AF2A-4BA5-8290-E863A605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3783-7480-4522-95F2-36CC60CB5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3BC7-23A3-4CA1-90F3-CC3A02925D9A}" type="datetimeFigureOut">
              <a:rPr lang="en-US" smtClean="0"/>
              <a:t>2020-12-18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2FCAD-6A42-4F59-9A85-48714FCB7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E499-BBC2-4574-97F8-0ACFF7537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CDE6-FEC4-47E1-BEEB-F5F4D3A16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2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D086-DAE5-4B9A-BC23-77F98DD7E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1B0AA-089A-4EDB-A148-B28080FCA0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DD0BDAFB-9C0E-477E-8534-3377E98E5B6B}"/>
              </a:ext>
            </a:extLst>
          </p:cNvPr>
          <p:cNvSpPr/>
          <p:nvPr/>
        </p:nvSpPr>
        <p:spPr>
          <a:xfrm>
            <a:off x="354842" y="966104"/>
            <a:ext cx="11680140" cy="5533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63">
            <a:extLst>
              <a:ext uri="{FF2B5EF4-FFF2-40B4-BE49-F238E27FC236}">
                <a16:creationId xmlns:a16="http://schemas.microsoft.com/office/drawing/2014/main" id="{D68429D1-EA14-4FAF-95E1-D25B92E18F1F}"/>
              </a:ext>
            </a:extLst>
          </p:cNvPr>
          <p:cNvSpPr/>
          <p:nvPr/>
        </p:nvSpPr>
        <p:spPr bwMode="auto">
          <a:xfrm>
            <a:off x="431813" y="1077509"/>
            <a:ext cx="11526524" cy="481438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0E408FF7-CE6A-4A73-9848-8D8FD56523BC}"/>
              </a:ext>
            </a:extLst>
          </p:cNvPr>
          <p:cNvSpPr/>
          <p:nvPr/>
        </p:nvSpPr>
        <p:spPr>
          <a:xfrm>
            <a:off x="6958695" y="3543948"/>
            <a:ext cx="2044347" cy="1716411"/>
          </a:xfrm>
          <a:prstGeom prst="hexagon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C0C9717-D2FE-4BBD-80A5-36A0B12697DB}"/>
              </a:ext>
            </a:extLst>
          </p:cNvPr>
          <p:cNvSpPr/>
          <p:nvPr/>
        </p:nvSpPr>
        <p:spPr>
          <a:xfrm>
            <a:off x="7123124" y="1835345"/>
            <a:ext cx="1599865" cy="1346761"/>
          </a:xfrm>
          <a:prstGeom prst="hexagon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FDCE59D-B61D-4A04-B4EC-AE13D6F96D78}"/>
              </a:ext>
            </a:extLst>
          </p:cNvPr>
          <p:cNvSpPr/>
          <p:nvPr/>
        </p:nvSpPr>
        <p:spPr>
          <a:xfrm>
            <a:off x="4950119" y="2925557"/>
            <a:ext cx="1548678" cy="1313894"/>
          </a:xfrm>
          <a:prstGeom prst="hexagon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B8EAA68-C184-4584-A849-8FFB35354EE6}"/>
              </a:ext>
            </a:extLst>
          </p:cNvPr>
          <p:cNvSpPr/>
          <p:nvPr/>
        </p:nvSpPr>
        <p:spPr>
          <a:xfrm>
            <a:off x="2962202" y="2318924"/>
            <a:ext cx="1501250" cy="1152431"/>
          </a:xfrm>
          <a:prstGeom prst="hexagon">
            <a:avLst/>
          </a:prstGeom>
          <a:noFill/>
          <a:ln w="9525" cap="flat" cmpd="sng" algn="ctr">
            <a:solidFill>
              <a:srgbClr val="C55A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9F11595-0574-46D3-9980-58B8785D54A2}"/>
              </a:ext>
            </a:extLst>
          </p:cNvPr>
          <p:cNvSpPr/>
          <p:nvPr/>
        </p:nvSpPr>
        <p:spPr>
          <a:xfrm>
            <a:off x="694034" y="1654594"/>
            <a:ext cx="1548678" cy="1313894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0272E-FF82-4798-8A5A-B9869CFBBD5A}"/>
              </a:ext>
            </a:extLst>
          </p:cNvPr>
          <p:cNvSpPr txBox="1"/>
          <p:nvPr/>
        </p:nvSpPr>
        <p:spPr>
          <a:xfrm>
            <a:off x="970749" y="1243886"/>
            <a:ext cx="100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5539F21-7E40-4663-A1FD-9E3AD70BA6EC}"/>
              </a:ext>
            </a:extLst>
          </p:cNvPr>
          <p:cNvSpPr/>
          <p:nvPr/>
        </p:nvSpPr>
        <p:spPr>
          <a:xfrm>
            <a:off x="663044" y="3023788"/>
            <a:ext cx="1548678" cy="1291578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0B420-A491-4EAA-B5A8-19890A23061D}"/>
              </a:ext>
            </a:extLst>
          </p:cNvPr>
          <p:cNvSpPr txBox="1"/>
          <p:nvPr/>
        </p:nvSpPr>
        <p:spPr>
          <a:xfrm>
            <a:off x="5165446" y="2907938"/>
            <a:ext cx="111353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Pool</a:t>
            </a:r>
          </a:p>
        </p:txBody>
      </p:sp>
      <p:sp>
        <p:nvSpPr>
          <p:cNvPr id="14" name="Can 24">
            <a:extLst>
              <a:ext uri="{FF2B5EF4-FFF2-40B4-BE49-F238E27FC236}">
                <a16:creationId xmlns:a16="http://schemas.microsoft.com/office/drawing/2014/main" id="{3C58FCFE-4140-4097-8664-05A0E85B1ECA}"/>
              </a:ext>
            </a:extLst>
          </p:cNvPr>
          <p:cNvSpPr/>
          <p:nvPr/>
        </p:nvSpPr>
        <p:spPr>
          <a:xfrm>
            <a:off x="7542374" y="4882916"/>
            <a:ext cx="913768" cy="30176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HDFS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06BA3-0690-4531-88B1-7A0D33D9D560}"/>
              </a:ext>
            </a:extLst>
          </p:cNvPr>
          <p:cNvSpPr txBox="1"/>
          <p:nvPr/>
        </p:nvSpPr>
        <p:spPr>
          <a:xfrm>
            <a:off x="7286382" y="3567151"/>
            <a:ext cx="1367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 Pool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A9F9B-3D04-419A-B9DC-CBC1CA785209}"/>
              </a:ext>
            </a:extLst>
          </p:cNvPr>
          <p:cNvSpPr txBox="1"/>
          <p:nvPr/>
        </p:nvSpPr>
        <p:spPr>
          <a:xfrm>
            <a:off x="7353536" y="1829361"/>
            <a:ext cx="112892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Data Pool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CB6B21-2126-4895-9CCF-7253FB6DF519}"/>
              </a:ext>
            </a:extLst>
          </p:cNvPr>
          <p:cNvCxnSpPr>
            <a:cxnSpLocks/>
            <a:stCxn id="32" idx="1"/>
            <a:endCxn id="14" idx="1"/>
          </p:cNvCxnSpPr>
          <p:nvPr/>
        </p:nvCxnSpPr>
        <p:spPr>
          <a:xfrm>
            <a:off x="7827645" y="4517622"/>
            <a:ext cx="171613" cy="36529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17707-EE7C-4914-88CA-B822EFFEDF89}"/>
              </a:ext>
            </a:extLst>
          </p:cNvPr>
          <p:cNvCxnSpPr>
            <a:cxnSpLocks/>
            <a:stCxn id="35" idx="2"/>
            <a:endCxn id="14" idx="1"/>
          </p:cNvCxnSpPr>
          <p:nvPr/>
        </p:nvCxnSpPr>
        <p:spPr>
          <a:xfrm flipH="1">
            <a:off x="7999258" y="4516450"/>
            <a:ext cx="176170" cy="3664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2BA3BD-0BDB-41C8-9B8D-6920CC69D031}"/>
              </a:ext>
            </a:extLst>
          </p:cNvPr>
          <p:cNvGrpSpPr/>
          <p:nvPr/>
        </p:nvGrpSpPr>
        <p:grpSpPr>
          <a:xfrm>
            <a:off x="864817" y="1903077"/>
            <a:ext cx="1282427" cy="738664"/>
            <a:chOff x="-63108" y="812136"/>
            <a:chExt cx="1632704" cy="789146"/>
          </a:xfrm>
          <a:noFill/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F648F11E-5BCE-4478-B984-27B320FF3836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5B837B-35C0-4D0B-AD1F-DCA7620A6F6A}"/>
                </a:ext>
              </a:extLst>
            </p:cNvPr>
            <p:cNvSpPr/>
            <p:nvPr/>
          </p:nvSpPr>
          <p:spPr>
            <a:xfrm>
              <a:off x="-63108" y="812136"/>
              <a:ext cx="1591945" cy="7891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Cluster Orchestration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001E23-3770-424B-82F2-6C0E268EE730}"/>
              </a:ext>
            </a:extLst>
          </p:cNvPr>
          <p:cNvGrpSpPr/>
          <p:nvPr/>
        </p:nvGrpSpPr>
        <p:grpSpPr>
          <a:xfrm>
            <a:off x="3098137" y="2658439"/>
            <a:ext cx="1240656" cy="477104"/>
            <a:chOff x="878440" y="830311"/>
            <a:chExt cx="691156" cy="336780"/>
          </a:xfrm>
          <a:noFill/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93999253-1068-4CB8-B13A-49A13B74AAC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noFill/>
            <a:ln w="12700" cap="flat" cmpd="sng" algn="ctr">
              <a:solidFill>
                <a:srgbClr val="C55A1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358B8E-4259-4BB9-B8F8-FA9EB7DE06A5}"/>
                </a:ext>
              </a:extLst>
            </p:cNvPr>
            <p:cNvSpPr/>
            <p:nvPr/>
          </p:nvSpPr>
          <p:spPr>
            <a:xfrm>
              <a:off x="970452" y="858370"/>
              <a:ext cx="508978" cy="29329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DDB8DB-C4B6-4A50-AFBB-6ADEE715916F}"/>
              </a:ext>
            </a:extLst>
          </p:cNvPr>
          <p:cNvGrpSpPr/>
          <p:nvPr/>
        </p:nvGrpSpPr>
        <p:grpSpPr>
          <a:xfrm>
            <a:off x="907797" y="3409992"/>
            <a:ext cx="1053989" cy="530975"/>
            <a:chOff x="878440" y="830311"/>
            <a:chExt cx="691156" cy="336780"/>
          </a:xfrm>
          <a:noFill/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85CA4779-5A8A-4B22-B0AB-D5FB77DC264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1E5340-A5E2-408C-92EE-3947FFFF6A9D}"/>
                </a:ext>
              </a:extLst>
            </p:cNvPr>
            <p:cNvSpPr/>
            <p:nvPr/>
          </p:nvSpPr>
          <p:spPr>
            <a:xfrm>
              <a:off x="917117" y="898730"/>
              <a:ext cx="602702" cy="19521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Controller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8ED435-94FB-4EF2-BA9E-FC688A3FDEA2}"/>
              </a:ext>
            </a:extLst>
          </p:cNvPr>
          <p:cNvGrpSpPr/>
          <p:nvPr/>
        </p:nvGrpSpPr>
        <p:grpSpPr>
          <a:xfrm>
            <a:off x="864817" y="4766436"/>
            <a:ext cx="1207113" cy="498013"/>
            <a:chOff x="833329" y="830311"/>
            <a:chExt cx="756004" cy="336780"/>
          </a:xfrm>
          <a:noFill/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5F19250A-8732-4EC9-A506-4676EEE53BA7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86D75C-C6AE-4469-8AB0-D352B6CE8319}"/>
                </a:ext>
              </a:extLst>
            </p:cNvPr>
            <p:cNvSpPr/>
            <p:nvPr/>
          </p:nvSpPr>
          <p:spPr>
            <a:xfrm>
              <a:off x="833329" y="910876"/>
              <a:ext cx="756004" cy="17923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(Shared Services)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EF63AF-3D88-43AC-BC0F-DCB2AA02DD39}"/>
              </a:ext>
            </a:extLst>
          </p:cNvPr>
          <p:cNvGrpSpPr/>
          <p:nvPr/>
        </p:nvGrpSpPr>
        <p:grpSpPr>
          <a:xfrm>
            <a:off x="7094517" y="4240623"/>
            <a:ext cx="802378" cy="276999"/>
            <a:chOff x="6286377" y="3595888"/>
            <a:chExt cx="802378" cy="276999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E6A7F16C-A0DE-45CE-ABD2-B94C7918FE1D}"/>
                </a:ext>
              </a:extLst>
            </p:cNvPr>
            <p:cNvSpPr/>
            <p:nvPr/>
          </p:nvSpPr>
          <p:spPr>
            <a:xfrm>
              <a:off x="6286377" y="3595888"/>
              <a:ext cx="802378" cy="276999"/>
            </a:xfrm>
            <a:prstGeom prst="hexag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2BEAA0-97C5-44E9-BD49-E19125EFB97E}"/>
                </a:ext>
              </a:extLst>
            </p:cNvPr>
            <p:cNvSpPr/>
            <p:nvPr/>
          </p:nvSpPr>
          <p:spPr>
            <a:xfrm>
              <a:off x="6312581" y="3606258"/>
              <a:ext cx="7761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355910-716B-4FF7-AAD6-89B009922A42}"/>
              </a:ext>
            </a:extLst>
          </p:cNvPr>
          <p:cNvGrpSpPr/>
          <p:nvPr/>
        </p:nvGrpSpPr>
        <p:grpSpPr>
          <a:xfrm>
            <a:off x="8106178" y="4239451"/>
            <a:ext cx="802378" cy="276999"/>
            <a:chOff x="6480974" y="3388638"/>
            <a:chExt cx="802378" cy="276999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ABEE897A-B3D2-4893-8D30-35CF5E268759}"/>
                </a:ext>
              </a:extLst>
            </p:cNvPr>
            <p:cNvSpPr/>
            <p:nvPr/>
          </p:nvSpPr>
          <p:spPr>
            <a:xfrm>
              <a:off x="6480974" y="3388638"/>
              <a:ext cx="802378" cy="276999"/>
            </a:xfrm>
            <a:prstGeom prst="hexag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0303CE-4920-45F9-AE9C-8E244E619D43}"/>
                </a:ext>
              </a:extLst>
            </p:cNvPr>
            <p:cNvSpPr/>
            <p:nvPr/>
          </p:nvSpPr>
          <p:spPr>
            <a:xfrm>
              <a:off x="6624444" y="3400181"/>
              <a:ext cx="48923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Spark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A3D2C5-88F1-4942-9805-63E46EE7EEA3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8497409" y="2302736"/>
            <a:ext cx="388997" cy="87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331CEA-8F3E-42B0-A449-3C3387F36D78}"/>
              </a:ext>
            </a:extLst>
          </p:cNvPr>
          <p:cNvGrpSpPr/>
          <p:nvPr/>
        </p:nvGrpSpPr>
        <p:grpSpPr>
          <a:xfrm>
            <a:off x="7499379" y="5125110"/>
            <a:ext cx="231536" cy="362223"/>
            <a:chOff x="6980389" y="3503977"/>
            <a:chExt cx="231536" cy="362223"/>
          </a:xfrm>
        </p:grpSpPr>
        <p:sp>
          <p:nvSpPr>
            <p:cNvPr id="39" name="Folded Corner 25">
              <a:extLst>
                <a:ext uri="{FF2B5EF4-FFF2-40B4-BE49-F238E27FC236}">
                  <a16:creationId xmlns:a16="http://schemas.microsoft.com/office/drawing/2014/main" id="{29661C3B-B0B2-4D27-82D3-69D20607BB20}"/>
                </a:ext>
              </a:extLst>
            </p:cNvPr>
            <p:cNvSpPr/>
            <p:nvPr/>
          </p:nvSpPr>
          <p:spPr>
            <a:xfrm>
              <a:off x="7027771" y="3558055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olded Corner 176">
              <a:extLst>
                <a:ext uri="{FF2B5EF4-FFF2-40B4-BE49-F238E27FC236}">
                  <a16:creationId xmlns:a16="http://schemas.microsoft.com/office/drawing/2014/main" id="{3795DA7F-3429-498E-81DF-462E9D164DDA}"/>
                </a:ext>
              </a:extLst>
            </p:cNvPr>
            <p:cNvSpPr/>
            <p:nvPr/>
          </p:nvSpPr>
          <p:spPr>
            <a:xfrm>
              <a:off x="7004080" y="3531016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olded Corner 177">
              <a:extLst>
                <a:ext uri="{FF2B5EF4-FFF2-40B4-BE49-F238E27FC236}">
                  <a16:creationId xmlns:a16="http://schemas.microsoft.com/office/drawing/2014/main" id="{98AEB305-C1BC-4C01-94E6-2D9D0D08B4B2}"/>
                </a:ext>
              </a:extLst>
            </p:cNvPr>
            <p:cNvSpPr/>
            <p:nvPr/>
          </p:nvSpPr>
          <p:spPr>
            <a:xfrm>
              <a:off x="6980389" y="3503977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E6EBB-63DA-4492-9747-5FED97B7EA03}"/>
              </a:ext>
            </a:extLst>
          </p:cNvPr>
          <p:cNvGrpSpPr/>
          <p:nvPr/>
        </p:nvGrpSpPr>
        <p:grpSpPr>
          <a:xfrm>
            <a:off x="6775400" y="6023939"/>
            <a:ext cx="231536" cy="362223"/>
            <a:chOff x="6980389" y="3503977"/>
            <a:chExt cx="231536" cy="362223"/>
          </a:xfrm>
        </p:grpSpPr>
        <p:sp>
          <p:nvSpPr>
            <p:cNvPr id="43" name="Folded Corner 179">
              <a:extLst>
                <a:ext uri="{FF2B5EF4-FFF2-40B4-BE49-F238E27FC236}">
                  <a16:creationId xmlns:a16="http://schemas.microsoft.com/office/drawing/2014/main" id="{997895F8-5310-4F70-8B7B-2D280C73A2DB}"/>
                </a:ext>
              </a:extLst>
            </p:cNvPr>
            <p:cNvSpPr/>
            <p:nvPr/>
          </p:nvSpPr>
          <p:spPr>
            <a:xfrm>
              <a:off x="7027771" y="3558055"/>
              <a:ext cx="184154" cy="308145"/>
            </a:xfrm>
            <a:prstGeom prst="foldedCorne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olded Corner 180">
              <a:extLst>
                <a:ext uri="{FF2B5EF4-FFF2-40B4-BE49-F238E27FC236}">
                  <a16:creationId xmlns:a16="http://schemas.microsoft.com/office/drawing/2014/main" id="{784546A4-666C-4A82-9721-740207F283FB}"/>
                </a:ext>
              </a:extLst>
            </p:cNvPr>
            <p:cNvSpPr/>
            <p:nvPr/>
          </p:nvSpPr>
          <p:spPr>
            <a:xfrm>
              <a:off x="7004080" y="3531016"/>
              <a:ext cx="184154" cy="308145"/>
            </a:xfrm>
            <a:prstGeom prst="foldedCorne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olded Corner 181">
              <a:extLst>
                <a:ext uri="{FF2B5EF4-FFF2-40B4-BE49-F238E27FC236}">
                  <a16:creationId xmlns:a16="http://schemas.microsoft.com/office/drawing/2014/main" id="{535125F2-0F6C-43BA-9151-F1BEE5B2679F}"/>
                </a:ext>
              </a:extLst>
            </p:cNvPr>
            <p:cNvSpPr/>
            <p:nvPr/>
          </p:nvSpPr>
          <p:spPr>
            <a:xfrm>
              <a:off x="6980389" y="3503977"/>
              <a:ext cx="184154" cy="308145"/>
            </a:xfrm>
            <a:prstGeom prst="foldedCorne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9119CE-8EF6-41E1-83D1-2819ECAA1361}"/>
              </a:ext>
            </a:extLst>
          </p:cNvPr>
          <p:cNvGrpSpPr/>
          <p:nvPr/>
        </p:nvGrpSpPr>
        <p:grpSpPr>
          <a:xfrm>
            <a:off x="7204564" y="5110376"/>
            <a:ext cx="231536" cy="362223"/>
            <a:chOff x="6980389" y="3503977"/>
            <a:chExt cx="231536" cy="362223"/>
          </a:xfrm>
        </p:grpSpPr>
        <p:sp>
          <p:nvSpPr>
            <p:cNvPr id="47" name="Folded Corner 183">
              <a:extLst>
                <a:ext uri="{FF2B5EF4-FFF2-40B4-BE49-F238E27FC236}">
                  <a16:creationId xmlns:a16="http://schemas.microsoft.com/office/drawing/2014/main" id="{554225DD-75BB-49C2-AAA3-8AEC6B5459BF}"/>
                </a:ext>
              </a:extLst>
            </p:cNvPr>
            <p:cNvSpPr/>
            <p:nvPr/>
          </p:nvSpPr>
          <p:spPr>
            <a:xfrm>
              <a:off x="7027771" y="3558055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olded Corner 184">
              <a:extLst>
                <a:ext uri="{FF2B5EF4-FFF2-40B4-BE49-F238E27FC236}">
                  <a16:creationId xmlns:a16="http://schemas.microsoft.com/office/drawing/2014/main" id="{ECD79806-2430-4B13-A23D-2DB9EED3B3E5}"/>
                </a:ext>
              </a:extLst>
            </p:cNvPr>
            <p:cNvSpPr/>
            <p:nvPr/>
          </p:nvSpPr>
          <p:spPr>
            <a:xfrm>
              <a:off x="7004080" y="3531016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olded Corner 185">
              <a:extLst>
                <a:ext uri="{FF2B5EF4-FFF2-40B4-BE49-F238E27FC236}">
                  <a16:creationId xmlns:a16="http://schemas.microsoft.com/office/drawing/2014/main" id="{9FDD5D93-AC19-4AE3-9C42-B16D8E67B894}"/>
                </a:ext>
              </a:extLst>
            </p:cNvPr>
            <p:cNvSpPr/>
            <p:nvPr/>
          </p:nvSpPr>
          <p:spPr>
            <a:xfrm>
              <a:off x="6980389" y="3503977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1A27E8-F3D9-44C5-AB01-98628FCCDB37}"/>
              </a:ext>
            </a:extLst>
          </p:cNvPr>
          <p:cNvGrpSpPr/>
          <p:nvPr/>
        </p:nvGrpSpPr>
        <p:grpSpPr>
          <a:xfrm>
            <a:off x="7435050" y="2123533"/>
            <a:ext cx="1062359" cy="375964"/>
            <a:chOff x="6286377" y="3595888"/>
            <a:chExt cx="802378" cy="276999"/>
          </a:xfrm>
        </p:grpSpPr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7D6ECE77-B26D-4797-AAD9-10C1CD0B7F3A}"/>
                </a:ext>
              </a:extLst>
            </p:cNvPr>
            <p:cNvSpPr/>
            <p:nvPr/>
          </p:nvSpPr>
          <p:spPr>
            <a:xfrm>
              <a:off x="6286377" y="3595888"/>
              <a:ext cx="802378" cy="276999"/>
            </a:xfrm>
            <a:prstGeom prst="hexagon">
              <a:avLst/>
            </a:prstGeom>
            <a:noFill/>
            <a:ln w="158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DBCAF8-A6FC-44DD-A7C7-C15200BA4A15}"/>
                </a:ext>
              </a:extLst>
            </p:cNvPr>
            <p:cNvSpPr/>
            <p:nvPr/>
          </p:nvSpPr>
          <p:spPr>
            <a:xfrm>
              <a:off x="6391476" y="3631391"/>
              <a:ext cx="603449" cy="129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BBF37BB-2FDA-423B-BAC7-5D093B33011D}"/>
              </a:ext>
            </a:extLst>
          </p:cNvPr>
          <p:cNvGrpSpPr/>
          <p:nvPr/>
        </p:nvGrpSpPr>
        <p:grpSpPr>
          <a:xfrm>
            <a:off x="5219737" y="3330731"/>
            <a:ext cx="1053990" cy="477104"/>
            <a:chOff x="5967802" y="3344719"/>
            <a:chExt cx="1053990" cy="477104"/>
          </a:xfrm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559AB384-BBCA-4B8B-89D4-EDE6EDB37710}"/>
                </a:ext>
              </a:extLst>
            </p:cNvPr>
            <p:cNvSpPr/>
            <p:nvPr/>
          </p:nvSpPr>
          <p:spPr>
            <a:xfrm>
              <a:off x="5967802" y="3344719"/>
              <a:ext cx="1053990" cy="477104"/>
            </a:xfrm>
            <a:prstGeom prst="hexagon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99D86D-1AE7-4BA5-AAB5-B744CE4F13E4}"/>
                </a:ext>
              </a:extLst>
            </p:cNvPr>
            <p:cNvSpPr/>
            <p:nvPr/>
          </p:nvSpPr>
          <p:spPr>
            <a:xfrm>
              <a:off x="6085789" y="3443640"/>
              <a:ext cx="7761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sp>
        <p:nvSpPr>
          <p:cNvPr id="56" name="Can 24">
            <a:extLst>
              <a:ext uri="{FF2B5EF4-FFF2-40B4-BE49-F238E27FC236}">
                <a16:creationId xmlns:a16="http://schemas.microsoft.com/office/drawing/2014/main" id="{6EA1C0CA-67D3-42C7-A6D6-D925E0C4B516}"/>
              </a:ext>
            </a:extLst>
          </p:cNvPr>
          <p:cNvSpPr/>
          <p:nvPr/>
        </p:nvSpPr>
        <p:spPr>
          <a:xfrm>
            <a:off x="3904996" y="3308029"/>
            <a:ext cx="287418" cy="357751"/>
          </a:xfrm>
          <a:prstGeom prst="can">
            <a:avLst/>
          </a:prstGeom>
          <a:solidFill>
            <a:srgbClr val="C55A11"/>
          </a:solidFill>
          <a:ln w="9525" cap="flat" cmpd="sng" algn="ctr">
            <a:solidFill>
              <a:srgbClr val="C55A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an 24">
            <a:extLst>
              <a:ext uri="{FF2B5EF4-FFF2-40B4-BE49-F238E27FC236}">
                <a16:creationId xmlns:a16="http://schemas.microsoft.com/office/drawing/2014/main" id="{67311C0C-5E13-47CA-8E36-FB11813C805C}"/>
              </a:ext>
            </a:extLst>
          </p:cNvPr>
          <p:cNvSpPr/>
          <p:nvPr/>
        </p:nvSpPr>
        <p:spPr>
          <a:xfrm>
            <a:off x="4071137" y="3394275"/>
            <a:ext cx="287419" cy="357751"/>
          </a:xfrm>
          <a:prstGeom prst="can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31E3B4A6-99CB-4FDB-82EB-FF74EA5B637C}"/>
              </a:ext>
            </a:extLst>
          </p:cNvPr>
          <p:cNvSpPr/>
          <p:nvPr/>
        </p:nvSpPr>
        <p:spPr>
          <a:xfrm>
            <a:off x="9695973" y="2601288"/>
            <a:ext cx="1988222" cy="1737566"/>
          </a:xfrm>
          <a:prstGeom prst="hexag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D967D9-C051-4EFD-9F1C-82AC4ECDC806}"/>
              </a:ext>
            </a:extLst>
          </p:cNvPr>
          <p:cNvSpPr txBox="1"/>
          <p:nvPr/>
        </p:nvSpPr>
        <p:spPr>
          <a:xfrm>
            <a:off x="9954362" y="2536715"/>
            <a:ext cx="141922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Pool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1CD0DF-DB98-4F76-AA0D-93790F767F87}"/>
              </a:ext>
            </a:extLst>
          </p:cNvPr>
          <p:cNvGrpSpPr/>
          <p:nvPr/>
        </p:nvGrpSpPr>
        <p:grpSpPr>
          <a:xfrm>
            <a:off x="10186359" y="3279970"/>
            <a:ext cx="1053990" cy="400095"/>
            <a:chOff x="5967802" y="3344719"/>
            <a:chExt cx="1053990" cy="477104"/>
          </a:xfrm>
        </p:grpSpPr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0CC1DEA0-E554-480D-8601-B38707732DF0}"/>
                </a:ext>
              </a:extLst>
            </p:cNvPr>
            <p:cNvSpPr/>
            <p:nvPr/>
          </p:nvSpPr>
          <p:spPr>
            <a:xfrm>
              <a:off x="5967802" y="3344719"/>
              <a:ext cx="1053990" cy="477104"/>
            </a:xfrm>
            <a:prstGeom prst="hexag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FC9397-8002-4549-97C6-3060337747E4}"/>
                </a:ext>
              </a:extLst>
            </p:cNvPr>
            <p:cNvSpPr/>
            <p:nvPr/>
          </p:nvSpPr>
          <p:spPr>
            <a:xfrm>
              <a:off x="6123462" y="3443640"/>
              <a:ext cx="70083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Job (SSIS)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065E32B-4DD7-4063-9D0C-7E4F9D872344}"/>
              </a:ext>
            </a:extLst>
          </p:cNvPr>
          <p:cNvGrpSpPr/>
          <p:nvPr/>
        </p:nvGrpSpPr>
        <p:grpSpPr>
          <a:xfrm>
            <a:off x="10163089" y="3799334"/>
            <a:ext cx="1053992" cy="400095"/>
            <a:chOff x="878440" y="830311"/>
            <a:chExt cx="691156" cy="336780"/>
          </a:xfrm>
          <a:noFill/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5AD33B1B-88A5-4359-972A-AC02892D1D3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F2F03FE-5E29-4D35-BF2A-AFF54E6952A7}"/>
                </a:ext>
              </a:extLst>
            </p:cNvPr>
            <p:cNvSpPr/>
            <p:nvPr/>
          </p:nvSpPr>
          <p:spPr>
            <a:xfrm>
              <a:off x="952739" y="914330"/>
              <a:ext cx="541563" cy="17923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(Web Apps)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1DCB978-0C3E-45A8-8D50-10E4A29C7526}"/>
              </a:ext>
            </a:extLst>
          </p:cNvPr>
          <p:cNvGrpSpPr/>
          <p:nvPr/>
        </p:nvGrpSpPr>
        <p:grpSpPr>
          <a:xfrm>
            <a:off x="10174724" y="2803230"/>
            <a:ext cx="1053990" cy="382603"/>
            <a:chOff x="886567" y="865019"/>
            <a:chExt cx="691156" cy="336780"/>
          </a:xfrm>
          <a:noFill/>
        </p:grpSpPr>
        <p:sp>
          <p:nvSpPr>
            <p:cNvPr id="67" name="Hexagon 66">
              <a:extLst>
                <a:ext uri="{FF2B5EF4-FFF2-40B4-BE49-F238E27FC236}">
                  <a16:creationId xmlns:a16="http://schemas.microsoft.com/office/drawing/2014/main" id="{A9438A94-1621-4430-9D0F-A9AA4AB47866}"/>
                </a:ext>
              </a:extLst>
            </p:cNvPr>
            <p:cNvSpPr/>
            <p:nvPr/>
          </p:nvSpPr>
          <p:spPr>
            <a:xfrm>
              <a:off x="886567" y="865019"/>
              <a:ext cx="691156" cy="336780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95F816-DACC-4469-A71E-BA49F808F5C4}"/>
                </a:ext>
              </a:extLst>
            </p:cNvPr>
            <p:cNvSpPr/>
            <p:nvPr/>
          </p:nvSpPr>
          <p:spPr>
            <a:xfrm>
              <a:off x="919052" y="919860"/>
              <a:ext cx="609931" cy="17923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 Server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D3A7FC-28F5-4C91-8C35-9AD29E1AB7DD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4835298" y="3807835"/>
            <a:ext cx="503715" cy="2302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Can 24">
            <a:extLst>
              <a:ext uri="{FF2B5EF4-FFF2-40B4-BE49-F238E27FC236}">
                <a16:creationId xmlns:a16="http://schemas.microsoft.com/office/drawing/2014/main" id="{AA39964E-0D7D-4AD0-95FC-31121E12A498}"/>
              </a:ext>
            </a:extLst>
          </p:cNvPr>
          <p:cNvSpPr/>
          <p:nvPr/>
        </p:nvSpPr>
        <p:spPr>
          <a:xfrm>
            <a:off x="8886406" y="2123533"/>
            <a:ext cx="234288" cy="358405"/>
          </a:xfrm>
          <a:prstGeom prst="can">
            <a:avLst/>
          </a:prstGeom>
          <a:solidFill>
            <a:srgbClr val="7030A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F59CED-6B18-427B-B71E-7591FA9AC101}"/>
              </a:ext>
            </a:extLst>
          </p:cNvPr>
          <p:cNvCxnSpPr>
            <a:cxnSpLocks/>
            <a:stCxn id="57" idx="4"/>
            <a:endCxn id="54" idx="3"/>
          </p:cNvCxnSpPr>
          <p:nvPr/>
        </p:nvCxnSpPr>
        <p:spPr>
          <a:xfrm flipV="1">
            <a:off x="4358556" y="3569283"/>
            <a:ext cx="861181" cy="3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B92FA5-CABC-43CD-A946-C8B7016644D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50681" y="3135543"/>
            <a:ext cx="666732" cy="2888396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3F03E3E7-0DB9-4F11-840B-72809DF3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62" y="5882444"/>
            <a:ext cx="731583" cy="7045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D41B41-8716-4FA4-B97F-32EC3120C97A}"/>
              </a:ext>
            </a:extLst>
          </p:cNvPr>
          <p:cNvCxnSpPr>
            <a:cxnSpLocks/>
            <a:stCxn id="49" idx="1"/>
            <a:endCxn id="45" idx="0"/>
          </p:cNvCxnSpPr>
          <p:nvPr/>
        </p:nvCxnSpPr>
        <p:spPr>
          <a:xfrm flipH="1">
            <a:off x="6867477" y="5264449"/>
            <a:ext cx="337087" cy="7594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5" name="Graphic 74" descr="Female Profile">
            <a:extLst>
              <a:ext uri="{FF2B5EF4-FFF2-40B4-BE49-F238E27FC236}">
                <a16:creationId xmlns:a16="http://schemas.microsoft.com/office/drawing/2014/main" id="{82811D64-773B-46BA-A08F-A98A769BE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6026" y="5970048"/>
            <a:ext cx="529336" cy="52933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EBD62B6-60F9-4FC7-A116-F5BA69CDD8F4}"/>
              </a:ext>
            </a:extLst>
          </p:cNvPr>
          <p:cNvSpPr txBox="1"/>
          <p:nvPr/>
        </p:nvSpPr>
        <p:spPr>
          <a:xfrm>
            <a:off x="3355715" y="1265274"/>
            <a:ext cx="63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BDC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D3D5295-ED2F-4A3D-BEF6-736D11836D13}"/>
              </a:ext>
            </a:extLst>
          </p:cNvPr>
          <p:cNvCxnSpPr>
            <a:cxnSpLocks/>
            <a:stCxn id="54" idx="1"/>
            <a:endCxn id="33" idx="1"/>
          </p:cNvCxnSpPr>
          <p:nvPr/>
        </p:nvCxnSpPr>
        <p:spPr>
          <a:xfrm>
            <a:off x="6154451" y="3807835"/>
            <a:ext cx="966270" cy="5701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F625C1-F733-4B97-A0EF-E68CD89B91A3}"/>
              </a:ext>
            </a:extLst>
          </p:cNvPr>
          <p:cNvCxnSpPr>
            <a:cxnSpLocks/>
            <a:stCxn id="54" idx="5"/>
            <a:endCxn id="51" idx="3"/>
          </p:cNvCxnSpPr>
          <p:nvPr/>
        </p:nvCxnSpPr>
        <p:spPr>
          <a:xfrm flipV="1">
            <a:off x="6154451" y="2311515"/>
            <a:ext cx="1280599" cy="10192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Hexagon 78">
            <a:extLst>
              <a:ext uri="{FF2B5EF4-FFF2-40B4-BE49-F238E27FC236}">
                <a16:creationId xmlns:a16="http://schemas.microsoft.com/office/drawing/2014/main" id="{399EA646-6539-43E0-AABB-E76D20C34115}"/>
              </a:ext>
            </a:extLst>
          </p:cNvPr>
          <p:cNvSpPr/>
          <p:nvPr/>
        </p:nvSpPr>
        <p:spPr>
          <a:xfrm>
            <a:off x="660945" y="4364139"/>
            <a:ext cx="1548678" cy="1291578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B8AA71-BBC6-4659-9852-3F076752E0A1}"/>
              </a:ext>
            </a:extLst>
          </p:cNvPr>
          <p:cNvCxnSpPr>
            <a:cxnSpLocks/>
          </p:cNvCxnSpPr>
          <p:nvPr/>
        </p:nvCxnSpPr>
        <p:spPr>
          <a:xfrm>
            <a:off x="2486809" y="1654594"/>
            <a:ext cx="0" cy="3970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951B874-FCAF-4A68-9184-C9E5227B9E6C}"/>
              </a:ext>
            </a:extLst>
          </p:cNvPr>
          <p:cNvCxnSpPr>
            <a:cxnSpLocks/>
            <a:stCxn id="75" idx="0"/>
            <a:endCxn id="64" idx="2"/>
          </p:cNvCxnSpPr>
          <p:nvPr/>
        </p:nvCxnSpPr>
        <p:spPr>
          <a:xfrm flipV="1">
            <a:off x="9120694" y="4199429"/>
            <a:ext cx="1142419" cy="17706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F23E965-7C59-4259-9B06-34270EA0B714}"/>
              </a:ext>
            </a:extLst>
          </p:cNvPr>
          <p:cNvCxnSpPr>
            <a:cxnSpLocks/>
            <a:stCxn id="75" idx="0"/>
            <a:endCxn id="67" idx="3"/>
          </p:cNvCxnSpPr>
          <p:nvPr/>
        </p:nvCxnSpPr>
        <p:spPr>
          <a:xfrm flipV="1">
            <a:off x="9120694" y="2994532"/>
            <a:ext cx="1054030" cy="29755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Can 24">
            <a:extLst>
              <a:ext uri="{FF2B5EF4-FFF2-40B4-BE49-F238E27FC236}">
                <a16:creationId xmlns:a16="http://schemas.microsoft.com/office/drawing/2014/main" id="{A1FF80CE-5CD2-46A2-AA71-13630144F26F}"/>
              </a:ext>
            </a:extLst>
          </p:cNvPr>
          <p:cNvSpPr/>
          <p:nvPr/>
        </p:nvSpPr>
        <p:spPr>
          <a:xfrm>
            <a:off x="4564796" y="6140996"/>
            <a:ext cx="439742" cy="205732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HDFS</a:t>
            </a:r>
            <a:endParaRPr kumimoji="0" lang="en-US" sz="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Graphic 83" descr="Network Diagram">
            <a:extLst>
              <a:ext uri="{FF2B5EF4-FFF2-40B4-BE49-F238E27FC236}">
                <a16:creationId xmlns:a16="http://schemas.microsoft.com/office/drawing/2014/main" id="{B661ED58-0AF2-43DC-8AE8-9055BACAB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3469" y="6071356"/>
            <a:ext cx="321697" cy="32169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D2E006B-FA13-4FAE-9CC3-8EA2E8F9BD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2729" y="6090330"/>
            <a:ext cx="219869" cy="272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04EE9A5-3260-4215-BADE-0F71E189606C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 flipH="1">
            <a:off x="8479829" y="2781536"/>
            <a:ext cx="40709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6CAB72-1456-4A7E-87AB-51E5D51FF32C}"/>
              </a:ext>
            </a:extLst>
          </p:cNvPr>
          <p:cNvGrpSpPr/>
          <p:nvPr/>
        </p:nvGrpSpPr>
        <p:grpSpPr>
          <a:xfrm>
            <a:off x="7417470" y="2593554"/>
            <a:ext cx="1062359" cy="375964"/>
            <a:chOff x="6286377" y="3595888"/>
            <a:chExt cx="802378" cy="276999"/>
          </a:xfrm>
        </p:grpSpPr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92163A2F-91AD-48A7-B5A2-B48002D93E5F}"/>
                </a:ext>
              </a:extLst>
            </p:cNvPr>
            <p:cNvSpPr/>
            <p:nvPr/>
          </p:nvSpPr>
          <p:spPr>
            <a:xfrm>
              <a:off x="6286377" y="3595888"/>
              <a:ext cx="802378" cy="276999"/>
            </a:xfrm>
            <a:prstGeom prst="hexagon">
              <a:avLst/>
            </a:prstGeom>
            <a:noFill/>
            <a:ln w="158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B476024-BACC-41C7-B250-9F52DB85D404}"/>
                </a:ext>
              </a:extLst>
            </p:cNvPr>
            <p:cNvSpPr/>
            <p:nvPr/>
          </p:nvSpPr>
          <p:spPr>
            <a:xfrm>
              <a:off x="6391476" y="3631391"/>
              <a:ext cx="603449" cy="129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sp>
        <p:nvSpPr>
          <p:cNvPr id="90" name="Can 24">
            <a:extLst>
              <a:ext uri="{FF2B5EF4-FFF2-40B4-BE49-F238E27FC236}">
                <a16:creationId xmlns:a16="http://schemas.microsoft.com/office/drawing/2014/main" id="{8F2E0E79-07C2-40DB-8BB3-94D6149B3548}"/>
              </a:ext>
            </a:extLst>
          </p:cNvPr>
          <p:cNvSpPr/>
          <p:nvPr/>
        </p:nvSpPr>
        <p:spPr>
          <a:xfrm>
            <a:off x="8886922" y="2602333"/>
            <a:ext cx="234288" cy="358405"/>
          </a:xfrm>
          <a:prstGeom prst="can">
            <a:avLst/>
          </a:prstGeom>
          <a:solidFill>
            <a:srgbClr val="7030A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32C098C-BA37-457E-BA89-913D6A70CC4E}"/>
              </a:ext>
            </a:extLst>
          </p:cNvPr>
          <p:cNvCxnSpPr>
            <a:cxnSpLocks/>
            <a:stCxn id="54" idx="5"/>
            <a:endCxn id="88" idx="3"/>
          </p:cNvCxnSpPr>
          <p:nvPr/>
        </p:nvCxnSpPr>
        <p:spPr>
          <a:xfrm flipV="1">
            <a:off x="6154451" y="2781536"/>
            <a:ext cx="1263019" cy="5491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A6F18BA-9B8D-4296-8C7A-8410C9829FE0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214847" y="3752026"/>
            <a:ext cx="533771" cy="2358417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Picture 2" descr="See the source image">
            <a:extLst>
              <a:ext uri="{FF2B5EF4-FFF2-40B4-BE49-F238E27FC236}">
                <a16:creationId xmlns:a16="http://schemas.microsoft.com/office/drawing/2014/main" id="{929D5EFD-7367-4832-9398-A4951819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51" y="1121313"/>
            <a:ext cx="519829" cy="51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A458AE1-8D3B-49AA-8791-59EEAD09815F}"/>
              </a:ext>
            </a:extLst>
          </p:cNvPr>
          <p:cNvSpPr txBox="1"/>
          <p:nvPr/>
        </p:nvSpPr>
        <p:spPr>
          <a:xfrm>
            <a:off x="3163353" y="2342350"/>
            <a:ext cx="111353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Pool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62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DD0BDAFB-9C0E-477E-8534-3377E98E5B6B}"/>
              </a:ext>
            </a:extLst>
          </p:cNvPr>
          <p:cNvSpPr/>
          <p:nvPr/>
        </p:nvSpPr>
        <p:spPr>
          <a:xfrm>
            <a:off x="354842" y="966104"/>
            <a:ext cx="11680140" cy="5533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63">
            <a:extLst>
              <a:ext uri="{FF2B5EF4-FFF2-40B4-BE49-F238E27FC236}">
                <a16:creationId xmlns:a16="http://schemas.microsoft.com/office/drawing/2014/main" id="{D68429D1-EA14-4FAF-95E1-D25B92E18F1F}"/>
              </a:ext>
            </a:extLst>
          </p:cNvPr>
          <p:cNvSpPr/>
          <p:nvPr/>
        </p:nvSpPr>
        <p:spPr bwMode="auto">
          <a:xfrm>
            <a:off x="431813" y="1077509"/>
            <a:ext cx="11526524" cy="481438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B8EAA68-C184-4584-A849-8FFB35354EE6}"/>
              </a:ext>
            </a:extLst>
          </p:cNvPr>
          <p:cNvSpPr/>
          <p:nvPr/>
        </p:nvSpPr>
        <p:spPr>
          <a:xfrm>
            <a:off x="2962202" y="2318924"/>
            <a:ext cx="1501250" cy="1152431"/>
          </a:xfrm>
          <a:prstGeom prst="hexagon">
            <a:avLst/>
          </a:prstGeom>
          <a:noFill/>
          <a:ln w="9525" cap="flat" cmpd="sng" algn="ctr">
            <a:solidFill>
              <a:srgbClr val="C55A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9F11595-0574-46D3-9980-58B8785D54A2}"/>
              </a:ext>
            </a:extLst>
          </p:cNvPr>
          <p:cNvSpPr/>
          <p:nvPr/>
        </p:nvSpPr>
        <p:spPr>
          <a:xfrm>
            <a:off x="694034" y="1654594"/>
            <a:ext cx="1548678" cy="1313894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0272E-FF82-4798-8A5A-B9869CFBBD5A}"/>
              </a:ext>
            </a:extLst>
          </p:cNvPr>
          <p:cNvSpPr txBox="1"/>
          <p:nvPr/>
        </p:nvSpPr>
        <p:spPr>
          <a:xfrm>
            <a:off x="970749" y="1243886"/>
            <a:ext cx="100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5539F21-7E40-4663-A1FD-9E3AD70BA6EC}"/>
              </a:ext>
            </a:extLst>
          </p:cNvPr>
          <p:cNvSpPr/>
          <p:nvPr/>
        </p:nvSpPr>
        <p:spPr>
          <a:xfrm>
            <a:off x="663044" y="3023788"/>
            <a:ext cx="1548678" cy="1291578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2BA3BD-0BDB-41C8-9B8D-6920CC69D031}"/>
              </a:ext>
            </a:extLst>
          </p:cNvPr>
          <p:cNvGrpSpPr/>
          <p:nvPr/>
        </p:nvGrpSpPr>
        <p:grpSpPr>
          <a:xfrm>
            <a:off x="864817" y="1903077"/>
            <a:ext cx="1282427" cy="738664"/>
            <a:chOff x="-63108" y="812136"/>
            <a:chExt cx="1632704" cy="789146"/>
          </a:xfrm>
          <a:noFill/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F648F11E-5BCE-4478-B984-27B320FF3836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5B837B-35C0-4D0B-AD1F-DCA7620A6F6A}"/>
                </a:ext>
              </a:extLst>
            </p:cNvPr>
            <p:cNvSpPr/>
            <p:nvPr/>
          </p:nvSpPr>
          <p:spPr>
            <a:xfrm>
              <a:off x="-63108" y="812136"/>
              <a:ext cx="1591945" cy="7891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Cluster Orchestration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001E23-3770-424B-82F2-6C0E268EE730}"/>
              </a:ext>
            </a:extLst>
          </p:cNvPr>
          <p:cNvGrpSpPr/>
          <p:nvPr/>
        </p:nvGrpSpPr>
        <p:grpSpPr>
          <a:xfrm>
            <a:off x="3098137" y="2658439"/>
            <a:ext cx="1240656" cy="477104"/>
            <a:chOff x="878440" y="830311"/>
            <a:chExt cx="691156" cy="336780"/>
          </a:xfrm>
          <a:noFill/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93999253-1068-4CB8-B13A-49A13B74AAC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noFill/>
            <a:ln w="12700" cap="flat" cmpd="sng" algn="ctr">
              <a:solidFill>
                <a:srgbClr val="C55A1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358B8E-4259-4BB9-B8F8-FA9EB7DE06A5}"/>
                </a:ext>
              </a:extLst>
            </p:cNvPr>
            <p:cNvSpPr/>
            <p:nvPr/>
          </p:nvSpPr>
          <p:spPr>
            <a:xfrm>
              <a:off x="970452" y="858370"/>
              <a:ext cx="508978" cy="29329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DDB8DB-C4B6-4A50-AFBB-6ADEE715916F}"/>
              </a:ext>
            </a:extLst>
          </p:cNvPr>
          <p:cNvGrpSpPr/>
          <p:nvPr/>
        </p:nvGrpSpPr>
        <p:grpSpPr>
          <a:xfrm>
            <a:off x="907797" y="3409992"/>
            <a:ext cx="1053989" cy="530975"/>
            <a:chOff x="878440" y="830311"/>
            <a:chExt cx="691156" cy="336780"/>
          </a:xfrm>
          <a:noFill/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85CA4779-5A8A-4B22-B0AB-D5FB77DC264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1E5340-A5E2-408C-92EE-3947FFFF6A9D}"/>
                </a:ext>
              </a:extLst>
            </p:cNvPr>
            <p:cNvSpPr/>
            <p:nvPr/>
          </p:nvSpPr>
          <p:spPr>
            <a:xfrm>
              <a:off x="917117" y="898730"/>
              <a:ext cx="602702" cy="19521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Controller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8ED435-94FB-4EF2-BA9E-FC688A3FDEA2}"/>
              </a:ext>
            </a:extLst>
          </p:cNvPr>
          <p:cNvGrpSpPr/>
          <p:nvPr/>
        </p:nvGrpSpPr>
        <p:grpSpPr>
          <a:xfrm>
            <a:off x="864817" y="4766436"/>
            <a:ext cx="1207113" cy="498013"/>
            <a:chOff x="833329" y="830311"/>
            <a:chExt cx="756004" cy="336780"/>
          </a:xfrm>
          <a:noFill/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5F19250A-8732-4EC9-A506-4676EEE53BA7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86D75C-C6AE-4469-8AB0-D352B6CE8319}"/>
                </a:ext>
              </a:extLst>
            </p:cNvPr>
            <p:cNvSpPr/>
            <p:nvPr/>
          </p:nvSpPr>
          <p:spPr>
            <a:xfrm>
              <a:off x="833329" y="910876"/>
              <a:ext cx="756004" cy="17923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(Shared Services)</a:t>
              </a:r>
            </a:p>
          </p:txBody>
        </p:sp>
      </p:grpSp>
      <p:sp>
        <p:nvSpPr>
          <p:cNvPr id="56" name="Can 24">
            <a:extLst>
              <a:ext uri="{FF2B5EF4-FFF2-40B4-BE49-F238E27FC236}">
                <a16:creationId xmlns:a16="http://schemas.microsoft.com/office/drawing/2014/main" id="{6EA1C0CA-67D3-42C7-A6D6-D925E0C4B516}"/>
              </a:ext>
            </a:extLst>
          </p:cNvPr>
          <p:cNvSpPr/>
          <p:nvPr/>
        </p:nvSpPr>
        <p:spPr>
          <a:xfrm>
            <a:off x="3904996" y="3308029"/>
            <a:ext cx="287418" cy="357751"/>
          </a:xfrm>
          <a:prstGeom prst="can">
            <a:avLst/>
          </a:prstGeom>
          <a:solidFill>
            <a:srgbClr val="C55A11"/>
          </a:solidFill>
          <a:ln w="9525" cap="flat" cmpd="sng" algn="ctr">
            <a:solidFill>
              <a:srgbClr val="C55A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an 24">
            <a:extLst>
              <a:ext uri="{FF2B5EF4-FFF2-40B4-BE49-F238E27FC236}">
                <a16:creationId xmlns:a16="http://schemas.microsoft.com/office/drawing/2014/main" id="{67311C0C-5E13-47CA-8E36-FB11813C805C}"/>
              </a:ext>
            </a:extLst>
          </p:cNvPr>
          <p:cNvSpPr/>
          <p:nvPr/>
        </p:nvSpPr>
        <p:spPr>
          <a:xfrm>
            <a:off x="4071137" y="3394275"/>
            <a:ext cx="287419" cy="357751"/>
          </a:xfrm>
          <a:prstGeom prst="can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B92FA5-CABC-43CD-A946-C8B7016644D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50681" y="3135543"/>
            <a:ext cx="666732" cy="2888396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3F03E3E7-0DB9-4F11-840B-72809DF3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62" y="5882444"/>
            <a:ext cx="731583" cy="70454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EBD62B6-60F9-4FC7-A116-F5BA69CDD8F4}"/>
              </a:ext>
            </a:extLst>
          </p:cNvPr>
          <p:cNvSpPr txBox="1"/>
          <p:nvPr/>
        </p:nvSpPr>
        <p:spPr>
          <a:xfrm>
            <a:off x="3355715" y="1265274"/>
            <a:ext cx="63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BDC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399EA646-6539-43E0-AABB-E76D20C34115}"/>
              </a:ext>
            </a:extLst>
          </p:cNvPr>
          <p:cNvSpPr/>
          <p:nvPr/>
        </p:nvSpPr>
        <p:spPr>
          <a:xfrm>
            <a:off x="660945" y="4364139"/>
            <a:ext cx="1548678" cy="1291578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B8AA71-BBC6-4659-9852-3F076752E0A1}"/>
              </a:ext>
            </a:extLst>
          </p:cNvPr>
          <p:cNvCxnSpPr>
            <a:cxnSpLocks/>
          </p:cNvCxnSpPr>
          <p:nvPr/>
        </p:nvCxnSpPr>
        <p:spPr>
          <a:xfrm>
            <a:off x="2486809" y="1654594"/>
            <a:ext cx="0" cy="3970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Can 24">
            <a:extLst>
              <a:ext uri="{FF2B5EF4-FFF2-40B4-BE49-F238E27FC236}">
                <a16:creationId xmlns:a16="http://schemas.microsoft.com/office/drawing/2014/main" id="{A1FF80CE-5CD2-46A2-AA71-13630144F26F}"/>
              </a:ext>
            </a:extLst>
          </p:cNvPr>
          <p:cNvSpPr/>
          <p:nvPr/>
        </p:nvSpPr>
        <p:spPr>
          <a:xfrm>
            <a:off x="4564796" y="6140996"/>
            <a:ext cx="439742" cy="205732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HDFS</a:t>
            </a:r>
            <a:endParaRPr kumimoji="0" lang="en-US" sz="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Graphic 83" descr="Network Diagram">
            <a:extLst>
              <a:ext uri="{FF2B5EF4-FFF2-40B4-BE49-F238E27FC236}">
                <a16:creationId xmlns:a16="http://schemas.microsoft.com/office/drawing/2014/main" id="{B661ED58-0AF2-43DC-8AE8-9055BACAB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469" y="6071356"/>
            <a:ext cx="321697" cy="32169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D2E006B-FA13-4FAE-9CC3-8EA2E8F9B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729" y="6090330"/>
            <a:ext cx="219869" cy="272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A6F18BA-9B8D-4296-8C7A-8410C9829FE0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214847" y="3752026"/>
            <a:ext cx="533771" cy="2358417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Picture 2" descr="See the source image">
            <a:extLst>
              <a:ext uri="{FF2B5EF4-FFF2-40B4-BE49-F238E27FC236}">
                <a16:creationId xmlns:a16="http://schemas.microsoft.com/office/drawing/2014/main" id="{929D5EFD-7367-4832-9398-A4951819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51" y="1121313"/>
            <a:ext cx="519829" cy="51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A458AE1-8D3B-49AA-8791-59EEAD09815F}"/>
              </a:ext>
            </a:extLst>
          </p:cNvPr>
          <p:cNvSpPr txBox="1"/>
          <p:nvPr/>
        </p:nvSpPr>
        <p:spPr>
          <a:xfrm>
            <a:off x="3163353" y="2342350"/>
            <a:ext cx="111353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Pool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41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DD0BDAFB-9C0E-477E-8534-3377E98E5B6B}"/>
              </a:ext>
            </a:extLst>
          </p:cNvPr>
          <p:cNvSpPr/>
          <p:nvPr/>
        </p:nvSpPr>
        <p:spPr>
          <a:xfrm>
            <a:off x="354842" y="966104"/>
            <a:ext cx="11680140" cy="5533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63">
            <a:extLst>
              <a:ext uri="{FF2B5EF4-FFF2-40B4-BE49-F238E27FC236}">
                <a16:creationId xmlns:a16="http://schemas.microsoft.com/office/drawing/2014/main" id="{D68429D1-EA14-4FAF-95E1-D25B92E18F1F}"/>
              </a:ext>
            </a:extLst>
          </p:cNvPr>
          <p:cNvSpPr/>
          <p:nvPr/>
        </p:nvSpPr>
        <p:spPr bwMode="auto">
          <a:xfrm>
            <a:off x="431813" y="1077509"/>
            <a:ext cx="11526524" cy="481438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FDCE59D-B61D-4A04-B4EC-AE13D6F96D78}"/>
              </a:ext>
            </a:extLst>
          </p:cNvPr>
          <p:cNvSpPr/>
          <p:nvPr/>
        </p:nvSpPr>
        <p:spPr>
          <a:xfrm>
            <a:off x="4950119" y="2925557"/>
            <a:ext cx="1548678" cy="1313894"/>
          </a:xfrm>
          <a:prstGeom prst="hexagon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B8EAA68-C184-4584-A849-8FFB35354EE6}"/>
              </a:ext>
            </a:extLst>
          </p:cNvPr>
          <p:cNvSpPr/>
          <p:nvPr/>
        </p:nvSpPr>
        <p:spPr>
          <a:xfrm>
            <a:off x="2962202" y="2318924"/>
            <a:ext cx="1501250" cy="1152431"/>
          </a:xfrm>
          <a:prstGeom prst="hexagon">
            <a:avLst/>
          </a:prstGeom>
          <a:noFill/>
          <a:ln w="9525" cap="flat" cmpd="sng" algn="ctr">
            <a:solidFill>
              <a:srgbClr val="C55A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9F11595-0574-46D3-9980-58B8785D54A2}"/>
              </a:ext>
            </a:extLst>
          </p:cNvPr>
          <p:cNvSpPr/>
          <p:nvPr/>
        </p:nvSpPr>
        <p:spPr>
          <a:xfrm>
            <a:off x="694034" y="1654594"/>
            <a:ext cx="1548678" cy="1313894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0272E-FF82-4798-8A5A-B9869CFBBD5A}"/>
              </a:ext>
            </a:extLst>
          </p:cNvPr>
          <p:cNvSpPr txBox="1"/>
          <p:nvPr/>
        </p:nvSpPr>
        <p:spPr>
          <a:xfrm>
            <a:off x="970749" y="1243886"/>
            <a:ext cx="100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5539F21-7E40-4663-A1FD-9E3AD70BA6EC}"/>
              </a:ext>
            </a:extLst>
          </p:cNvPr>
          <p:cNvSpPr/>
          <p:nvPr/>
        </p:nvSpPr>
        <p:spPr>
          <a:xfrm>
            <a:off x="663044" y="3023788"/>
            <a:ext cx="1548678" cy="1291578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0B420-A491-4EAA-B5A8-19890A23061D}"/>
              </a:ext>
            </a:extLst>
          </p:cNvPr>
          <p:cNvSpPr txBox="1"/>
          <p:nvPr/>
        </p:nvSpPr>
        <p:spPr>
          <a:xfrm>
            <a:off x="5165446" y="2907938"/>
            <a:ext cx="111353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Pool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2BA3BD-0BDB-41C8-9B8D-6920CC69D031}"/>
              </a:ext>
            </a:extLst>
          </p:cNvPr>
          <p:cNvGrpSpPr/>
          <p:nvPr/>
        </p:nvGrpSpPr>
        <p:grpSpPr>
          <a:xfrm>
            <a:off x="864817" y="1903077"/>
            <a:ext cx="1282427" cy="738664"/>
            <a:chOff x="-63108" y="812136"/>
            <a:chExt cx="1632704" cy="789146"/>
          </a:xfrm>
          <a:noFill/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F648F11E-5BCE-4478-B984-27B320FF3836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5B837B-35C0-4D0B-AD1F-DCA7620A6F6A}"/>
                </a:ext>
              </a:extLst>
            </p:cNvPr>
            <p:cNvSpPr/>
            <p:nvPr/>
          </p:nvSpPr>
          <p:spPr>
            <a:xfrm>
              <a:off x="-63108" y="812136"/>
              <a:ext cx="1591945" cy="7891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Cluster Orchestration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001E23-3770-424B-82F2-6C0E268EE730}"/>
              </a:ext>
            </a:extLst>
          </p:cNvPr>
          <p:cNvGrpSpPr/>
          <p:nvPr/>
        </p:nvGrpSpPr>
        <p:grpSpPr>
          <a:xfrm>
            <a:off x="3098137" y="2658439"/>
            <a:ext cx="1240656" cy="477104"/>
            <a:chOff x="878440" y="830311"/>
            <a:chExt cx="691156" cy="336780"/>
          </a:xfrm>
          <a:noFill/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93999253-1068-4CB8-B13A-49A13B74AAC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noFill/>
            <a:ln w="12700" cap="flat" cmpd="sng" algn="ctr">
              <a:solidFill>
                <a:srgbClr val="C55A1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358B8E-4259-4BB9-B8F8-FA9EB7DE06A5}"/>
                </a:ext>
              </a:extLst>
            </p:cNvPr>
            <p:cNvSpPr/>
            <p:nvPr/>
          </p:nvSpPr>
          <p:spPr>
            <a:xfrm>
              <a:off x="970452" y="858370"/>
              <a:ext cx="508978" cy="29329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DDB8DB-C4B6-4A50-AFBB-6ADEE715916F}"/>
              </a:ext>
            </a:extLst>
          </p:cNvPr>
          <p:cNvGrpSpPr/>
          <p:nvPr/>
        </p:nvGrpSpPr>
        <p:grpSpPr>
          <a:xfrm>
            <a:off x="907797" y="3409992"/>
            <a:ext cx="1053989" cy="530975"/>
            <a:chOff x="878440" y="830311"/>
            <a:chExt cx="691156" cy="336780"/>
          </a:xfrm>
          <a:noFill/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85CA4779-5A8A-4B22-B0AB-D5FB77DC264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1E5340-A5E2-408C-92EE-3947FFFF6A9D}"/>
                </a:ext>
              </a:extLst>
            </p:cNvPr>
            <p:cNvSpPr/>
            <p:nvPr/>
          </p:nvSpPr>
          <p:spPr>
            <a:xfrm>
              <a:off x="917117" y="898730"/>
              <a:ext cx="602702" cy="19521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Controller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8ED435-94FB-4EF2-BA9E-FC688A3FDEA2}"/>
              </a:ext>
            </a:extLst>
          </p:cNvPr>
          <p:cNvGrpSpPr/>
          <p:nvPr/>
        </p:nvGrpSpPr>
        <p:grpSpPr>
          <a:xfrm>
            <a:off x="864817" y="4766436"/>
            <a:ext cx="1207113" cy="498013"/>
            <a:chOff x="833329" y="830311"/>
            <a:chExt cx="756004" cy="336780"/>
          </a:xfrm>
          <a:noFill/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5F19250A-8732-4EC9-A506-4676EEE53BA7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86D75C-C6AE-4469-8AB0-D352B6CE8319}"/>
                </a:ext>
              </a:extLst>
            </p:cNvPr>
            <p:cNvSpPr/>
            <p:nvPr/>
          </p:nvSpPr>
          <p:spPr>
            <a:xfrm>
              <a:off x="833329" y="910876"/>
              <a:ext cx="756004" cy="17923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(Shared Services)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BBF37BB-2FDA-423B-BAC7-5D093B33011D}"/>
              </a:ext>
            </a:extLst>
          </p:cNvPr>
          <p:cNvGrpSpPr/>
          <p:nvPr/>
        </p:nvGrpSpPr>
        <p:grpSpPr>
          <a:xfrm>
            <a:off x="5219737" y="3330731"/>
            <a:ext cx="1053990" cy="477104"/>
            <a:chOff x="5967802" y="3344719"/>
            <a:chExt cx="1053990" cy="477104"/>
          </a:xfrm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559AB384-BBCA-4B8B-89D4-EDE6EDB37710}"/>
                </a:ext>
              </a:extLst>
            </p:cNvPr>
            <p:cNvSpPr/>
            <p:nvPr/>
          </p:nvSpPr>
          <p:spPr>
            <a:xfrm>
              <a:off x="5967802" y="3344719"/>
              <a:ext cx="1053990" cy="477104"/>
            </a:xfrm>
            <a:prstGeom prst="hexagon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99D86D-1AE7-4BA5-AAB5-B744CE4F13E4}"/>
                </a:ext>
              </a:extLst>
            </p:cNvPr>
            <p:cNvSpPr/>
            <p:nvPr/>
          </p:nvSpPr>
          <p:spPr>
            <a:xfrm>
              <a:off x="6085789" y="3443640"/>
              <a:ext cx="7761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sp>
        <p:nvSpPr>
          <p:cNvPr id="56" name="Can 24">
            <a:extLst>
              <a:ext uri="{FF2B5EF4-FFF2-40B4-BE49-F238E27FC236}">
                <a16:creationId xmlns:a16="http://schemas.microsoft.com/office/drawing/2014/main" id="{6EA1C0CA-67D3-42C7-A6D6-D925E0C4B516}"/>
              </a:ext>
            </a:extLst>
          </p:cNvPr>
          <p:cNvSpPr/>
          <p:nvPr/>
        </p:nvSpPr>
        <p:spPr>
          <a:xfrm>
            <a:off x="3904996" y="3308029"/>
            <a:ext cx="287418" cy="357751"/>
          </a:xfrm>
          <a:prstGeom prst="can">
            <a:avLst/>
          </a:prstGeom>
          <a:solidFill>
            <a:srgbClr val="C55A11"/>
          </a:solidFill>
          <a:ln w="9525" cap="flat" cmpd="sng" algn="ctr">
            <a:solidFill>
              <a:srgbClr val="C55A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an 24">
            <a:extLst>
              <a:ext uri="{FF2B5EF4-FFF2-40B4-BE49-F238E27FC236}">
                <a16:creationId xmlns:a16="http://schemas.microsoft.com/office/drawing/2014/main" id="{67311C0C-5E13-47CA-8E36-FB11813C805C}"/>
              </a:ext>
            </a:extLst>
          </p:cNvPr>
          <p:cNvSpPr/>
          <p:nvPr/>
        </p:nvSpPr>
        <p:spPr>
          <a:xfrm>
            <a:off x="4071137" y="3394275"/>
            <a:ext cx="287419" cy="357751"/>
          </a:xfrm>
          <a:prstGeom prst="can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D3A7FC-28F5-4C91-8C35-9AD29E1AB7DD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4835298" y="3807835"/>
            <a:ext cx="503715" cy="2302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F59CED-6B18-427B-B71E-7591FA9AC101}"/>
              </a:ext>
            </a:extLst>
          </p:cNvPr>
          <p:cNvCxnSpPr>
            <a:cxnSpLocks/>
            <a:stCxn id="57" idx="4"/>
            <a:endCxn id="54" idx="3"/>
          </p:cNvCxnSpPr>
          <p:nvPr/>
        </p:nvCxnSpPr>
        <p:spPr>
          <a:xfrm flipV="1">
            <a:off x="4358556" y="3569283"/>
            <a:ext cx="861181" cy="3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B92FA5-CABC-43CD-A946-C8B7016644D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50681" y="3135543"/>
            <a:ext cx="666732" cy="2888396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3F03E3E7-0DB9-4F11-840B-72809DF3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62" y="5882444"/>
            <a:ext cx="731583" cy="70454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EBD62B6-60F9-4FC7-A116-F5BA69CDD8F4}"/>
              </a:ext>
            </a:extLst>
          </p:cNvPr>
          <p:cNvSpPr txBox="1"/>
          <p:nvPr/>
        </p:nvSpPr>
        <p:spPr>
          <a:xfrm>
            <a:off x="3355715" y="1265274"/>
            <a:ext cx="63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BDC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399EA646-6539-43E0-AABB-E76D20C34115}"/>
              </a:ext>
            </a:extLst>
          </p:cNvPr>
          <p:cNvSpPr/>
          <p:nvPr/>
        </p:nvSpPr>
        <p:spPr>
          <a:xfrm>
            <a:off x="660945" y="4364139"/>
            <a:ext cx="1548678" cy="1291578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B8AA71-BBC6-4659-9852-3F076752E0A1}"/>
              </a:ext>
            </a:extLst>
          </p:cNvPr>
          <p:cNvCxnSpPr>
            <a:cxnSpLocks/>
          </p:cNvCxnSpPr>
          <p:nvPr/>
        </p:nvCxnSpPr>
        <p:spPr>
          <a:xfrm>
            <a:off x="2486809" y="1654594"/>
            <a:ext cx="0" cy="3970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Can 24">
            <a:extLst>
              <a:ext uri="{FF2B5EF4-FFF2-40B4-BE49-F238E27FC236}">
                <a16:creationId xmlns:a16="http://schemas.microsoft.com/office/drawing/2014/main" id="{A1FF80CE-5CD2-46A2-AA71-13630144F26F}"/>
              </a:ext>
            </a:extLst>
          </p:cNvPr>
          <p:cNvSpPr/>
          <p:nvPr/>
        </p:nvSpPr>
        <p:spPr>
          <a:xfrm>
            <a:off x="4564796" y="6140996"/>
            <a:ext cx="439742" cy="205732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HDFS</a:t>
            </a:r>
            <a:endParaRPr kumimoji="0" lang="en-US" sz="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Graphic 83" descr="Network Diagram">
            <a:extLst>
              <a:ext uri="{FF2B5EF4-FFF2-40B4-BE49-F238E27FC236}">
                <a16:creationId xmlns:a16="http://schemas.microsoft.com/office/drawing/2014/main" id="{B661ED58-0AF2-43DC-8AE8-9055BACAB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469" y="6071356"/>
            <a:ext cx="321697" cy="32169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D2E006B-FA13-4FAE-9CC3-8EA2E8F9B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729" y="6090330"/>
            <a:ext cx="219869" cy="272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A6F18BA-9B8D-4296-8C7A-8410C9829FE0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214847" y="3752026"/>
            <a:ext cx="533771" cy="2358417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Picture 2" descr="See the source image">
            <a:extLst>
              <a:ext uri="{FF2B5EF4-FFF2-40B4-BE49-F238E27FC236}">
                <a16:creationId xmlns:a16="http://schemas.microsoft.com/office/drawing/2014/main" id="{929D5EFD-7367-4832-9398-A4951819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51" y="1121313"/>
            <a:ext cx="519829" cy="51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A458AE1-8D3B-49AA-8791-59EEAD09815F}"/>
              </a:ext>
            </a:extLst>
          </p:cNvPr>
          <p:cNvSpPr txBox="1"/>
          <p:nvPr/>
        </p:nvSpPr>
        <p:spPr>
          <a:xfrm>
            <a:off x="3163353" y="2342350"/>
            <a:ext cx="111353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Pool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89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DD0BDAFB-9C0E-477E-8534-3377E98E5B6B}"/>
              </a:ext>
            </a:extLst>
          </p:cNvPr>
          <p:cNvSpPr/>
          <p:nvPr/>
        </p:nvSpPr>
        <p:spPr>
          <a:xfrm>
            <a:off x="354842" y="966104"/>
            <a:ext cx="11680140" cy="5533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63">
            <a:extLst>
              <a:ext uri="{FF2B5EF4-FFF2-40B4-BE49-F238E27FC236}">
                <a16:creationId xmlns:a16="http://schemas.microsoft.com/office/drawing/2014/main" id="{D68429D1-EA14-4FAF-95E1-D25B92E18F1F}"/>
              </a:ext>
            </a:extLst>
          </p:cNvPr>
          <p:cNvSpPr/>
          <p:nvPr/>
        </p:nvSpPr>
        <p:spPr bwMode="auto">
          <a:xfrm>
            <a:off x="431813" y="1077509"/>
            <a:ext cx="11526524" cy="481438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C0C9717-D2FE-4BBD-80A5-36A0B12697DB}"/>
              </a:ext>
            </a:extLst>
          </p:cNvPr>
          <p:cNvSpPr/>
          <p:nvPr/>
        </p:nvSpPr>
        <p:spPr>
          <a:xfrm>
            <a:off x="7123124" y="1835345"/>
            <a:ext cx="1599865" cy="1346761"/>
          </a:xfrm>
          <a:prstGeom prst="hexagon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FDCE59D-B61D-4A04-B4EC-AE13D6F96D78}"/>
              </a:ext>
            </a:extLst>
          </p:cNvPr>
          <p:cNvSpPr/>
          <p:nvPr/>
        </p:nvSpPr>
        <p:spPr>
          <a:xfrm>
            <a:off x="4950119" y="2925557"/>
            <a:ext cx="1548678" cy="1313894"/>
          </a:xfrm>
          <a:prstGeom prst="hexagon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B8EAA68-C184-4584-A849-8FFB35354EE6}"/>
              </a:ext>
            </a:extLst>
          </p:cNvPr>
          <p:cNvSpPr/>
          <p:nvPr/>
        </p:nvSpPr>
        <p:spPr>
          <a:xfrm>
            <a:off x="2962202" y="2318924"/>
            <a:ext cx="1501250" cy="1152431"/>
          </a:xfrm>
          <a:prstGeom prst="hexagon">
            <a:avLst/>
          </a:prstGeom>
          <a:noFill/>
          <a:ln w="9525" cap="flat" cmpd="sng" algn="ctr">
            <a:solidFill>
              <a:srgbClr val="C55A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9F11595-0574-46D3-9980-58B8785D54A2}"/>
              </a:ext>
            </a:extLst>
          </p:cNvPr>
          <p:cNvSpPr/>
          <p:nvPr/>
        </p:nvSpPr>
        <p:spPr>
          <a:xfrm>
            <a:off x="694034" y="1654594"/>
            <a:ext cx="1548678" cy="1313894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0272E-FF82-4798-8A5A-B9869CFBBD5A}"/>
              </a:ext>
            </a:extLst>
          </p:cNvPr>
          <p:cNvSpPr txBox="1"/>
          <p:nvPr/>
        </p:nvSpPr>
        <p:spPr>
          <a:xfrm>
            <a:off x="970749" y="1243886"/>
            <a:ext cx="100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5539F21-7E40-4663-A1FD-9E3AD70BA6EC}"/>
              </a:ext>
            </a:extLst>
          </p:cNvPr>
          <p:cNvSpPr/>
          <p:nvPr/>
        </p:nvSpPr>
        <p:spPr>
          <a:xfrm>
            <a:off x="663044" y="3023788"/>
            <a:ext cx="1548678" cy="1291578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0B420-A491-4EAA-B5A8-19890A23061D}"/>
              </a:ext>
            </a:extLst>
          </p:cNvPr>
          <p:cNvSpPr txBox="1"/>
          <p:nvPr/>
        </p:nvSpPr>
        <p:spPr>
          <a:xfrm>
            <a:off x="5165446" y="2907938"/>
            <a:ext cx="111353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Pool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A9F9B-3D04-419A-B9DC-CBC1CA785209}"/>
              </a:ext>
            </a:extLst>
          </p:cNvPr>
          <p:cNvSpPr txBox="1"/>
          <p:nvPr/>
        </p:nvSpPr>
        <p:spPr>
          <a:xfrm>
            <a:off x="7353536" y="1829361"/>
            <a:ext cx="112892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Data Pool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2BA3BD-0BDB-41C8-9B8D-6920CC69D031}"/>
              </a:ext>
            </a:extLst>
          </p:cNvPr>
          <p:cNvGrpSpPr/>
          <p:nvPr/>
        </p:nvGrpSpPr>
        <p:grpSpPr>
          <a:xfrm>
            <a:off x="864817" y="1903077"/>
            <a:ext cx="1282427" cy="738664"/>
            <a:chOff x="-63108" y="812136"/>
            <a:chExt cx="1632704" cy="789146"/>
          </a:xfrm>
          <a:noFill/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F648F11E-5BCE-4478-B984-27B320FF3836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5B837B-35C0-4D0B-AD1F-DCA7620A6F6A}"/>
                </a:ext>
              </a:extLst>
            </p:cNvPr>
            <p:cNvSpPr/>
            <p:nvPr/>
          </p:nvSpPr>
          <p:spPr>
            <a:xfrm>
              <a:off x="-63108" y="812136"/>
              <a:ext cx="1591945" cy="7891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Cluster Orchestration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001E23-3770-424B-82F2-6C0E268EE730}"/>
              </a:ext>
            </a:extLst>
          </p:cNvPr>
          <p:cNvGrpSpPr/>
          <p:nvPr/>
        </p:nvGrpSpPr>
        <p:grpSpPr>
          <a:xfrm>
            <a:off x="3098137" y="2658439"/>
            <a:ext cx="1240656" cy="477104"/>
            <a:chOff x="878440" y="830311"/>
            <a:chExt cx="691156" cy="336780"/>
          </a:xfrm>
          <a:noFill/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93999253-1068-4CB8-B13A-49A13B74AAC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noFill/>
            <a:ln w="12700" cap="flat" cmpd="sng" algn="ctr">
              <a:solidFill>
                <a:srgbClr val="C55A1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358B8E-4259-4BB9-B8F8-FA9EB7DE06A5}"/>
                </a:ext>
              </a:extLst>
            </p:cNvPr>
            <p:cNvSpPr/>
            <p:nvPr/>
          </p:nvSpPr>
          <p:spPr>
            <a:xfrm>
              <a:off x="970452" y="858370"/>
              <a:ext cx="508978" cy="29329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DDB8DB-C4B6-4A50-AFBB-6ADEE715916F}"/>
              </a:ext>
            </a:extLst>
          </p:cNvPr>
          <p:cNvGrpSpPr/>
          <p:nvPr/>
        </p:nvGrpSpPr>
        <p:grpSpPr>
          <a:xfrm>
            <a:off x="907797" y="3409992"/>
            <a:ext cx="1053989" cy="530975"/>
            <a:chOff x="878440" y="830311"/>
            <a:chExt cx="691156" cy="336780"/>
          </a:xfrm>
          <a:noFill/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85CA4779-5A8A-4B22-B0AB-D5FB77DC264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1E5340-A5E2-408C-92EE-3947FFFF6A9D}"/>
                </a:ext>
              </a:extLst>
            </p:cNvPr>
            <p:cNvSpPr/>
            <p:nvPr/>
          </p:nvSpPr>
          <p:spPr>
            <a:xfrm>
              <a:off x="917117" y="898730"/>
              <a:ext cx="602702" cy="19521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Controller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8ED435-94FB-4EF2-BA9E-FC688A3FDEA2}"/>
              </a:ext>
            </a:extLst>
          </p:cNvPr>
          <p:cNvGrpSpPr/>
          <p:nvPr/>
        </p:nvGrpSpPr>
        <p:grpSpPr>
          <a:xfrm>
            <a:off x="864817" y="4766436"/>
            <a:ext cx="1207113" cy="498013"/>
            <a:chOff x="833329" y="830311"/>
            <a:chExt cx="756004" cy="336780"/>
          </a:xfrm>
          <a:noFill/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5F19250A-8732-4EC9-A506-4676EEE53BA7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86D75C-C6AE-4469-8AB0-D352B6CE8319}"/>
                </a:ext>
              </a:extLst>
            </p:cNvPr>
            <p:cNvSpPr/>
            <p:nvPr/>
          </p:nvSpPr>
          <p:spPr>
            <a:xfrm>
              <a:off x="833329" y="910876"/>
              <a:ext cx="756004" cy="17923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(Shared Services)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A3D2C5-88F1-4942-9805-63E46EE7EEA3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8497409" y="2302736"/>
            <a:ext cx="388997" cy="87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1A27E8-F3D9-44C5-AB01-98628FCCDB37}"/>
              </a:ext>
            </a:extLst>
          </p:cNvPr>
          <p:cNvGrpSpPr/>
          <p:nvPr/>
        </p:nvGrpSpPr>
        <p:grpSpPr>
          <a:xfrm>
            <a:off x="7435050" y="2123533"/>
            <a:ext cx="1062359" cy="375964"/>
            <a:chOff x="6286377" y="3595888"/>
            <a:chExt cx="802378" cy="276999"/>
          </a:xfrm>
        </p:grpSpPr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7D6ECE77-B26D-4797-AAD9-10C1CD0B7F3A}"/>
                </a:ext>
              </a:extLst>
            </p:cNvPr>
            <p:cNvSpPr/>
            <p:nvPr/>
          </p:nvSpPr>
          <p:spPr>
            <a:xfrm>
              <a:off x="6286377" y="3595888"/>
              <a:ext cx="802378" cy="276999"/>
            </a:xfrm>
            <a:prstGeom prst="hexagon">
              <a:avLst/>
            </a:prstGeom>
            <a:noFill/>
            <a:ln w="158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DBCAF8-A6FC-44DD-A7C7-C15200BA4A15}"/>
                </a:ext>
              </a:extLst>
            </p:cNvPr>
            <p:cNvSpPr/>
            <p:nvPr/>
          </p:nvSpPr>
          <p:spPr>
            <a:xfrm>
              <a:off x="6391476" y="3631391"/>
              <a:ext cx="603449" cy="129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BBF37BB-2FDA-423B-BAC7-5D093B33011D}"/>
              </a:ext>
            </a:extLst>
          </p:cNvPr>
          <p:cNvGrpSpPr/>
          <p:nvPr/>
        </p:nvGrpSpPr>
        <p:grpSpPr>
          <a:xfrm>
            <a:off x="5219737" y="3330731"/>
            <a:ext cx="1053990" cy="477104"/>
            <a:chOff x="5967802" y="3344719"/>
            <a:chExt cx="1053990" cy="477104"/>
          </a:xfrm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559AB384-BBCA-4B8B-89D4-EDE6EDB37710}"/>
                </a:ext>
              </a:extLst>
            </p:cNvPr>
            <p:cNvSpPr/>
            <p:nvPr/>
          </p:nvSpPr>
          <p:spPr>
            <a:xfrm>
              <a:off x="5967802" y="3344719"/>
              <a:ext cx="1053990" cy="477104"/>
            </a:xfrm>
            <a:prstGeom prst="hexagon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99D86D-1AE7-4BA5-AAB5-B744CE4F13E4}"/>
                </a:ext>
              </a:extLst>
            </p:cNvPr>
            <p:cNvSpPr/>
            <p:nvPr/>
          </p:nvSpPr>
          <p:spPr>
            <a:xfrm>
              <a:off x="6085789" y="3443640"/>
              <a:ext cx="7761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sp>
        <p:nvSpPr>
          <p:cNvPr id="56" name="Can 24">
            <a:extLst>
              <a:ext uri="{FF2B5EF4-FFF2-40B4-BE49-F238E27FC236}">
                <a16:creationId xmlns:a16="http://schemas.microsoft.com/office/drawing/2014/main" id="{6EA1C0CA-67D3-42C7-A6D6-D925E0C4B516}"/>
              </a:ext>
            </a:extLst>
          </p:cNvPr>
          <p:cNvSpPr/>
          <p:nvPr/>
        </p:nvSpPr>
        <p:spPr>
          <a:xfrm>
            <a:off x="3904996" y="3308029"/>
            <a:ext cx="287418" cy="357751"/>
          </a:xfrm>
          <a:prstGeom prst="can">
            <a:avLst/>
          </a:prstGeom>
          <a:solidFill>
            <a:srgbClr val="C55A11"/>
          </a:solidFill>
          <a:ln w="9525" cap="flat" cmpd="sng" algn="ctr">
            <a:solidFill>
              <a:srgbClr val="C55A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an 24">
            <a:extLst>
              <a:ext uri="{FF2B5EF4-FFF2-40B4-BE49-F238E27FC236}">
                <a16:creationId xmlns:a16="http://schemas.microsoft.com/office/drawing/2014/main" id="{67311C0C-5E13-47CA-8E36-FB11813C805C}"/>
              </a:ext>
            </a:extLst>
          </p:cNvPr>
          <p:cNvSpPr/>
          <p:nvPr/>
        </p:nvSpPr>
        <p:spPr>
          <a:xfrm>
            <a:off x="4071137" y="3394275"/>
            <a:ext cx="287419" cy="357751"/>
          </a:xfrm>
          <a:prstGeom prst="can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D3A7FC-28F5-4C91-8C35-9AD29E1AB7DD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4835298" y="3807835"/>
            <a:ext cx="503715" cy="2302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Can 24">
            <a:extLst>
              <a:ext uri="{FF2B5EF4-FFF2-40B4-BE49-F238E27FC236}">
                <a16:creationId xmlns:a16="http://schemas.microsoft.com/office/drawing/2014/main" id="{AA39964E-0D7D-4AD0-95FC-31121E12A498}"/>
              </a:ext>
            </a:extLst>
          </p:cNvPr>
          <p:cNvSpPr/>
          <p:nvPr/>
        </p:nvSpPr>
        <p:spPr>
          <a:xfrm>
            <a:off x="8886406" y="2123533"/>
            <a:ext cx="234288" cy="358405"/>
          </a:xfrm>
          <a:prstGeom prst="can">
            <a:avLst/>
          </a:prstGeom>
          <a:solidFill>
            <a:srgbClr val="7030A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F59CED-6B18-427B-B71E-7591FA9AC101}"/>
              </a:ext>
            </a:extLst>
          </p:cNvPr>
          <p:cNvCxnSpPr>
            <a:cxnSpLocks/>
            <a:stCxn id="57" idx="4"/>
            <a:endCxn id="54" idx="3"/>
          </p:cNvCxnSpPr>
          <p:nvPr/>
        </p:nvCxnSpPr>
        <p:spPr>
          <a:xfrm flipV="1">
            <a:off x="4358556" y="3569283"/>
            <a:ext cx="861181" cy="3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B92FA5-CABC-43CD-A946-C8B7016644D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50681" y="3135543"/>
            <a:ext cx="666732" cy="2888396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3F03E3E7-0DB9-4F11-840B-72809DF3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62" y="5882444"/>
            <a:ext cx="731583" cy="70454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EBD62B6-60F9-4FC7-A116-F5BA69CDD8F4}"/>
              </a:ext>
            </a:extLst>
          </p:cNvPr>
          <p:cNvSpPr txBox="1"/>
          <p:nvPr/>
        </p:nvSpPr>
        <p:spPr>
          <a:xfrm>
            <a:off x="3355715" y="1265274"/>
            <a:ext cx="63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BDC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F625C1-F733-4B97-A0EF-E68CD89B91A3}"/>
              </a:ext>
            </a:extLst>
          </p:cNvPr>
          <p:cNvCxnSpPr>
            <a:cxnSpLocks/>
            <a:stCxn id="54" idx="5"/>
            <a:endCxn id="51" idx="3"/>
          </p:cNvCxnSpPr>
          <p:nvPr/>
        </p:nvCxnSpPr>
        <p:spPr>
          <a:xfrm flipV="1">
            <a:off x="6154451" y="2311515"/>
            <a:ext cx="1280599" cy="10192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Hexagon 78">
            <a:extLst>
              <a:ext uri="{FF2B5EF4-FFF2-40B4-BE49-F238E27FC236}">
                <a16:creationId xmlns:a16="http://schemas.microsoft.com/office/drawing/2014/main" id="{399EA646-6539-43E0-AABB-E76D20C34115}"/>
              </a:ext>
            </a:extLst>
          </p:cNvPr>
          <p:cNvSpPr/>
          <p:nvPr/>
        </p:nvSpPr>
        <p:spPr>
          <a:xfrm>
            <a:off x="660945" y="4364139"/>
            <a:ext cx="1548678" cy="1291578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B8AA71-BBC6-4659-9852-3F076752E0A1}"/>
              </a:ext>
            </a:extLst>
          </p:cNvPr>
          <p:cNvCxnSpPr>
            <a:cxnSpLocks/>
          </p:cNvCxnSpPr>
          <p:nvPr/>
        </p:nvCxnSpPr>
        <p:spPr>
          <a:xfrm>
            <a:off x="2486809" y="1654594"/>
            <a:ext cx="0" cy="3970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Can 24">
            <a:extLst>
              <a:ext uri="{FF2B5EF4-FFF2-40B4-BE49-F238E27FC236}">
                <a16:creationId xmlns:a16="http://schemas.microsoft.com/office/drawing/2014/main" id="{A1FF80CE-5CD2-46A2-AA71-13630144F26F}"/>
              </a:ext>
            </a:extLst>
          </p:cNvPr>
          <p:cNvSpPr/>
          <p:nvPr/>
        </p:nvSpPr>
        <p:spPr>
          <a:xfrm>
            <a:off x="4564796" y="6140996"/>
            <a:ext cx="439742" cy="205732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HDFS</a:t>
            </a:r>
            <a:endParaRPr kumimoji="0" lang="en-US" sz="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Graphic 83" descr="Network Diagram">
            <a:extLst>
              <a:ext uri="{FF2B5EF4-FFF2-40B4-BE49-F238E27FC236}">
                <a16:creationId xmlns:a16="http://schemas.microsoft.com/office/drawing/2014/main" id="{B661ED58-0AF2-43DC-8AE8-9055BACAB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469" y="6071356"/>
            <a:ext cx="321697" cy="32169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D2E006B-FA13-4FAE-9CC3-8EA2E8F9B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729" y="6090330"/>
            <a:ext cx="219869" cy="272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04EE9A5-3260-4215-BADE-0F71E189606C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 flipH="1">
            <a:off x="8479829" y="2781536"/>
            <a:ext cx="40709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6CAB72-1456-4A7E-87AB-51E5D51FF32C}"/>
              </a:ext>
            </a:extLst>
          </p:cNvPr>
          <p:cNvGrpSpPr/>
          <p:nvPr/>
        </p:nvGrpSpPr>
        <p:grpSpPr>
          <a:xfrm>
            <a:off x="7417470" y="2593554"/>
            <a:ext cx="1062359" cy="375964"/>
            <a:chOff x="6286377" y="3595888"/>
            <a:chExt cx="802378" cy="276999"/>
          </a:xfrm>
        </p:grpSpPr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92163A2F-91AD-48A7-B5A2-B48002D93E5F}"/>
                </a:ext>
              </a:extLst>
            </p:cNvPr>
            <p:cNvSpPr/>
            <p:nvPr/>
          </p:nvSpPr>
          <p:spPr>
            <a:xfrm>
              <a:off x="6286377" y="3595888"/>
              <a:ext cx="802378" cy="276999"/>
            </a:xfrm>
            <a:prstGeom prst="hexagon">
              <a:avLst/>
            </a:prstGeom>
            <a:noFill/>
            <a:ln w="158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B476024-BACC-41C7-B250-9F52DB85D404}"/>
                </a:ext>
              </a:extLst>
            </p:cNvPr>
            <p:cNvSpPr/>
            <p:nvPr/>
          </p:nvSpPr>
          <p:spPr>
            <a:xfrm>
              <a:off x="6391476" y="3631391"/>
              <a:ext cx="603449" cy="129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sp>
        <p:nvSpPr>
          <p:cNvPr id="90" name="Can 24">
            <a:extLst>
              <a:ext uri="{FF2B5EF4-FFF2-40B4-BE49-F238E27FC236}">
                <a16:creationId xmlns:a16="http://schemas.microsoft.com/office/drawing/2014/main" id="{8F2E0E79-07C2-40DB-8BB3-94D6149B3548}"/>
              </a:ext>
            </a:extLst>
          </p:cNvPr>
          <p:cNvSpPr/>
          <p:nvPr/>
        </p:nvSpPr>
        <p:spPr>
          <a:xfrm>
            <a:off x="8886922" y="2602333"/>
            <a:ext cx="234288" cy="358405"/>
          </a:xfrm>
          <a:prstGeom prst="can">
            <a:avLst/>
          </a:prstGeom>
          <a:solidFill>
            <a:srgbClr val="7030A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32C098C-BA37-457E-BA89-913D6A70CC4E}"/>
              </a:ext>
            </a:extLst>
          </p:cNvPr>
          <p:cNvCxnSpPr>
            <a:cxnSpLocks/>
            <a:stCxn id="54" idx="5"/>
            <a:endCxn id="88" idx="3"/>
          </p:cNvCxnSpPr>
          <p:nvPr/>
        </p:nvCxnSpPr>
        <p:spPr>
          <a:xfrm flipV="1">
            <a:off x="6154451" y="2781536"/>
            <a:ext cx="1263019" cy="5491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A6F18BA-9B8D-4296-8C7A-8410C9829FE0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214847" y="3752026"/>
            <a:ext cx="533771" cy="2358417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Picture 2" descr="See the source image">
            <a:extLst>
              <a:ext uri="{FF2B5EF4-FFF2-40B4-BE49-F238E27FC236}">
                <a16:creationId xmlns:a16="http://schemas.microsoft.com/office/drawing/2014/main" id="{929D5EFD-7367-4832-9398-A4951819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51" y="1121313"/>
            <a:ext cx="519829" cy="51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A458AE1-8D3B-49AA-8791-59EEAD09815F}"/>
              </a:ext>
            </a:extLst>
          </p:cNvPr>
          <p:cNvSpPr txBox="1"/>
          <p:nvPr/>
        </p:nvSpPr>
        <p:spPr>
          <a:xfrm>
            <a:off x="3163353" y="2342350"/>
            <a:ext cx="111353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Pool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7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DD0BDAFB-9C0E-477E-8534-3377E98E5B6B}"/>
              </a:ext>
            </a:extLst>
          </p:cNvPr>
          <p:cNvSpPr/>
          <p:nvPr/>
        </p:nvSpPr>
        <p:spPr>
          <a:xfrm>
            <a:off x="354842" y="966104"/>
            <a:ext cx="11680140" cy="5533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63">
            <a:extLst>
              <a:ext uri="{FF2B5EF4-FFF2-40B4-BE49-F238E27FC236}">
                <a16:creationId xmlns:a16="http://schemas.microsoft.com/office/drawing/2014/main" id="{D68429D1-EA14-4FAF-95E1-D25B92E18F1F}"/>
              </a:ext>
            </a:extLst>
          </p:cNvPr>
          <p:cNvSpPr/>
          <p:nvPr/>
        </p:nvSpPr>
        <p:spPr bwMode="auto">
          <a:xfrm>
            <a:off x="431813" y="1077509"/>
            <a:ext cx="11526524" cy="481438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0E408FF7-CE6A-4A73-9848-8D8FD56523BC}"/>
              </a:ext>
            </a:extLst>
          </p:cNvPr>
          <p:cNvSpPr/>
          <p:nvPr/>
        </p:nvSpPr>
        <p:spPr>
          <a:xfrm>
            <a:off x="6958695" y="3543948"/>
            <a:ext cx="2044347" cy="1716411"/>
          </a:xfrm>
          <a:prstGeom prst="hexagon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C0C9717-D2FE-4BBD-80A5-36A0B12697DB}"/>
              </a:ext>
            </a:extLst>
          </p:cNvPr>
          <p:cNvSpPr/>
          <p:nvPr/>
        </p:nvSpPr>
        <p:spPr>
          <a:xfrm>
            <a:off x="7123124" y="1835345"/>
            <a:ext cx="1599865" cy="1346761"/>
          </a:xfrm>
          <a:prstGeom prst="hexagon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FDCE59D-B61D-4A04-B4EC-AE13D6F96D78}"/>
              </a:ext>
            </a:extLst>
          </p:cNvPr>
          <p:cNvSpPr/>
          <p:nvPr/>
        </p:nvSpPr>
        <p:spPr>
          <a:xfrm>
            <a:off x="4950119" y="2925557"/>
            <a:ext cx="1548678" cy="1313894"/>
          </a:xfrm>
          <a:prstGeom prst="hexagon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B8EAA68-C184-4584-A849-8FFB35354EE6}"/>
              </a:ext>
            </a:extLst>
          </p:cNvPr>
          <p:cNvSpPr/>
          <p:nvPr/>
        </p:nvSpPr>
        <p:spPr>
          <a:xfrm>
            <a:off x="2962202" y="2318924"/>
            <a:ext cx="1501250" cy="1152431"/>
          </a:xfrm>
          <a:prstGeom prst="hexagon">
            <a:avLst/>
          </a:prstGeom>
          <a:noFill/>
          <a:ln w="9525" cap="flat" cmpd="sng" algn="ctr">
            <a:solidFill>
              <a:srgbClr val="C55A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9F11595-0574-46D3-9980-58B8785D54A2}"/>
              </a:ext>
            </a:extLst>
          </p:cNvPr>
          <p:cNvSpPr/>
          <p:nvPr/>
        </p:nvSpPr>
        <p:spPr>
          <a:xfrm>
            <a:off x="694034" y="1654594"/>
            <a:ext cx="1548678" cy="1313894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0272E-FF82-4798-8A5A-B9869CFBBD5A}"/>
              </a:ext>
            </a:extLst>
          </p:cNvPr>
          <p:cNvSpPr txBox="1"/>
          <p:nvPr/>
        </p:nvSpPr>
        <p:spPr>
          <a:xfrm>
            <a:off x="970749" y="1243886"/>
            <a:ext cx="100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5539F21-7E40-4663-A1FD-9E3AD70BA6EC}"/>
              </a:ext>
            </a:extLst>
          </p:cNvPr>
          <p:cNvSpPr/>
          <p:nvPr/>
        </p:nvSpPr>
        <p:spPr>
          <a:xfrm>
            <a:off x="663044" y="3023788"/>
            <a:ext cx="1548678" cy="1291578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0B420-A491-4EAA-B5A8-19890A23061D}"/>
              </a:ext>
            </a:extLst>
          </p:cNvPr>
          <p:cNvSpPr txBox="1"/>
          <p:nvPr/>
        </p:nvSpPr>
        <p:spPr>
          <a:xfrm>
            <a:off x="5165446" y="2907938"/>
            <a:ext cx="111353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Pool</a:t>
            </a:r>
          </a:p>
        </p:txBody>
      </p:sp>
      <p:sp>
        <p:nvSpPr>
          <p:cNvPr id="14" name="Can 24">
            <a:extLst>
              <a:ext uri="{FF2B5EF4-FFF2-40B4-BE49-F238E27FC236}">
                <a16:creationId xmlns:a16="http://schemas.microsoft.com/office/drawing/2014/main" id="{3C58FCFE-4140-4097-8664-05A0E85B1ECA}"/>
              </a:ext>
            </a:extLst>
          </p:cNvPr>
          <p:cNvSpPr/>
          <p:nvPr/>
        </p:nvSpPr>
        <p:spPr>
          <a:xfrm>
            <a:off x="7542374" y="4882916"/>
            <a:ext cx="913768" cy="30176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HDFS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06BA3-0690-4531-88B1-7A0D33D9D560}"/>
              </a:ext>
            </a:extLst>
          </p:cNvPr>
          <p:cNvSpPr txBox="1"/>
          <p:nvPr/>
        </p:nvSpPr>
        <p:spPr>
          <a:xfrm>
            <a:off x="7286382" y="3567151"/>
            <a:ext cx="1367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 Pool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A9F9B-3D04-419A-B9DC-CBC1CA785209}"/>
              </a:ext>
            </a:extLst>
          </p:cNvPr>
          <p:cNvSpPr txBox="1"/>
          <p:nvPr/>
        </p:nvSpPr>
        <p:spPr>
          <a:xfrm>
            <a:off x="7353536" y="1829361"/>
            <a:ext cx="112892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Data Pool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CB6B21-2126-4895-9CCF-7253FB6DF519}"/>
              </a:ext>
            </a:extLst>
          </p:cNvPr>
          <p:cNvCxnSpPr>
            <a:cxnSpLocks/>
            <a:stCxn id="32" idx="1"/>
            <a:endCxn id="14" idx="1"/>
          </p:cNvCxnSpPr>
          <p:nvPr/>
        </p:nvCxnSpPr>
        <p:spPr>
          <a:xfrm>
            <a:off x="7827645" y="4517622"/>
            <a:ext cx="171613" cy="36529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17707-EE7C-4914-88CA-B822EFFEDF89}"/>
              </a:ext>
            </a:extLst>
          </p:cNvPr>
          <p:cNvCxnSpPr>
            <a:cxnSpLocks/>
            <a:stCxn id="35" idx="2"/>
            <a:endCxn id="14" idx="1"/>
          </p:cNvCxnSpPr>
          <p:nvPr/>
        </p:nvCxnSpPr>
        <p:spPr>
          <a:xfrm flipH="1">
            <a:off x="7999258" y="4516450"/>
            <a:ext cx="176170" cy="3664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2BA3BD-0BDB-41C8-9B8D-6920CC69D031}"/>
              </a:ext>
            </a:extLst>
          </p:cNvPr>
          <p:cNvGrpSpPr/>
          <p:nvPr/>
        </p:nvGrpSpPr>
        <p:grpSpPr>
          <a:xfrm>
            <a:off x="864817" y="1903077"/>
            <a:ext cx="1282427" cy="738664"/>
            <a:chOff x="-63108" y="812136"/>
            <a:chExt cx="1632704" cy="789146"/>
          </a:xfrm>
          <a:noFill/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F648F11E-5BCE-4478-B984-27B320FF3836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5B837B-35C0-4D0B-AD1F-DCA7620A6F6A}"/>
                </a:ext>
              </a:extLst>
            </p:cNvPr>
            <p:cNvSpPr/>
            <p:nvPr/>
          </p:nvSpPr>
          <p:spPr>
            <a:xfrm>
              <a:off x="-63108" y="812136"/>
              <a:ext cx="1591945" cy="7891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Cluster Orchestration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001E23-3770-424B-82F2-6C0E268EE730}"/>
              </a:ext>
            </a:extLst>
          </p:cNvPr>
          <p:cNvGrpSpPr/>
          <p:nvPr/>
        </p:nvGrpSpPr>
        <p:grpSpPr>
          <a:xfrm>
            <a:off x="3098137" y="2658439"/>
            <a:ext cx="1240656" cy="477104"/>
            <a:chOff x="878440" y="830311"/>
            <a:chExt cx="691156" cy="336780"/>
          </a:xfrm>
          <a:noFill/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93999253-1068-4CB8-B13A-49A13B74AAC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noFill/>
            <a:ln w="12700" cap="flat" cmpd="sng" algn="ctr">
              <a:solidFill>
                <a:srgbClr val="C55A1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358B8E-4259-4BB9-B8F8-FA9EB7DE06A5}"/>
                </a:ext>
              </a:extLst>
            </p:cNvPr>
            <p:cNvSpPr/>
            <p:nvPr/>
          </p:nvSpPr>
          <p:spPr>
            <a:xfrm>
              <a:off x="970452" y="858370"/>
              <a:ext cx="508978" cy="29329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DDB8DB-C4B6-4A50-AFBB-6ADEE715916F}"/>
              </a:ext>
            </a:extLst>
          </p:cNvPr>
          <p:cNvGrpSpPr/>
          <p:nvPr/>
        </p:nvGrpSpPr>
        <p:grpSpPr>
          <a:xfrm>
            <a:off x="907797" y="3409992"/>
            <a:ext cx="1053989" cy="530975"/>
            <a:chOff x="878440" y="830311"/>
            <a:chExt cx="691156" cy="336780"/>
          </a:xfrm>
          <a:noFill/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85CA4779-5A8A-4B22-B0AB-D5FB77DC264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1E5340-A5E2-408C-92EE-3947FFFF6A9D}"/>
                </a:ext>
              </a:extLst>
            </p:cNvPr>
            <p:cNvSpPr/>
            <p:nvPr/>
          </p:nvSpPr>
          <p:spPr>
            <a:xfrm>
              <a:off x="917117" y="898730"/>
              <a:ext cx="602702" cy="19521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Controller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8ED435-94FB-4EF2-BA9E-FC688A3FDEA2}"/>
              </a:ext>
            </a:extLst>
          </p:cNvPr>
          <p:cNvGrpSpPr/>
          <p:nvPr/>
        </p:nvGrpSpPr>
        <p:grpSpPr>
          <a:xfrm>
            <a:off x="864817" y="4766436"/>
            <a:ext cx="1207113" cy="498013"/>
            <a:chOff x="833329" y="830311"/>
            <a:chExt cx="756004" cy="336780"/>
          </a:xfrm>
          <a:noFill/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5F19250A-8732-4EC9-A506-4676EEE53BA7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86D75C-C6AE-4469-8AB0-D352B6CE8319}"/>
                </a:ext>
              </a:extLst>
            </p:cNvPr>
            <p:cNvSpPr/>
            <p:nvPr/>
          </p:nvSpPr>
          <p:spPr>
            <a:xfrm>
              <a:off x="833329" y="910876"/>
              <a:ext cx="756004" cy="17923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(Shared Services)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EF63AF-3D88-43AC-BC0F-DCB2AA02DD39}"/>
              </a:ext>
            </a:extLst>
          </p:cNvPr>
          <p:cNvGrpSpPr/>
          <p:nvPr/>
        </p:nvGrpSpPr>
        <p:grpSpPr>
          <a:xfrm>
            <a:off x="7094517" y="4240623"/>
            <a:ext cx="802378" cy="276999"/>
            <a:chOff x="6286377" y="3595888"/>
            <a:chExt cx="802378" cy="276999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E6A7F16C-A0DE-45CE-ABD2-B94C7918FE1D}"/>
                </a:ext>
              </a:extLst>
            </p:cNvPr>
            <p:cNvSpPr/>
            <p:nvPr/>
          </p:nvSpPr>
          <p:spPr>
            <a:xfrm>
              <a:off x="6286377" y="3595888"/>
              <a:ext cx="802378" cy="276999"/>
            </a:xfrm>
            <a:prstGeom prst="hexag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2BEAA0-97C5-44E9-BD49-E19125EFB97E}"/>
                </a:ext>
              </a:extLst>
            </p:cNvPr>
            <p:cNvSpPr/>
            <p:nvPr/>
          </p:nvSpPr>
          <p:spPr>
            <a:xfrm>
              <a:off x="6312581" y="3606258"/>
              <a:ext cx="7761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355910-716B-4FF7-AAD6-89B009922A42}"/>
              </a:ext>
            </a:extLst>
          </p:cNvPr>
          <p:cNvGrpSpPr/>
          <p:nvPr/>
        </p:nvGrpSpPr>
        <p:grpSpPr>
          <a:xfrm>
            <a:off x="8106178" y="4239451"/>
            <a:ext cx="802378" cy="276999"/>
            <a:chOff x="6480974" y="3388638"/>
            <a:chExt cx="802378" cy="276999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ABEE897A-B3D2-4893-8D30-35CF5E268759}"/>
                </a:ext>
              </a:extLst>
            </p:cNvPr>
            <p:cNvSpPr/>
            <p:nvPr/>
          </p:nvSpPr>
          <p:spPr>
            <a:xfrm>
              <a:off x="6480974" y="3388638"/>
              <a:ext cx="802378" cy="276999"/>
            </a:xfrm>
            <a:prstGeom prst="hexag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0303CE-4920-45F9-AE9C-8E244E619D43}"/>
                </a:ext>
              </a:extLst>
            </p:cNvPr>
            <p:cNvSpPr/>
            <p:nvPr/>
          </p:nvSpPr>
          <p:spPr>
            <a:xfrm>
              <a:off x="6624444" y="3400181"/>
              <a:ext cx="48923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Spark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A3D2C5-88F1-4942-9805-63E46EE7EEA3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8497409" y="2302736"/>
            <a:ext cx="388997" cy="87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331CEA-8F3E-42B0-A449-3C3387F36D78}"/>
              </a:ext>
            </a:extLst>
          </p:cNvPr>
          <p:cNvGrpSpPr/>
          <p:nvPr/>
        </p:nvGrpSpPr>
        <p:grpSpPr>
          <a:xfrm>
            <a:off x="7499379" y="5125110"/>
            <a:ext cx="231536" cy="362223"/>
            <a:chOff x="6980389" y="3503977"/>
            <a:chExt cx="231536" cy="362223"/>
          </a:xfrm>
        </p:grpSpPr>
        <p:sp>
          <p:nvSpPr>
            <p:cNvPr id="39" name="Folded Corner 25">
              <a:extLst>
                <a:ext uri="{FF2B5EF4-FFF2-40B4-BE49-F238E27FC236}">
                  <a16:creationId xmlns:a16="http://schemas.microsoft.com/office/drawing/2014/main" id="{29661C3B-B0B2-4D27-82D3-69D20607BB20}"/>
                </a:ext>
              </a:extLst>
            </p:cNvPr>
            <p:cNvSpPr/>
            <p:nvPr/>
          </p:nvSpPr>
          <p:spPr>
            <a:xfrm>
              <a:off x="7027771" y="3558055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olded Corner 176">
              <a:extLst>
                <a:ext uri="{FF2B5EF4-FFF2-40B4-BE49-F238E27FC236}">
                  <a16:creationId xmlns:a16="http://schemas.microsoft.com/office/drawing/2014/main" id="{3795DA7F-3429-498E-81DF-462E9D164DDA}"/>
                </a:ext>
              </a:extLst>
            </p:cNvPr>
            <p:cNvSpPr/>
            <p:nvPr/>
          </p:nvSpPr>
          <p:spPr>
            <a:xfrm>
              <a:off x="7004080" y="3531016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olded Corner 177">
              <a:extLst>
                <a:ext uri="{FF2B5EF4-FFF2-40B4-BE49-F238E27FC236}">
                  <a16:creationId xmlns:a16="http://schemas.microsoft.com/office/drawing/2014/main" id="{98AEB305-C1BC-4C01-94E6-2D9D0D08B4B2}"/>
                </a:ext>
              </a:extLst>
            </p:cNvPr>
            <p:cNvSpPr/>
            <p:nvPr/>
          </p:nvSpPr>
          <p:spPr>
            <a:xfrm>
              <a:off x="6980389" y="3503977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E6EBB-63DA-4492-9747-5FED97B7EA03}"/>
              </a:ext>
            </a:extLst>
          </p:cNvPr>
          <p:cNvGrpSpPr/>
          <p:nvPr/>
        </p:nvGrpSpPr>
        <p:grpSpPr>
          <a:xfrm>
            <a:off x="6775400" y="6023939"/>
            <a:ext cx="231536" cy="362223"/>
            <a:chOff x="6980389" y="3503977"/>
            <a:chExt cx="231536" cy="362223"/>
          </a:xfrm>
        </p:grpSpPr>
        <p:sp>
          <p:nvSpPr>
            <p:cNvPr id="43" name="Folded Corner 179">
              <a:extLst>
                <a:ext uri="{FF2B5EF4-FFF2-40B4-BE49-F238E27FC236}">
                  <a16:creationId xmlns:a16="http://schemas.microsoft.com/office/drawing/2014/main" id="{997895F8-5310-4F70-8B7B-2D280C73A2DB}"/>
                </a:ext>
              </a:extLst>
            </p:cNvPr>
            <p:cNvSpPr/>
            <p:nvPr/>
          </p:nvSpPr>
          <p:spPr>
            <a:xfrm>
              <a:off x="7027771" y="3558055"/>
              <a:ext cx="184154" cy="308145"/>
            </a:xfrm>
            <a:prstGeom prst="foldedCorne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olded Corner 180">
              <a:extLst>
                <a:ext uri="{FF2B5EF4-FFF2-40B4-BE49-F238E27FC236}">
                  <a16:creationId xmlns:a16="http://schemas.microsoft.com/office/drawing/2014/main" id="{784546A4-666C-4A82-9721-740207F283FB}"/>
                </a:ext>
              </a:extLst>
            </p:cNvPr>
            <p:cNvSpPr/>
            <p:nvPr/>
          </p:nvSpPr>
          <p:spPr>
            <a:xfrm>
              <a:off x="7004080" y="3531016"/>
              <a:ext cx="184154" cy="308145"/>
            </a:xfrm>
            <a:prstGeom prst="foldedCorne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olded Corner 181">
              <a:extLst>
                <a:ext uri="{FF2B5EF4-FFF2-40B4-BE49-F238E27FC236}">
                  <a16:creationId xmlns:a16="http://schemas.microsoft.com/office/drawing/2014/main" id="{535125F2-0F6C-43BA-9151-F1BEE5B2679F}"/>
                </a:ext>
              </a:extLst>
            </p:cNvPr>
            <p:cNvSpPr/>
            <p:nvPr/>
          </p:nvSpPr>
          <p:spPr>
            <a:xfrm>
              <a:off x="6980389" y="3503977"/>
              <a:ext cx="184154" cy="308145"/>
            </a:xfrm>
            <a:prstGeom prst="foldedCorne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9119CE-8EF6-41E1-83D1-2819ECAA1361}"/>
              </a:ext>
            </a:extLst>
          </p:cNvPr>
          <p:cNvGrpSpPr/>
          <p:nvPr/>
        </p:nvGrpSpPr>
        <p:grpSpPr>
          <a:xfrm>
            <a:off x="7204564" y="5110376"/>
            <a:ext cx="231536" cy="362223"/>
            <a:chOff x="6980389" y="3503977"/>
            <a:chExt cx="231536" cy="362223"/>
          </a:xfrm>
        </p:grpSpPr>
        <p:sp>
          <p:nvSpPr>
            <p:cNvPr id="47" name="Folded Corner 183">
              <a:extLst>
                <a:ext uri="{FF2B5EF4-FFF2-40B4-BE49-F238E27FC236}">
                  <a16:creationId xmlns:a16="http://schemas.microsoft.com/office/drawing/2014/main" id="{554225DD-75BB-49C2-AAA3-8AEC6B5459BF}"/>
                </a:ext>
              </a:extLst>
            </p:cNvPr>
            <p:cNvSpPr/>
            <p:nvPr/>
          </p:nvSpPr>
          <p:spPr>
            <a:xfrm>
              <a:off x="7027771" y="3558055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olded Corner 184">
              <a:extLst>
                <a:ext uri="{FF2B5EF4-FFF2-40B4-BE49-F238E27FC236}">
                  <a16:creationId xmlns:a16="http://schemas.microsoft.com/office/drawing/2014/main" id="{ECD79806-2430-4B13-A23D-2DB9EED3B3E5}"/>
                </a:ext>
              </a:extLst>
            </p:cNvPr>
            <p:cNvSpPr/>
            <p:nvPr/>
          </p:nvSpPr>
          <p:spPr>
            <a:xfrm>
              <a:off x="7004080" y="3531016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olded Corner 185">
              <a:extLst>
                <a:ext uri="{FF2B5EF4-FFF2-40B4-BE49-F238E27FC236}">
                  <a16:creationId xmlns:a16="http://schemas.microsoft.com/office/drawing/2014/main" id="{9FDD5D93-AC19-4AE3-9C42-B16D8E67B894}"/>
                </a:ext>
              </a:extLst>
            </p:cNvPr>
            <p:cNvSpPr/>
            <p:nvPr/>
          </p:nvSpPr>
          <p:spPr>
            <a:xfrm>
              <a:off x="6980389" y="3503977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1A27E8-F3D9-44C5-AB01-98628FCCDB37}"/>
              </a:ext>
            </a:extLst>
          </p:cNvPr>
          <p:cNvGrpSpPr/>
          <p:nvPr/>
        </p:nvGrpSpPr>
        <p:grpSpPr>
          <a:xfrm>
            <a:off x="7435050" y="2123533"/>
            <a:ext cx="1062359" cy="375964"/>
            <a:chOff x="6286377" y="3595888"/>
            <a:chExt cx="802378" cy="276999"/>
          </a:xfrm>
        </p:grpSpPr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7D6ECE77-B26D-4797-AAD9-10C1CD0B7F3A}"/>
                </a:ext>
              </a:extLst>
            </p:cNvPr>
            <p:cNvSpPr/>
            <p:nvPr/>
          </p:nvSpPr>
          <p:spPr>
            <a:xfrm>
              <a:off x="6286377" y="3595888"/>
              <a:ext cx="802378" cy="276999"/>
            </a:xfrm>
            <a:prstGeom prst="hexagon">
              <a:avLst/>
            </a:prstGeom>
            <a:noFill/>
            <a:ln w="158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DBCAF8-A6FC-44DD-A7C7-C15200BA4A15}"/>
                </a:ext>
              </a:extLst>
            </p:cNvPr>
            <p:cNvSpPr/>
            <p:nvPr/>
          </p:nvSpPr>
          <p:spPr>
            <a:xfrm>
              <a:off x="6391476" y="3631391"/>
              <a:ext cx="603449" cy="129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BBF37BB-2FDA-423B-BAC7-5D093B33011D}"/>
              </a:ext>
            </a:extLst>
          </p:cNvPr>
          <p:cNvGrpSpPr/>
          <p:nvPr/>
        </p:nvGrpSpPr>
        <p:grpSpPr>
          <a:xfrm>
            <a:off x="5219737" y="3330731"/>
            <a:ext cx="1053990" cy="477104"/>
            <a:chOff x="5967802" y="3344719"/>
            <a:chExt cx="1053990" cy="477104"/>
          </a:xfrm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559AB384-BBCA-4B8B-89D4-EDE6EDB37710}"/>
                </a:ext>
              </a:extLst>
            </p:cNvPr>
            <p:cNvSpPr/>
            <p:nvPr/>
          </p:nvSpPr>
          <p:spPr>
            <a:xfrm>
              <a:off x="5967802" y="3344719"/>
              <a:ext cx="1053990" cy="477104"/>
            </a:xfrm>
            <a:prstGeom prst="hexagon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99D86D-1AE7-4BA5-AAB5-B744CE4F13E4}"/>
                </a:ext>
              </a:extLst>
            </p:cNvPr>
            <p:cNvSpPr/>
            <p:nvPr/>
          </p:nvSpPr>
          <p:spPr>
            <a:xfrm>
              <a:off x="6085789" y="3443640"/>
              <a:ext cx="7761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sp>
        <p:nvSpPr>
          <p:cNvPr id="56" name="Can 24">
            <a:extLst>
              <a:ext uri="{FF2B5EF4-FFF2-40B4-BE49-F238E27FC236}">
                <a16:creationId xmlns:a16="http://schemas.microsoft.com/office/drawing/2014/main" id="{6EA1C0CA-67D3-42C7-A6D6-D925E0C4B516}"/>
              </a:ext>
            </a:extLst>
          </p:cNvPr>
          <p:cNvSpPr/>
          <p:nvPr/>
        </p:nvSpPr>
        <p:spPr>
          <a:xfrm>
            <a:off x="3904996" y="3308029"/>
            <a:ext cx="287418" cy="357751"/>
          </a:xfrm>
          <a:prstGeom prst="can">
            <a:avLst/>
          </a:prstGeom>
          <a:solidFill>
            <a:srgbClr val="C55A11"/>
          </a:solidFill>
          <a:ln w="9525" cap="flat" cmpd="sng" algn="ctr">
            <a:solidFill>
              <a:srgbClr val="C55A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an 24">
            <a:extLst>
              <a:ext uri="{FF2B5EF4-FFF2-40B4-BE49-F238E27FC236}">
                <a16:creationId xmlns:a16="http://schemas.microsoft.com/office/drawing/2014/main" id="{67311C0C-5E13-47CA-8E36-FB11813C805C}"/>
              </a:ext>
            </a:extLst>
          </p:cNvPr>
          <p:cNvSpPr/>
          <p:nvPr/>
        </p:nvSpPr>
        <p:spPr>
          <a:xfrm>
            <a:off x="4071137" y="3394275"/>
            <a:ext cx="287419" cy="357751"/>
          </a:xfrm>
          <a:prstGeom prst="can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D3A7FC-28F5-4C91-8C35-9AD29E1AB7DD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4835298" y="3807835"/>
            <a:ext cx="503715" cy="2302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Can 24">
            <a:extLst>
              <a:ext uri="{FF2B5EF4-FFF2-40B4-BE49-F238E27FC236}">
                <a16:creationId xmlns:a16="http://schemas.microsoft.com/office/drawing/2014/main" id="{AA39964E-0D7D-4AD0-95FC-31121E12A498}"/>
              </a:ext>
            </a:extLst>
          </p:cNvPr>
          <p:cNvSpPr/>
          <p:nvPr/>
        </p:nvSpPr>
        <p:spPr>
          <a:xfrm>
            <a:off x="8886406" y="2123533"/>
            <a:ext cx="234288" cy="358405"/>
          </a:xfrm>
          <a:prstGeom prst="can">
            <a:avLst/>
          </a:prstGeom>
          <a:solidFill>
            <a:srgbClr val="7030A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F59CED-6B18-427B-B71E-7591FA9AC101}"/>
              </a:ext>
            </a:extLst>
          </p:cNvPr>
          <p:cNvCxnSpPr>
            <a:cxnSpLocks/>
            <a:stCxn id="57" idx="4"/>
            <a:endCxn id="54" idx="3"/>
          </p:cNvCxnSpPr>
          <p:nvPr/>
        </p:nvCxnSpPr>
        <p:spPr>
          <a:xfrm flipV="1">
            <a:off x="4358556" y="3569283"/>
            <a:ext cx="861181" cy="3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B92FA5-CABC-43CD-A946-C8B7016644D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50681" y="3135543"/>
            <a:ext cx="666732" cy="2888396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3F03E3E7-0DB9-4F11-840B-72809DF3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62" y="5882444"/>
            <a:ext cx="731583" cy="7045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D41B41-8716-4FA4-B97F-32EC3120C97A}"/>
              </a:ext>
            </a:extLst>
          </p:cNvPr>
          <p:cNvCxnSpPr>
            <a:cxnSpLocks/>
            <a:stCxn id="49" idx="1"/>
            <a:endCxn id="45" idx="0"/>
          </p:cNvCxnSpPr>
          <p:nvPr/>
        </p:nvCxnSpPr>
        <p:spPr>
          <a:xfrm flipH="1">
            <a:off x="6867477" y="5264449"/>
            <a:ext cx="337087" cy="7594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BD62B6-60F9-4FC7-A116-F5BA69CDD8F4}"/>
              </a:ext>
            </a:extLst>
          </p:cNvPr>
          <p:cNvSpPr txBox="1"/>
          <p:nvPr/>
        </p:nvSpPr>
        <p:spPr>
          <a:xfrm>
            <a:off x="3355715" y="1265274"/>
            <a:ext cx="63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BDC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D3D5295-ED2F-4A3D-BEF6-736D11836D13}"/>
              </a:ext>
            </a:extLst>
          </p:cNvPr>
          <p:cNvCxnSpPr>
            <a:cxnSpLocks/>
            <a:stCxn id="54" idx="1"/>
            <a:endCxn id="33" idx="1"/>
          </p:cNvCxnSpPr>
          <p:nvPr/>
        </p:nvCxnSpPr>
        <p:spPr>
          <a:xfrm>
            <a:off x="6154451" y="3807835"/>
            <a:ext cx="966270" cy="5701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F625C1-F733-4B97-A0EF-E68CD89B91A3}"/>
              </a:ext>
            </a:extLst>
          </p:cNvPr>
          <p:cNvCxnSpPr>
            <a:cxnSpLocks/>
            <a:stCxn id="54" idx="5"/>
            <a:endCxn id="51" idx="3"/>
          </p:cNvCxnSpPr>
          <p:nvPr/>
        </p:nvCxnSpPr>
        <p:spPr>
          <a:xfrm flipV="1">
            <a:off x="6154451" y="2311515"/>
            <a:ext cx="1280599" cy="10192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Hexagon 78">
            <a:extLst>
              <a:ext uri="{FF2B5EF4-FFF2-40B4-BE49-F238E27FC236}">
                <a16:creationId xmlns:a16="http://schemas.microsoft.com/office/drawing/2014/main" id="{399EA646-6539-43E0-AABB-E76D20C34115}"/>
              </a:ext>
            </a:extLst>
          </p:cNvPr>
          <p:cNvSpPr/>
          <p:nvPr/>
        </p:nvSpPr>
        <p:spPr>
          <a:xfrm>
            <a:off x="660945" y="4364139"/>
            <a:ext cx="1548678" cy="1291578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B8AA71-BBC6-4659-9852-3F076752E0A1}"/>
              </a:ext>
            </a:extLst>
          </p:cNvPr>
          <p:cNvCxnSpPr>
            <a:cxnSpLocks/>
          </p:cNvCxnSpPr>
          <p:nvPr/>
        </p:nvCxnSpPr>
        <p:spPr>
          <a:xfrm>
            <a:off x="2486809" y="1654594"/>
            <a:ext cx="0" cy="3970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Can 24">
            <a:extLst>
              <a:ext uri="{FF2B5EF4-FFF2-40B4-BE49-F238E27FC236}">
                <a16:creationId xmlns:a16="http://schemas.microsoft.com/office/drawing/2014/main" id="{A1FF80CE-5CD2-46A2-AA71-13630144F26F}"/>
              </a:ext>
            </a:extLst>
          </p:cNvPr>
          <p:cNvSpPr/>
          <p:nvPr/>
        </p:nvSpPr>
        <p:spPr>
          <a:xfrm>
            <a:off x="4564796" y="6140996"/>
            <a:ext cx="439742" cy="205732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HDFS</a:t>
            </a:r>
            <a:endParaRPr kumimoji="0" lang="en-US" sz="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Graphic 83" descr="Network Diagram">
            <a:extLst>
              <a:ext uri="{FF2B5EF4-FFF2-40B4-BE49-F238E27FC236}">
                <a16:creationId xmlns:a16="http://schemas.microsoft.com/office/drawing/2014/main" id="{B661ED58-0AF2-43DC-8AE8-9055BACAB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3469" y="6071356"/>
            <a:ext cx="321697" cy="32169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D2E006B-FA13-4FAE-9CC3-8EA2E8F9B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729" y="6090330"/>
            <a:ext cx="219869" cy="272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04EE9A5-3260-4215-BADE-0F71E189606C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 flipH="1">
            <a:off x="8479829" y="2781536"/>
            <a:ext cx="40709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6CAB72-1456-4A7E-87AB-51E5D51FF32C}"/>
              </a:ext>
            </a:extLst>
          </p:cNvPr>
          <p:cNvGrpSpPr/>
          <p:nvPr/>
        </p:nvGrpSpPr>
        <p:grpSpPr>
          <a:xfrm>
            <a:off x="7417470" y="2593554"/>
            <a:ext cx="1062359" cy="375964"/>
            <a:chOff x="6286377" y="3595888"/>
            <a:chExt cx="802378" cy="276999"/>
          </a:xfrm>
        </p:grpSpPr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92163A2F-91AD-48A7-B5A2-B48002D93E5F}"/>
                </a:ext>
              </a:extLst>
            </p:cNvPr>
            <p:cNvSpPr/>
            <p:nvPr/>
          </p:nvSpPr>
          <p:spPr>
            <a:xfrm>
              <a:off x="6286377" y="3595888"/>
              <a:ext cx="802378" cy="276999"/>
            </a:xfrm>
            <a:prstGeom prst="hexagon">
              <a:avLst/>
            </a:prstGeom>
            <a:noFill/>
            <a:ln w="158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B476024-BACC-41C7-B250-9F52DB85D404}"/>
                </a:ext>
              </a:extLst>
            </p:cNvPr>
            <p:cNvSpPr/>
            <p:nvPr/>
          </p:nvSpPr>
          <p:spPr>
            <a:xfrm>
              <a:off x="6391476" y="3631391"/>
              <a:ext cx="603449" cy="129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sp>
        <p:nvSpPr>
          <p:cNvPr id="90" name="Can 24">
            <a:extLst>
              <a:ext uri="{FF2B5EF4-FFF2-40B4-BE49-F238E27FC236}">
                <a16:creationId xmlns:a16="http://schemas.microsoft.com/office/drawing/2014/main" id="{8F2E0E79-07C2-40DB-8BB3-94D6149B3548}"/>
              </a:ext>
            </a:extLst>
          </p:cNvPr>
          <p:cNvSpPr/>
          <p:nvPr/>
        </p:nvSpPr>
        <p:spPr>
          <a:xfrm>
            <a:off x="8886922" y="2602333"/>
            <a:ext cx="234288" cy="358405"/>
          </a:xfrm>
          <a:prstGeom prst="can">
            <a:avLst/>
          </a:prstGeom>
          <a:solidFill>
            <a:srgbClr val="7030A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32C098C-BA37-457E-BA89-913D6A70CC4E}"/>
              </a:ext>
            </a:extLst>
          </p:cNvPr>
          <p:cNvCxnSpPr>
            <a:cxnSpLocks/>
            <a:stCxn id="54" idx="5"/>
            <a:endCxn id="88" idx="3"/>
          </p:cNvCxnSpPr>
          <p:nvPr/>
        </p:nvCxnSpPr>
        <p:spPr>
          <a:xfrm flipV="1">
            <a:off x="6154451" y="2781536"/>
            <a:ext cx="1263019" cy="5491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A6F18BA-9B8D-4296-8C7A-8410C9829FE0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214847" y="3752026"/>
            <a:ext cx="533771" cy="2358417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Picture 2" descr="See the source image">
            <a:extLst>
              <a:ext uri="{FF2B5EF4-FFF2-40B4-BE49-F238E27FC236}">
                <a16:creationId xmlns:a16="http://schemas.microsoft.com/office/drawing/2014/main" id="{929D5EFD-7367-4832-9398-A4951819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51" y="1121313"/>
            <a:ext cx="519829" cy="51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A458AE1-8D3B-49AA-8791-59EEAD09815F}"/>
              </a:ext>
            </a:extLst>
          </p:cNvPr>
          <p:cNvSpPr txBox="1"/>
          <p:nvPr/>
        </p:nvSpPr>
        <p:spPr>
          <a:xfrm>
            <a:off x="3163353" y="2342350"/>
            <a:ext cx="111353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Pool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DD0BDAFB-9C0E-477E-8534-3377E98E5B6B}"/>
              </a:ext>
            </a:extLst>
          </p:cNvPr>
          <p:cNvSpPr/>
          <p:nvPr/>
        </p:nvSpPr>
        <p:spPr>
          <a:xfrm>
            <a:off x="354842" y="966104"/>
            <a:ext cx="11680140" cy="5533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63">
            <a:extLst>
              <a:ext uri="{FF2B5EF4-FFF2-40B4-BE49-F238E27FC236}">
                <a16:creationId xmlns:a16="http://schemas.microsoft.com/office/drawing/2014/main" id="{D68429D1-EA14-4FAF-95E1-D25B92E18F1F}"/>
              </a:ext>
            </a:extLst>
          </p:cNvPr>
          <p:cNvSpPr/>
          <p:nvPr/>
        </p:nvSpPr>
        <p:spPr bwMode="auto">
          <a:xfrm>
            <a:off x="431813" y="1077509"/>
            <a:ext cx="11526524" cy="481438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0E408FF7-CE6A-4A73-9848-8D8FD56523BC}"/>
              </a:ext>
            </a:extLst>
          </p:cNvPr>
          <p:cNvSpPr/>
          <p:nvPr/>
        </p:nvSpPr>
        <p:spPr>
          <a:xfrm>
            <a:off x="6958695" y="3543948"/>
            <a:ext cx="2044347" cy="1716411"/>
          </a:xfrm>
          <a:prstGeom prst="hexagon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C0C9717-D2FE-4BBD-80A5-36A0B12697DB}"/>
              </a:ext>
            </a:extLst>
          </p:cNvPr>
          <p:cNvSpPr/>
          <p:nvPr/>
        </p:nvSpPr>
        <p:spPr>
          <a:xfrm>
            <a:off x="7123124" y="1835345"/>
            <a:ext cx="1599865" cy="1346761"/>
          </a:xfrm>
          <a:prstGeom prst="hexagon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FDCE59D-B61D-4A04-B4EC-AE13D6F96D78}"/>
              </a:ext>
            </a:extLst>
          </p:cNvPr>
          <p:cNvSpPr/>
          <p:nvPr/>
        </p:nvSpPr>
        <p:spPr>
          <a:xfrm>
            <a:off x="4950119" y="2925557"/>
            <a:ext cx="1548678" cy="1313894"/>
          </a:xfrm>
          <a:prstGeom prst="hexagon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B8EAA68-C184-4584-A849-8FFB35354EE6}"/>
              </a:ext>
            </a:extLst>
          </p:cNvPr>
          <p:cNvSpPr/>
          <p:nvPr/>
        </p:nvSpPr>
        <p:spPr>
          <a:xfrm>
            <a:off x="2962202" y="2318924"/>
            <a:ext cx="1501250" cy="1152431"/>
          </a:xfrm>
          <a:prstGeom prst="hexagon">
            <a:avLst/>
          </a:prstGeom>
          <a:noFill/>
          <a:ln w="9525" cap="flat" cmpd="sng" algn="ctr">
            <a:solidFill>
              <a:srgbClr val="C55A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9F11595-0574-46D3-9980-58B8785D54A2}"/>
              </a:ext>
            </a:extLst>
          </p:cNvPr>
          <p:cNvSpPr/>
          <p:nvPr/>
        </p:nvSpPr>
        <p:spPr>
          <a:xfrm>
            <a:off x="694034" y="1654594"/>
            <a:ext cx="1548678" cy="1313894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0272E-FF82-4798-8A5A-B9869CFBBD5A}"/>
              </a:ext>
            </a:extLst>
          </p:cNvPr>
          <p:cNvSpPr txBox="1"/>
          <p:nvPr/>
        </p:nvSpPr>
        <p:spPr>
          <a:xfrm>
            <a:off x="970749" y="1243886"/>
            <a:ext cx="100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5539F21-7E40-4663-A1FD-9E3AD70BA6EC}"/>
              </a:ext>
            </a:extLst>
          </p:cNvPr>
          <p:cNvSpPr/>
          <p:nvPr/>
        </p:nvSpPr>
        <p:spPr>
          <a:xfrm>
            <a:off x="663044" y="3023788"/>
            <a:ext cx="1548678" cy="1291578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0B420-A491-4EAA-B5A8-19890A23061D}"/>
              </a:ext>
            </a:extLst>
          </p:cNvPr>
          <p:cNvSpPr txBox="1"/>
          <p:nvPr/>
        </p:nvSpPr>
        <p:spPr>
          <a:xfrm>
            <a:off x="5165446" y="2907938"/>
            <a:ext cx="111353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Pool</a:t>
            </a:r>
          </a:p>
        </p:txBody>
      </p:sp>
      <p:sp>
        <p:nvSpPr>
          <p:cNvPr id="14" name="Can 24">
            <a:extLst>
              <a:ext uri="{FF2B5EF4-FFF2-40B4-BE49-F238E27FC236}">
                <a16:creationId xmlns:a16="http://schemas.microsoft.com/office/drawing/2014/main" id="{3C58FCFE-4140-4097-8664-05A0E85B1ECA}"/>
              </a:ext>
            </a:extLst>
          </p:cNvPr>
          <p:cNvSpPr/>
          <p:nvPr/>
        </p:nvSpPr>
        <p:spPr>
          <a:xfrm>
            <a:off x="7542374" y="4882916"/>
            <a:ext cx="913768" cy="30176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HDFS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06BA3-0690-4531-88B1-7A0D33D9D560}"/>
              </a:ext>
            </a:extLst>
          </p:cNvPr>
          <p:cNvSpPr txBox="1"/>
          <p:nvPr/>
        </p:nvSpPr>
        <p:spPr>
          <a:xfrm>
            <a:off x="7286382" y="3567151"/>
            <a:ext cx="1367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 Pool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A9F9B-3D04-419A-B9DC-CBC1CA785209}"/>
              </a:ext>
            </a:extLst>
          </p:cNvPr>
          <p:cNvSpPr txBox="1"/>
          <p:nvPr/>
        </p:nvSpPr>
        <p:spPr>
          <a:xfrm>
            <a:off x="7353536" y="1829361"/>
            <a:ext cx="112892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Data Pool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CB6B21-2126-4895-9CCF-7253FB6DF519}"/>
              </a:ext>
            </a:extLst>
          </p:cNvPr>
          <p:cNvCxnSpPr>
            <a:cxnSpLocks/>
            <a:stCxn id="32" idx="1"/>
            <a:endCxn id="14" idx="1"/>
          </p:cNvCxnSpPr>
          <p:nvPr/>
        </p:nvCxnSpPr>
        <p:spPr>
          <a:xfrm>
            <a:off x="7827645" y="4517622"/>
            <a:ext cx="171613" cy="36529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17707-EE7C-4914-88CA-B822EFFEDF89}"/>
              </a:ext>
            </a:extLst>
          </p:cNvPr>
          <p:cNvCxnSpPr>
            <a:cxnSpLocks/>
            <a:stCxn id="35" idx="2"/>
            <a:endCxn id="14" idx="1"/>
          </p:cNvCxnSpPr>
          <p:nvPr/>
        </p:nvCxnSpPr>
        <p:spPr>
          <a:xfrm flipH="1">
            <a:off x="7999258" y="4516450"/>
            <a:ext cx="176170" cy="3664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2BA3BD-0BDB-41C8-9B8D-6920CC69D031}"/>
              </a:ext>
            </a:extLst>
          </p:cNvPr>
          <p:cNvGrpSpPr/>
          <p:nvPr/>
        </p:nvGrpSpPr>
        <p:grpSpPr>
          <a:xfrm>
            <a:off x="864817" y="1903077"/>
            <a:ext cx="1282427" cy="738664"/>
            <a:chOff x="-63108" y="812136"/>
            <a:chExt cx="1632704" cy="789146"/>
          </a:xfrm>
          <a:noFill/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F648F11E-5BCE-4478-B984-27B320FF3836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5B837B-35C0-4D0B-AD1F-DCA7620A6F6A}"/>
                </a:ext>
              </a:extLst>
            </p:cNvPr>
            <p:cNvSpPr/>
            <p:nvPr/>
          </p:nvSpPr>
          <p:spPr>
            <a:xfrm>
              <a:off x="-63108" y="812136"/>
              <a:ext cx="1591945" cy="7891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Cluster Orchestration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001E23-3770-424B-82F2-6C0E268EE730}"/>
              </a:ext>
            </a:extLst>
          </p:cNvPr>
          <p:cNvGrpSpPr/>
          <p:nvPr/>
        </p:nvGrpSpPr>
        <p:grpSpPr>
          <a:xfrm>
            <a:off x="3098137" y="2658439"/>
            <a:ext cx="1240656" cy="477104"/>
            <a:chOff x="878440" y="830311"/>
            <a:chExt cx="691156" cy="336780"/>
          </a:xfrm>
          <a:noFill/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93999253-1068-4CB8-B13A-49A13B74AAC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noFill/>
            <a:ln w="12700" cap="flat" cmpd="sng" algn="ctr">
              <a:solidFill>
                <a:srgbClr val="C55A1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358B8E-4259-4BB9-B8F8-FA9EB7DE06A5}"/>
                </a:ext>
              </a:extLst>
            </p:cNvPr>
            <p:cNvSpPr/>
            <p:nvPr/>
          </p:nvSpPr>
          <p:spPr>
            <a:xfrm>
              <a:off x="970452" y="858370"/>
              <a:ext cx="508978" cy="29329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DDB8DB-C4B6-4A50-AFBB-6ADEE715916F}"/>
              </a:ext>
            </a:extLst>
          </p:cNvPr>
          <p:cNvGrpSpPr/>
          <p:nvPr/>
        </p:nvGrpSpPr>
        <p:grpSpPr>
          <a:xfrm>
            <a:off x="907797" y="3409992"/>
            <a:ext cx="1053989" cy="530975"/>
            <a:chOff x="878440" y="830311"/>
            <a:chExt cx="691156" cy="336780"/>
          </a:xfrm>
          <a:noFill/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85CA4779-5A8A-4B22-B0AB-D5FB77DC264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1E5340-A5E2-408C-92EE-3947FFFF6A9D}"/>
                </a:ext>
              </a:extLst>
            </p:cNvPr>
            <p:cNvSpPr/>
            <p:nvPr/>
          </p:nvSpPr>
          <p:spPr>
            <a:xfrm>
              <a:off x="917117" y="898730"/>
              <a:ext cx="602702" cy="19521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Controller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8ED435-94FB-4EF2-BA9E-FC688A3FDEA2}"/>
              </a:ext>
            </a:extLst>
          </p:cNvPr>
          <p:cNvGrpSpPr/>
          <p:nvPr/>
        </p:nvGrpSpPr>
        <p:grpSpPr>
          <a:xfrm>
            <a:off x="864817" y="4766436"/>
            <a:ext cx="1207113" cy="498013"/>
            <a:chOff x="833329" y="830311"/>
            <a:chExt cx="756004" cy="336780"/>
          </a:xfrm>
          <a:noFill/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5F19250A-8732-4EC9-A506-4676EEE53BA7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86D75C-C6AE-4469-8AB0-D352B6CE8319}"/>
                </a:ext>
              </a:extLst>
            </p:cNvPr>
            <p:cNvSpPr/>
            <p:nvPr/>
          </p:nvSpPr>
          <p:spPr>
            <a:xfrm>
              <a:off x="833329" y="910876"/>
              <a:ext cx="756004" cy="17923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(Shared Services)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EF63AF-3D88-43AC-BC0F-DCB2AA02DD39}"/>
              </a:ext>
            </a:extLst>
          </p:cNvPr>
          <p:cNvGrpSpPr/>
          <p:nvPr/>
        </p:nvGrpSpPr>
        <p:grpSpPr>
          <a:xfrm>
            <a:off x="7094517" y="4240623"/>
            <a:ext cx="802378" cy="276999"/>
            <a:chOff x="6286377" y="3595888"/>
            <a:chExt cx="802378" cy="276999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E6A7F16C-A0DE-45CE-ABD2-B94C7918FE1D}"/>
                </a:ext>
              </a:extLst>
            </p:cNvPr>
            <p:cNvSpPr/>
            <p:nvPr/>
          </p:nvSpPr>
          <p:spPr>
            <a:xfrm>
              <a:off x="6286377" y="3595888"/>
              <a:ext cx="802378" cy="276999"/>
            </a:xfrm>
            <a:prstGeom prst="hexag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2BEAA0-97C5-44E9-BD49-E19125EFB97E}"/>
                </a:ext>
              </a:extLst>
            </p:cNvPr>
            <p:cNvSpPr/>
            <p:nvPr/>
          </p:nvSpPr>
          <p:spPr>
            <a:xfrm>
              <a:off x="6312581" y="3606258"/>
              <a:ext cx="7761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355910-716B-4FF7-AAD6-89B009922A42}"/>
              </a:ext>
            </a:extLst>
          </p:cNvPr>
          <p:cNvGrpSpPr/>
          <p:nvPr/>
        </p:nvGrpSpPr>
        <p:grpSpPr>
          <a:xfrm>
            <a:off x="8106178" y="4239451"/>
            <a:ext cx="802378" cy="276999"/>
            <a:chOff x="6480974" y="3388638"/>
            <a:chExt cx="802378" cy="276999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ABEE897A-B3D2-4893-8D30-35CF5E268759}"/>
                </a:ext>
              </a:extLst>
            </p:cNvPr>
            <p:cNvSpPr/>
            <p:nvPr/>
          </p:nvSpPr>
          <p:spPr>
            <a:xfrm>
              <a:off x="6480974" y="3388638"/>
              <a:ext cx="802378" cy="276999"/>
            </a:xfrm>
            <a:prstGeom prst="hexag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0303CE-4920-45F9-AE9C-8E244E619D43}"/>
                </a:ext>
              </a:extLst>
            </p:cNvPr>
            <p:cNvSpPr/>
            <p:nvPr/>
          </p:nvSpPr>
          <p:spPr>
            <a:xfrm>
              <a:off x="6624444" y="3400181"/>
              <a:ext cx="48923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Spark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A3D2C5-88F1-4942-9805-63E46EE7EEA3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8497409" y="2302736"/>
            <a:ext cx="388997" cy="87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331CEA-8F3E-42B0-A449-3C3387F36D78}"/>
              </a:ext>
            </a:extLst>
          </p:cNvPr>
          <p:cNvGrpSpPr/>
          <p:nvPr/>
        </p:nvGrpSpPr>
        <p:grpSpPr>
          <a:xfrm>
            <a:off x="7499379" y="5125110"/>
            <a:ext cx="231536" cy="362223"/>
            <a:chOff x="6980389" y="3503977"/>
            <a:chExt cx="231536" cy="362223"/>
          </a:xfrm>
        </p:grpSpPr>
        <p:sp>
          <p:nvSpPr>
            <p:cNvPr id="39" name="Folded Corner 25">
              <a:extLst>
                <a:ext uri="{FF2B5EF4-FFF2-40B4-BE49-F238E27FC236}">
                  <a16:creationId xmlns:a16="http://schemas.microsoft.com/office/drawing/2014/main" id="{29661C3B-B0B2-4D27-82D3-69D20607BB20}"/>
                </a:ext>
              </a:extLst>
            </p:cNvPr>
            <p:cNvSpPr/>
            <p:nvPr/>
          </p:nvSpPr>
          <p:spPr>
            <a:xfrm>
              <a:off x="7027771" y="3558055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olded Corner 176">
              <a:extLst>
                <a:ext uri="{FF2B5EF4-FFF2-40B4-BE49-F238E27FC236}">
                  <a16:creationId xmlns:a16="http://schemas.microsoft.com/office/drawing/2014/main" id="{3795DA7F-3429-498E-81DF-462E9D164DDA}"/>
                </a:ext>
              </a:extLst>
            </p:cNvPr>
            <p:cNvSpPr/>
            <p:nvPr/>
          </p:nvSpPr>
          <p:spPr>
            <a:xfrm>
              <a:off x="7004080" y="3531016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olded Corner 177">
              <a:extLst>
                <a:ext uri="{FF2B5EF4-FFF2-40B4-BE49-F238E27FC236}">
                  <a16:creationId xmlns:a16="http://schemas.microsoft.com/office/drawing/2014/main" id="{98AEB305-C1BC-4C01-94E6-2D9D0D08B4B2}"/>
                </a:ext>
              </a:extLst>
            </p:cNvPr>
            <p:cNvSpPr/>
            <p:nvPr/>
          </p:nvSpPr>
          <p:spPr>
            <a:xfrm>
              <a:off x="6980389" y="3503977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E6EBB-63DA-4492-9747-5FED97B7EA03}"/>
              </a:ext>
            </a:extLst>
          </p:cNvPr>
          <p:cNvGrpSpPr/>
          <p:nvPr/>
        </p:nvGrpSpPr>
        <p:grpSpPr>
          <a:xfrm>
            <a:off x="6775400" y="6023939"/>
            <a:ext cx="231536" cy="362223"/>
            <a:chOff x="6980389" y="3503977"/>
            <a:chExt cx="231536" cy="362223"/>
          </a:xfrm>
        </p:grpSpPr>
        <p:sp>
          <p:nvSpPr>
            <p:cNvPr id="43" name="Folded Corner 179">
              <a:extLst>
                <a:ext uri="{FF2B5EF4-FFF2-40B4-BE49-F238E27FC236}">
                  <a16:creationId xmlns:a16="http://schemas.microsoft.com/office/drawing/2014/main" id="{997895F8-5310-4F70-8B7B-2D280C73A2DB}"/>
                </a:ext>
              </a:extLst>
            </p:cNvPr>
            <p:cNvSpPr/>
            <p:nvPr/>
          </p:nvSpPr>
          <p:spPr>
            <a:xfrm>
              <a:off x="7027771" y="3558055"/>
              <a:ext cx="184154" cy="308145"/>
            </a:xfrm>
            <a:prstGeom prst="foldedCorne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olded Corner 180">
              <a:extLst>
                <a:ext uri="{FF2B5EF4-FFF2-40B4-BE49-F238E27FC236}">
                  <a16:creationId xmlns:a16="http://schemas.microsoft.com/office/drawing/2014/main" id="{784546A4-666C-4A82-9721-740207F283FB}"/>
                </a:ext>
              </a:extLst>
            </p:cNvPr>
            <p:cNvSpPr/>
            <p:nvPr/>
          </p:nvSpPr>
          <p:spPr>
            <a:xfrm>
              <a:off x="7004080" y="3531016"/>
              <a:ext cx="184154" cy="308145"/>
            </a:xfrm>
            <a:prstGeom prst="foldedCorne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olded Corner 181">
              <a:extLst>
                <a:ext uri="{FF2B5EF4-FFF2-40B4-BE49-F238E27FC236}">
                  <a16:creationId xmlns:a16="http://schemas.microsoft.com/office/drawing/2014/main" id="{535125F2-0F6C-43BA-9151-F1BEE5B2679F}"/>
                </a:ext>
              </a:extLst>
            </p:cNvPr>
            <p:cNvSpPr/>
            <p:nvPr/>
          </p:nvSpPr>
          <p:spPr>
            <a:xfrm>
              <a:off x="6980389" y="3503977"/>
              <a:ext cx="184154" cy="308145"/>
            </a:xfrm>
            <a:prstGeom prst="foldedCorne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9119CE-8EF6-41E1-83D1-2819ECAA1361}"/>
              </a:ext>
            </a:extLst>
          </p:cNvPr>
          <p:cNvGrpSpPr/>
          <p:nvPr/>
        </p:nvGrpSpPr>
        <p:grpSpPr>
          <a:xfrm>
            <a:off x="7204564" y="5110376"/>
            <a:ext cx="231536" cy="362223"/>
            <a:chOff x="6980389" y="3503977"/>
            <a:chExt cx="231536" cy="362223"/>
          </a:xfrm>
        </p:grpSpPr>
        <p:sp>
          <p:nvSpPr>
            <p:cNvPr id="47" name="Folded Corner 183">
              <a:extLst>
                <a:ext uri="{FF2B5EF4-FFF2-40B4-BE49-F238E27FC236}">
                  <a16:creationId xmlns:a16="http://schemas.microsoft.com/office/drawing/2014/main" id="{554225DD-75BB-49C2-AAA3-8AEC6B5459BF}"/>
                </a:ext>
              </a:extLst>
            </p:cNvPr>
            <p:cNvSpPr/>
            <p:nvPr/>
          </p:nvSpPr>
          <p:spPr>
            <a:xfrm>
              <a:off x="7027771" y="3558055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olded Corner 184">
              <a:extLst>
                <a:ext uri="{FF2B5EF4-FFF2-40B4-BE49-F238E27FC236}">
                  <a16:creationId xmlns:a16="http://schemas.microsoft.com/office/drawing/2014/main" id="{ECD79806-2430-4B13-A23D-2DB9EED3B3E5}"/>
                </a:ext>
              </a:extLst>
            </p:cNvPr>
            <p:cNvSpPr/>
            <p:nvPr/>
          </p:nvSpPr>
          <p:spPr>
            <a:xfrm>
              <a:off x="7004080" y="3531016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olded Corner 185">
              <a:extLst>
                <a:ext uri="{FF2B5EF4-FFF2-40B4-BE49-F238E27FC236}">
                  <a16:creationId xmlns:a16="http://schemas.microsoft.com/office/drawing/2014/main" id="{9FDD5D93-AC19-4AE3-9C42-B16D8E67B894}"/>
                </a:ext>
              </a:extLst>
            </p:cNvPr>
            <p:cNvSpPr/>
            <p:nvPr/>
          </p:nvSpPr>
          <p:spPr>
            <a:xfrm>
              <a:off x="6980389" y="3503977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1A27E8-F3D9-44C5-AB01-98628FCCDB37}"/>
              </a:ext>
            </a:extLst>
          </p:cNvPr>
          <p:cNvGrpSpPr/>
          <p:nvPr/>
        </p:nvGrpSpPr>
        <p:grpSpPr>
          <a:xfrm>
            <a:off x="7435050" y="2123533"/>
            <a:ext cx="1062359" cy="375964"/>
            <a:chOff x="6286377" y="3595888"/>
            <a:chExt cx="802378" cy="276999"/>
          </a:xfrm>
        </p:grpSpPr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7D6ECE77-B26D-4797-AAD9-10C1CD0B7F3A}"/>
                </a:ext>
              </a:extLst>
            </p:cNvPr>
            <p:cNvSpPr/>
            <p:nvPr/>
          </p:nvSpPr>
          <p:spPr>
            <a:xfrm>
              <a:off x="6286377" y="3595888"/>
              <a:ext cx="802378" cy="276999"/>
            </a:xfrm>
            <a:prstGeom prst="hexagon">
              <a:avLst/>
            </a:prstGeom>
            <a:noFill/>
            <a:ln w="158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DBCAF8-A6FC-44DD-A7C7-C15200BA4A15}"/>
                </a:ext>
              </a:extLst>
            </p:cNvPr>
            <p:cNvSpPr/>
            <p:nvPr/>
          </p:nvSpPr>
          <p:spPr>
            <a:xfrm>
              <a:off x="6391476" y="3631391"/>
              <a:ext cx="603449" cy="129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BBF37BB-2FDA-423B-BAC7-5D093B33011D}"/>
              </a:ext>
            </a:extLst>
          </p:cNvPr>
          <p:cNvGrpSpPr/>
          <p:nvPr/>
        </p:nvGrpSpPr>
        <p:grpSpPr>
          <a:xfrm>
            <a:off x="5219737" y="3330731"/>
            <a:ext cx="1053990" cy="477104"/>
            <a:chOff x="5967802" y="3344719"/>
            <a:chExt cx="1053990" cy="477104"/>
          </a:xfrm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559AB384-BBCA-4B8B-89D4-EDE6EDB37710}"/>
                </a:ext>
              </a:extLst>
            </p:cNvPr>
            <p:cNvSpPr/>
            <p:nvPr/>
          </p:nvSpPr>
          <p:spPr>
            <a:xfrm>
              <a:off x="5967802" y="3344719"/>
              <a:ext cx="1053990" cy="477104"/>
            </a:xfrm>
            <a:prstGeom prst="hexagon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99D86D-1AE7-4BA5-AAB5-B744CE4F13E4}"/>
                </a:ext>
              </a:extLst>
            </p:cNvPr>
            <p:cNvSpPr/>
            <p:nvPr/>
          </p:nvSpPr>
          <p:spPr>
            <a:xfrm>
              <a:off x="6085789" y="3443640"/>
              <a:ext cx="7761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sp>
        <p:nvSpPr>
          <p:cNvPr id="56" name="Can 24">
            <a:extLst>
              <a:ext uri="{FF2B5EF4-FFF2-40B4-BE49-F238E27FC236}">
                <a16:creationId xmlns:a16="http://schemas.microsoft.com/office/drawing/2014/main" id="{6EA1C0CA-67D3-42C7-A6D6-D925E0C4B516}"/>
              </a:ext>
            </a:extLst>
          </p:cNvPr>
          <p:cNvSpPr/>
          <p:nvPr/>
        </p:nvSpPr>
        <p:spPr>
          <a:xfrm>
            <a:off x="3904996" y="3308029"/>
            <a:ext cx="287418" cy="357751"/>
          </a:xfrm>
          <a:prstGeom prst="can">
            <a:avLst/>
          </a:prstGeom>
          <a:solidFill>
            <a:srgbClr val="C55A11"/>
          </a:solidFill>
          <a:ln w="9525" cap="flat" cmpd="sng" algn="ctr">
            <a:solidFill>
              <a:srgbClr val="C55A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an 24">
            <a:extLst>
              <a:ext uri="{FF2B5EF4-FFF2-40B4-BE49-F238E27FC236}">
                <a16:creationId xmlns:a16="http://schemas.microsoft.com/office/drawing/2014/main" id="{67311C0C-5E13-47CA-8E36-FB11813C805C}"/>
              </a:ext>
            </a:extLst>
          </p:cNvPr>
          <p:cNvSpPr/>
          <p:nvPr/>
        </p:nvSpPr>
        <p:spPr>
          <a:xfrm>
            <a:off x="4071137" y="3394275"/>
            <a:ext cx="287419" cy="357751"/>
          </a:xfrm>
          <a:prstGeom prst="can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31E3B4A6-99CB-4FDB-82EB-FF74EA5B637C}"/>
              </a:ext>
            </a:extLst>
          </p:cNvPr>
          <p:cNvSpPr/>
          <p:nvPr/>
        </p:nvSpPr>
        <p:spPr>
          <a:xfrm>
            <a:off x="9695973" y="2601288"/>
            <a:ext cx="1988222" cy="1737566"/>
          </a:xfrm>
          <a:prstGeom prst="hexag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D967D9-C051-4EFD-9F1C-82AC4ECDC806}"/>
              </a:ext>
            </a:extLst>
          </p:cNvPr>
          <p:cNvSpPr txBox="1"/>
          <p:nvPr/>
        </p:nvSpPr>
        <p:spPr>
          <a:xfrm>
            <a:off x="9954362" y="2536715"/>
            <a:ext cx="141922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Pool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1CD0DF-DB98-4F76-AA0D-93790F767F87}"/>
              </a:ext>
            </a:extLst>
          </p:cNvPr>
          <p:cNvGrpSpPr/>
          <p:nvPr/>
        </p:nvGrpSpPr>
        <p:grpSpPr>
          <a:xfrm>
            <a:off x="10186359" y="3279970"/>
            <a:ext cx="1053990" cy="400095"/>
            <a:chOff x="5967802" y="3344719"/>
            <a:chExt cx="1053990" cy="477104"/>
          </a:xfrm>
        </p:grpSpPr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0CC1DEA0-E554-480D-8601-B38707732DF0}"/>
                </a:ext>
              </a:extLst>
            </p:cNvPr>
            <p:cNvSpPr/>
            <p:nvPr/>
          </p:nvSpPr>
          <p:spPr>
            <a:xfrm>
              <a:off x="5967802" y="3344719"/>
              <a:ext cx="1053990" cy="477104"/>
            </a:xfrm>
            <a:prstGeom prst="hexag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FC9397-8002-4549-97C6-3060337747E4}"/>
                </a:ext>
              </a:extLst>
            </p:cNvPr>
            <p:cNvSpPr/>
            <p:nvPr/>
          </p:nvSpPr>
          <p:spPr>
            <a:xfrm>
              <a:off x="6123462" y="3443640"/>
              <a:ext cx="70083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Job (SSIS)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065E32B-4DD7-4063-9D0C-7E4F9D872344}"/>
              </a:ext>
            </a:extLst>
          </p:cNvPr>
          <p:cNvGrpSpPr/>
          <p:nvPr/>
        </p:nvGrpSpPr>
        <p:grpSpPr>
          <a:xfrm>
            <a:off x="10163089" y="3799334"/>
            <a:ext cx="1053992" cy="400095"/>
            <a:chOff x="878440" y="830311"/>
            <a:chExt cx="691156" cy="336780"/>
          </a:xfrm>
          <a:noFill/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5AD33B1B-88A5-4359-972A-AC02892D1D3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F2F03FE-5E29-4D35-BF2A-AFF54E6952A7}"/>
                </a:ext>
              </a:extLst>
            </p:cNvPr>
            <p:cNvSpPr/>
            <p:nvPr/>
          </p:nvSpPr>
          <p:spPr>
            <a:xfrm>
              <a:off x="952739" y="914330"/>
              <a:ext cx="541563" cy="17923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(Web Apps)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1DCB978-0C3E-45A8-8D50-10E4A29C7526}"/>
              </a:ext>
            </a:extLst>
          </p:cNvPr>
          <p:cNvGrpSpPr/>
          <p:nvPr/>
        </p:nvGrpSpPr>
        <p:grpSpPr>
          <a:xfrm>
            <a:off x="10174724" y="2803230"/>
            <a:ext cx="1053990" cy="382603"/>
            <a:chOff x="886567" y="865019"/>
            <a:chExt cx="691156" cy="336780"/>
          </a:xfrm>
          <a:noFill/>
        </p:grpSpPr>
        <p:sp>
          <p:nvSpPr>
            <p:cNvPr id="67" name="Hexagon 66">
              <a:extLst>
                <a:ext uri="{FF2B5EF4-FFF2-40B4-BE49-F238E27FC236}">
                  <a16:creationId xmlns:a16="http://schemas.microsoft.com/office/drawing/2014/main" id="{A9438A94-1621-4430-9D0F-A9AA4AB47866}"/>
                </a:ext>
              </a:extLst>
            </p:cNvPr>
            <p:cNvSpPr/>
            <p:nvPr/>
          </p:nvSpPr>
          <p:spPr>
            <a:xfrm>
              <a:off x="886567" y="865019"/>
              <a:ext cx="691156" cy="336780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95F816-DACC-4469-A71E-BA49F808F5C4}"/>
                </a:ext>
              </a:extLst>
            </p:cNvPr>
            <p:cNvSpPr/>
            <p:nvPr/>
          </p:nvSpPr>
          <p:spPr>
            <a:xfrm>
              <a:off x="919052" y="919860"/>
              <a:ext cx="609931" cy="17923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 Server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D3A7FC-28F5-4C91-8C35-9AD29E1AB7DD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4835298" y="3807835"/>
            <a:ext cx="503715" cy="2302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Can 24">
            <a:extLst>
              <a:ext uri="{FF2B5EF4-FFF2-40B4-BE49-F238E27FC236}">
                <a16:creationId xmlns:a16="http://schemas.microsoft.com/office/drawing/2014/main" id="{AA39964E-0D7D-4AD0-95FC-31121E12A498}"/>
              </a:ext>
            </a:extLst>
          </p:cNvPr>
          <p:cNvSpPr/>
          <p:nvPr/>
        </p:nvSpPr>
        <p:spPr>
          <a:xfrm>
            <a:off x="8886406" y="2123533"/>
            <a:ext cx="234288" cy="358405"/>
          </a:xfrm>
          <a:prstGeom prst="can">
            <a:avLst/>
          </a:prstGeom>
          <a:solidFill>
            <a:srgbClr val="7030A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F59CED-6B18-427B-B71E-7591FA9AC101}"/>
              </a:ext>
            </a:extLst>
          </p:cNvPr>
          <p:cNvCxnSpPr>
            <a:cxnSpLocks/>
            <a:stCxn id="57" idx="4"/>
            <a:endCxn id="54" idx="3"/>
          </p:cNvCxnSpPr>
          <p:nvPr/>
        </p:nvCxnSpPr>
        <p:spPr>
          <a:xfrm flipV="1">
            <a:off x="4358556" y="3569283"/>
            <a:ext cx="861181" cy="3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B92FA5-CABC-43CD-A946-C8B7016644D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50681" y="3135543"/>
            <a:ext cx="666732" cy="2888396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3F03E3E7-0DB9-4F11-840B-72809DF3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62" y="5882444"/>
            <a:ext cx="731583" cy="7045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D41B41-8716-4FA4-B97F-32EC3120C97A}"/>
              </a:ext>
            </a:extLst>
          </p:cNvPr>
          <p:cNvCxnSpPr>
            <a:cxnSpLocks/>
            <a:stCxn id="49" idx="1"/>
            <a:endCxn id="45" idx="0"/>
          </p:cNvCxnSpPr>
          <p:nvPr/>
        </p:nvCxnSpPr>
        <p:spPr>
          <a:xfrm flipH="1">
            <a:off x="6867477" y="5264449"/>
            <a:ext cx="337087" cy="7594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5" name="Graphic 74" descr="Female Profile">
            <a:extLst>
              <a:ext uri="{FF2B5EF4-FFF2-40B4-BE49-F238E27FC236}">
                <a16:creationId xmlns:a16="http://schemas.microsoft.com/office/drawing/2014/main" id="{82811D64-773B-46BA-A08F-A98A769BE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6026" y="5970048"/>
            <a:ext cx="529336" cy="52933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EBD62B6-60F9-4FC7-A116-F5BA69CDD8F4}"/>
              </a:ext>
            </a:extLst>
          </p:cNvPr>
          <p:cNvSpPr txBox="1"/>
          <p:nvPr/>
        </p:nvSpPr>
        <p:spPr>
          <a:xfrm>
            <a:off x="3355715" y="1265274"/>
            <a:ext cx="63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BDC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D3D5295-ED2F-4A3D-BEF6-736D11836D13}"/>
              </a:ext>
            </a:extLst>
          </p:cNvPr>
          <p:cNvCxnSpPr>
            <a:cxnSpLocks/>
            <a:stCxn id="54" idx="1"/>
            <a:endCxn id="33" idx="1"/>
          </p:cNvCxnSpPr>
          <p:nvPr/>
        </p:nvCxnSpPr>
        <p:spPr>
          <a:xfrm>
            <a:off x="6154451" y="3807835"/>
            <a:ext cx="966270" cy="5701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F625C1-F733-4B97-A0EF-E68CD89B91A3}"/>
              </a:ext>
            </a:extLst>
          </p:cNvPr>
          <p:cNvCxnSpPr>
            <a:cxnSpLocks/>
            <a:stCxn id="54" idx="5"/>
            <a:endCxn id="51" idx="3"/>
          </p:cNvCxnSpPr>
          <p:nvPr/>
        </p:nvCxnSpPr>
        <p:spPr>
          <a:xfrm flipV="1">
            <a:off x="6154451" y="2311515"/>
            <a:ext cx="1280599" cy="10192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Hexagon 78">
            <a:extLst>
              <a:ext uri="{FF2B5EF4-FFF2-40B4-BE49-F238E27FC236}">
                <a16:creationId xmlns:a16="http://schemas.microsoft.com/office/drawing/2014/main" id="{399EA646-6539-43E0-AABB-E76D20C34115}"/>
              </a:ext>
            </a:extLst>
          </p:cNvPr>
          <p:cNvSpPr/>
          <p:nvPr/>
        </p:nvSpPr>
        <p:spPr>
          <a:xfrm>
            <a:off x="660945" y="4364139"/>
            <a:ext cx="1548678" cy="1291578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B8AA71-BBC6-4659-9852-3F076752E0A1}"/>
              </a:ext>
            </a:extLst>
          </p:cNvPr>
          <p:cNvCxnSpPr>
            <a:cxnSpLocks/>
          </p:cNvCxnSpPr>
          <p:nvPr/>
        </p:nvCxnSpPr>
        <p:spPr>
          <a:xfrm>
            <a:off x="2486809" y="1654594"/>
            <a:ext cx="0" cy="3970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951B874-FCAF-4A68-9184-C9E5227B9E6C}"/>
              </a:ext>
            </a:extLst>
          </p:cNvPr>
          <p:cNvCxnSpPr>
            <a:cxnSpLocks/>
            <a:stCxn id="75" idx="0"/>
            <a:endCxn id="64" idx="2"/>
          </p:cNvCxnSpPr>
          <p:nvPr/>
        </p:nvCxnSpPr>
        <p:spPr>
          <a:xfrm flipV="1">
            <a:off x="9120694" y="4199429"/>
            <a:ext cx="1142419" cy="17706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F23E965-7C59-4259-9B06-34270EA0B714}"/>
              </a:ext>
            </a:extLst>
          </p:cNvPr>
          <p:cNvCxnSpPr>
            <a:cxnSpLocks/>
            <a:stCxn id="75" idx="0"/>
            <a:endCxn id="67" idx="3"/>
          </p:cNvCxnSpPr>
          <p:nvPr/>
        </p:nvCxnSpPr>
        <p:spPr>
          <a:xfrm flipV="1">
            <a:off x="9120694" y="2994532"/>
            <a:ext cx="1054030" cy="29755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Can 24">
            <a:extLst>
              <a:ext uri="{FF2B5EF4-FFF2-40B4-BE49-F238E27FC236}">
                <a16:creationId xmlns:a16="http://schemas.microsoft.com/office/drawing/2014/main" id="{A1FF80CE-5CD2-46A2-AA71-13630144F26F}"/>
              </a:ext>
            </a:extLst>
          </p:cNvPr>
          <p:cNvSpPr/>
          <p:nvPr/>
        </p:nvSpPr>
        <p:spPr>
          <a:xfrm>
            <a:off x="4564796" y="6140996"/>
            <a:ext cx="439742" cy="205732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HDFS</a:t>
            </a:r>
            <a:endParaRPr kumimoji="0" lang="en-US" sz="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Graphic 83" descr="Network Diagram">
            <a:extLst>
              <a:ext uri="{FF2B5EF4-FFF2-40B4-BE49-F238E27FC236}">
                <a16:creationId xmlns:a16="http://schemas.microsoft.com/office/drawing/2014/main" id="{B661ED58-0AF2-43DC-8AE8-9055BACAB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3469" y="6071356"/>
            <a:ext cx="321697" cy="32169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D2E006B-FA13-4FAE-9CC3-8EA2E8F9BD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2729" y="6090330"/>
            <a:ext cx="219869" cy="272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04EE9A5-3260-4215-BADE-0F71E189606C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 flipH="1">
            <a:off x="8479829" y="2781536"/>
            <a:ext cx="40709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6CAB72-1456-4A7E-87AB-51E5D51FF32C}"/>
              </a:ext>
            </a:extLst>
          </p:cNvPr>
          <p:cNvGrpSpPr/>
          <p:nvPr/>
        </p:nvGrpSpPr>
        <p:grpSpPr>
          <a:xfrm>
            <a:off x="7417470" y="2593554"/>
            <a:ext cx="1062359" cy="375964"/>
            <a:chOff x="6286377" y="3595888"/>
            <a:chExt cx="802378" cy="276999"/>
          </a:xfrm>
        </p:grpSpPr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92163A2F-91AD-48A7-B5A2-B48002D93E5F}"/>
                </a:ext>
              </a:extLst>
            </p:cNvPr>
            <p:cNvSpPr/>
            <p:nvPr/>
          </p:nvSpPr>
          <p:spPr>
            <a:xfrm>
              <a:off x="6286377" y="3595888"/>
              <a:ext cx="802378" cy="276999"/>
            </a:xfrm>
            <a:prstGeom prst="hexagon">
              <a:avLst/>
            </a:prstGeom>
            <a:noFill/>
            <a:ln w="158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B476024-BACC-41C7-B250-9F52DB85D404}"/>
                </a:ext>
              </a:extLst>
            </p:cNvPr>
            <p:cNvSpPr/>
            <p:nvPr/>
          </p:nvSpPr>
          <p:spPr>
            <a:xfrm>
              <a:off x="6391476" y="3631391"/>
              <a:ext cx="603449" cy="129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sp>
        <p:nvSpPr>
          <p:cNvPr id="90" name="Can 24">
            <a:extLst>
              <a:ext uri="{FF2B5EF4-FFF2-40B4-BE49-F238E27FC236}">
                <a16:creationId xmlns:a16="http://schemas.microsoft.com/office/drawing/2014/main" id="{8F2E0E79-07C2-40DB-8BB3-94D6149B3548}"/>
              </a:ext>
            </a:extLst>
          </p:cNvPr>
          <p:cNvSpPr/>
          <p:nvPr/>
        </p:nvSpPr>
        <p:spPr>
          <a:xfrm>
            <a:off x="8886922" y="2602333"/>
            <a:ext cx="234288" cy="358405"/>
          </a:xfrm>
          <a:prstGeom prst="can">
            <a:avLst/>
          </a:prstGeom>
          <a:solidFill>
            <a:srgbClr val="7030A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32C098C-BA37-457E-BA89-913D6A70CC4E}"/>
              </a:ext>
            </a:extLst>
          </p:cNvPr>
          <p:cNvCxnSpPr>
            <a:cxnSpLocks/>
            <a:stCxn id="54" idx="5"/>
            <a:endCxn id="88" idx="3"/>
          </p:cNvCxnSpPr>
          <p:nvPr/>
        </p:nvCxnSpPr>
        <p:spPr>
          <a:xfrm flipV="1">
            <a:off x="6154451" y="2781536"/>
            <a:ext cx="1263019" cy="5491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A6F18BA-9B8D-4296-8C7A-8410C9829FE0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214847" y="3752026"/>
            <a:ext cx="533771" cy="2358417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Picture 2" descr="See the source image">
            <a:extLst>
              <a:ext uri="{FF2B5EF4-FFF2-40B4-BE49-F238E27FC236}">
                <a16:creationId xmlns:a16="http://schemas.microsoft.com/office/drawing/2014/main" id="{929D5EFD-7367-4832-9398-A4951819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51" y="1121313"/>
            <a:ext cx="519829" cy="51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A458AE1-8D3B-49AA-8791-59EEAD09815F}"/>
              </a:ext>
            </a:extLst>
          </p:cNvPr>
          <p:cNvSpPr txBox="1"/>
          <p:nvPr/>
        </p:nvSpPr>
        <p:spPr>
          <a:xfrm>
            <a:off x="3163353" y="2342350"/>
            <a:ext cx="111353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Pool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21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DD0BDAFB-9C0E-477E-8534-3377E98E5B6B}"/>
              </a:ext>
            </a:extLst>
          </p:cNvPr>
          <p:cNvSpPr/>
          <p:nvPr/>
        </p:nvSpPr>
        <p:spPr>
          <a:xfrm>
            <a:off x="354842" y="966104"/>
            <a:ext cx="11680140" cy="5533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63">
            <a:extLst>
              <a:ext uri="{FF2B5EF4-FFF2-40B4-BE49-F238E27FC236}">
                <a16:creationId xmlns:a16="http://schemas.microsoft.com/office/drawing/2014/main" id="{D68429D1-EA14-4FAF-95E1-D25B92E18F1F}"/>
              </a:ext>
            </a:extLst>
          </p:cNvPr>
          <p:cNvSpPr/>
          <p:nvPr/>
        </p:nvSpPr>
        <p:spPr bwMode="auto">
          <a:xfrm>
            <a:off x="431813" y="1077509"/>
            <a:ext cx="11526524" cy="481438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0E408FF7-CE6A-4A73-9848-8D8FD56523BC}"/>
              </a:ext>
            </a:extLst>
          </p:cNvPr>
          <p:cNvSpPr/>
          <p:nvPr/>
        </p:nvSpPr>
        <p:spPr>
          <a:xfrm>
            <a:off x="6958695" y="3543948"/>
            <a:ext cx="2044347" cy="1716411"/>
          </a:xfrm>
          <a:prstGeom prst="hexagon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DC0C9717-D2FE-4BBD-80A5-36A0B12697DB}"/>
              </a:ext>
            </a:extLst>
          </p:cNvPr>
          <p:cNvSpPr/>
          <p:nvPr/>
        </p:nvSpPr>
        <p:spPr>
          <a:xfrm>
            <a:off x="7123124" y="1835345"/>
            <a:ext cx="1599865" cy="1346761"/>
          </a:xfrm>
          <a:prstGeom prst="hexagon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FDCE59D-B61D-4A04-B4EC-AE13D6F96D78}"/>
              </a:ext>
            </a:extLst>
          </p:cNvPr>
          <p:cNvSpPr/>
          <p:nvPr/>
        </p:nvSpPr>
        <p:spPr>
          <a:xfrm>
            <a:off x="4950119" y="2925557"/>
            <a:ext cx="1548678" cy="1313894"/>
          </a:xfrm>
          <a:prstGeom prst="hexagon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4B8EAA68-C184-4584-A849-8FFB35354EE6}"/>
              </a:ext>
            </a:extLst>
          </p:cNvPr>
          <p:cNvSpPr/>
          <p:nvPr/>
        </p:nvSpPr>
        <p:spPr>
          <a:xfrm>
            <a:off x="2962202" y="2318924"/>
            <a:ext cx="1501250" cy="1152431"/>
          </a:xfrm>
          <a:prstGeom prst="hexagon">
            <a:avLst/>
          </a:prstGeom>
          <a:noFill/>
          <a:ln w="9525" cap="flat" cmpd="sng" algn="ctr">
            <a:solidFill>
              <a:srgbClr val="C55A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9F11595-0574-46D3-9980-58B8785D54A2}"/>
              </a:ext>
            </a:extLst>
          </p:cNvPr>
          <p:cNvSpPr/>
          <p:nvPr/>
        </p:nvSpPr>
        <p:spPr>
          <a:xfrm>
            <a:off x="694034" y="1654594"/>
            <a:ext cx="1548678" cy="1313894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0272E-FF82-4798-8A5A-B9869CFBBD5A}"/>
              </a:ext>
            </a:extLst>
          </p:cNvPr>
          <p:cNvSpPr txBox="1"/>
          <p:nvPr/>
        </p:nvSpPr>
        <p:spPr>
          <a:xfrm>
            <a:off x="970749" y="1243886"/>
            <a:ext cx="100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5539F21-7E40-4663-A1FD-9E3AD70BA6EC}"/>
              </a:ext>
            </a:extLst>
          </p:cNvPr>
          <p:cNvSpPr/>
          <p:nvPr/>
        </p:nvSpPr>
        <p:spPr>
          <a:xfrm>
            <a:off x="663044" y="3023788"/>
            <a:ext cx="1548678" cy="1291578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0B420-A491-4EAA-B5A8-19890A23061D}"/>
              </a:ext>
            </a:extLst>
          </p:cNvPr>
          <p:cNvSpPr txBox="1"/>
          <p:nvPr/>
        </p:nvSpPr>
        <p:spPr>
          <a:xfrm>
            <a:off x="5165446" y="2907938"/>
            <a:ext cx="111353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Pool</a:t>
            </a:r>
          </a:p>
        </p:txBody>
      </p:sp>
      <p:sp>
        <p:nvSpPr>
          <p:cNvPr id="14" name="Can 24">
            <a:extLst>
              <a:ext uri="{FF2B5EF4-FFF2-40B4-BE49-F238E27FC236}">
                <a16:creationId xmlns:a16="http://schemas.microsoft.com/office/drawing/2014/main" id="{3C58FCFE-4140-4097-8664-05A0E85B1ECA}"/>
              </a:ext>
            </a:extLst>
          </p:cNvPr>
          <p:cNvSpPr/>
          <p:nvPr/>
        </p:nvSpPr>
        <p:spPr>
          <a:xfrm>
            <a:off x="7542374" y="4882916"/>
            <a:ext cx="913768" cy="30176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HDFS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706BA3-0690-4531-88B1-7A0D33D9D560}"/>
              </a:ext>
            </a:extLst>
          </p:cNvPr>
          <p:cNvSpPr txBox="1"/>
          <p:nvPr/>
        </p:nvSpPr>
        <p:spPr>
          <a:xfrm>
            <a:off x="7286382" y="3567151"/>
            <a:ext cx="136772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 Pool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1A9F9B-3D04-419A-B9DC-CBC1CA785209}"/>
              </a:ext>
            </a:extLst>
          </p:cNvPr>
          <p:cNvSpPr txBox="1"/>
          <p:nvPr/>
        </p:nvSpPr>
        <p:spPr>
          <a:xfrm>
            <a:off x="7353536" y="1829361"/>
            <a:ext cx="112892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 Data Pool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CB6B21-2126-4895-9CCF-7253FB6DF519}"/>
              </a:ext>
            </a:extLst>
          </p:cNvPr>
          <p:cNvCxnSpPr>
            <a:cxnSpLocks/>
            <a:stCxn id="32" idx="1"/>
            <a:endCxn id="14" idx="1"/>
          </p:cNvCxnSpPr>
          <p:nvPr/>
        </p:nvCxnSpPr>
        <p:spPr>
          <a:xfrm>
            <a:off x="7827645" y="4517622"/>
            <a:ext cx="171613" cy="36529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17707-EE7C-4914-88CA-B822EFFEDF89}"/>
              </a:ext>
            </a:extLst>
          </p:cNvPr>
          <p:cNvCxnSpPr>
            <a:cxnSpLocks/>
            <a:stCxn id="35" idx="2"/>
            <a:endCxn id="14" idx="1"/>
          </p:cNvCxnSpPr>
          <p:nvPr/>
        </p:nvCxnSpPr>
        <p:spPr>
          <a:xfrm flipH="1">
            <a:off x="7999258" y="4516450"/>
            <a:ext cx="176170" cy="36646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2BA3BD-0BDB-41C8-9B8D-6920CC69D031}"/>
              </a:ext>
            </a:extLst>
          </p:cNvPr>
          <p:cNvGrpSpPr/>
          <p:nvPr/>
        </p:nvGrpSpPr>
        <p:grpSpPr>
          <a:xfrm>
            <a:off x="864817" y="1903077"/>
            <a:ext cx="1282427" cy="738664"/>
            <a:chOff x="-63108" y="812136"/>
            <a:chExt cx="1632704" cy="789146"/>
          </a:xfrm>
          <a:noFill/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F648F11E-5BCE-4478-B984-27B320FF3836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5B837B-35C0-4D0B-AD1F-DCA7620A6F6A}"/>
                </a:ext>
              </a:extLst>
            </p:cNvPr>
            <p:cNvSpPr/>
            <p:nvPr/>
          </p:nvSpPr>
          <p:spPr>
            <a:xfrm>
              <a:off x="-63108" y="812136"/>
              <a:ext cx="1591945" cy="78914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Cluster Orchestration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001E23-3770-424B-82F2-6C0E268EE730}"/>
              </a:ext>
            </a:extLst>
          </p:cNvPr>
          <p:cNvGrpSpPr/>
          <p:nvPr/>
        </p:nvGrpSpPr>
        <p:grpSpPr>
          <a:xfrm>
            <a:off x="3098137" y="2658439"/>
            <a:ext cx="1240656" cy="477104"/>
            <a:chOff x="878440" y="830311"/>
            <a:chExt cx="691156" cy="336780"/>
          </a:xfrm>
          <a:noFill/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93999253-1068-4CB8-B13A-49A13B74AAC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noFill/>
            <a:ln w="12700" cap="flat" cmpd="sng" algn="ctr">
              <a:solidFill>
                <a:srgbClr val="C55A1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358B8E-4259-4BB9-B8F8-FA9EB7DE06A5}"/>
                </a:ext>
              </a:extLst>
            </p:cNvPr>
            <p:cNvSpPr/>
            <p:nvPr/>
          </p:nvSpPr>
          <p:spPr>
            <a:xfrm>
              <a:off x="970452" y="858370"/>
              <a:ext cx="508978" cy="29329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Master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DDB8DB-C4B6-4A50-AFBB-6ADEE715916F}"/>
              </a:ext>
            </a:extLst>
          </p:cNvPr>
          <p:cNvGrpSpPr/>
          <p:nvPr/>
        </p:nvGrpSpPr>
        <p:grpSpPr>
          <a:xfrm>
            <a:off x="907797" y="3409992"/>
            <a:ext cx="1053989" cy="530975"/>
            <a:chOff x="878440" y="830311"/>
            <a:chExt cx="691156" cy="336780"/>
          </a:xfrm>
          <a:noFill/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85CA4779-5A8A-4B22-B0AB-D5FB77DC264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1E5340-A5E2-408C-92EE-3947FFFF6A9D}"/>
                </a:ext>
              </a:extLst>
            </p:cNvPr>
            <p:cNvSpPr/>
            <p:nvPr/>
          </p:nvSpPr>
          <p:spPr>
            <a:xfrm>
              <a:off x="917117" y="898730"/>
              <a:ext cx="602702" cy="19521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C55A1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Controller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8ED435-94FB-4EF2-BA9E-FC688A3FDEA2}"/>
              </a:ext>
            </a:extLst>
          </p:cNvPr>
          <p:cNvGrpSpPr/>
          <p:nvPr/>
        </p:nvGrpSpPr>
        <p:grpSpPr>
          <a:xfrm>
            <a:off x="864817" y="4766436"/>
            <a:ext cx="1207113" cy="498013"/>
            <a:chOff x="833329" y="830311"/>
            <a:chExt cx="756004" cy="336780"/>
          </a:xfrm>
          <a:noFill/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5F19250A-8732-4EC9-A506-4676EEE53BA7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86D75C-C6AE-4469-8AB0-D352B6CE8319}"/>
                </a:ext>
              </a:extLst>
            </p:cNvPr>
            <p:cNvSpPr/>
            <p:nvPr/>
          </p:nvSpPr>
          <p:spPr>
            <a:xfrm>
              <a:off x="833329" y="910876"/>
              <a:ext cx="756004" cy="17923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(Shared Services)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EF63AF-3D88-43AC-BC0F-DCB2AA02DD39}"/>
              </a:ext>
            </a:extLst>
          </p:cNvPr>
          <p:cNvGrpSpPr/>
          <p:nvPr/>
        </p:nvGrpSpPr>
        <p:grpSpPr>
          <a:xfrm>
            <a:off x="7094517" y="4240623"/>
            <a:ext cx="802378" cy="276999"/>
            <a:chOff x="6286377" y="3595888"/>
            <a:chExt cx="802378" cy="276999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E6A7F16C-A0DE-45CE-ABD2-B94C7918FE1D}"/>
                </a:ext>
              </a:extLst>
            </p:cNvPr>
            <p:cNvSpPr/>
            <p:nvPr/>
          </p:nvSpPr>
          <p:spPr>
            <a:xfrm>
              <a:off x="6286377" y="3595888"/>
              <a:ext cx="802378" cy="276999"/>
            </a:xfrm>
            <a:prstGeom prst="hexag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2BEAA0-97C5-44E9-BD49-E19125EFB97E}"/>
                </a:ext>
              </a:extLst>
            </p:cNvPr>
            <p:cNvSpPr/>
            <p:nvPr/>
          </p:nvSpPr>
          <p:spPr>
            <a:xfrm>
              <a:off x="6312581" y="3606258"/>
              <a:ext cx="7761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B355910-716B-4FF7-AAD6-89B009922A42}"/>
              </a:ext>
            </a:extLst>
          </p:cNvPr>
          <p:cNvGrpSpPr/>
          <p:nvPr/>
        </p:nvGrpSpPr>
        <p:grpSpPr>
          <a:xfrm>
            <a:off x="8106178" y="4239451"/>
            <a:ext cx="802378" cy="276999"/>
            <a:chOff x="6480974" y="3388638"/>
            <a:chExt cx="802378" cy="276999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ABEE897A-B3D2-4893-8D30-35CF5E268759}"/>
                </a:ext>
              </a:extLst>
            </p:cNvPr>
            <p:cNvSpPr/>
            <p:nvPr/>
          </p:nvSpPr>
          <p:spPr>
            <a:xfrm>
              <a:off x="6480974" y="3388638"/>
              <a:ext cx="802378" cy="276999"/>
            </a:xfrm>
            <a:prstGeom prst="hexagon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0303CE-4920-45F9-AE9C-8E244E619D43}"/>
                </a:ext>
              </a:extLst>
            </p:cNvPr>
            <p:cNvSpPr/>
            <p:nvPr/>
          </p:nvSpPr>
          <p:spPr>
            <a:xfrm>
              <a:off x="6624444" y="3400181"/>
              <a:ext cx="48923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Spark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A3D2C5-88F1-4942-9805-63E46EE7EEA3}"/>
              </a:ext>
            </a:extLst>
          </p:cNvPr>
          <p:cNvCxnSpPr>
            <a:cxnSpLocks/>
            <a:stCxn id="70" idx="2"/>
            <a:endCxn id="51" idx="0"/>
          </p:cNvCxnSpPr>
          <p:nvPr/>
        </p:nvCxnSpPr>
        <p:spPr>
          <a:xfrm flipH="1">
            <a:off x="8497409" y="2302736"/>
            <a:ext cx="388997" cy="87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331CEA-8F3E-42B0-A449-3C3387F36D78}"/>
              </a:ext>
            </a:extLst>
          </p:cNvPr>
          <p:cNvGrpSpPr/>
          <p:nvPr/>
        </p:nvGrpSpPr>
        <p:grpSpPr>
          <a:xfrm>
            <a:off x="7499379" y="5125110"/>
            <a:ext cx="231536" cy="362223"/>
            <a:chOff x="6980389" y="3503977"/>
            <a:chExt cx="231536" cy="362223"/>
          </a:xfrm>
        </p:grpSpPr>
        <p:sp>
          <p:nvSpPr>
            <p:cNvPr id="39" name="Folded Corner 25">
              <a:extLst>
                <a:ext uri="{FF2B5EF4-FFF2-40B4-BE49-F238E27FC236}">
                  <a16:creationId xmlns:a16="http://schemas.microsoft.com/office/drawing/2014/main" id="{29661C3B-B0B2-4D27-82D3-69D20607BB20}"/>
                </a:ext>
              </a:extLst>
            </p:cNvPr>
            <p:cNvSpPr/>
            <p:nvPr/>
          </p:nvSpPr>
          <p:spPr>
            <a:xfrm>
              <a:off x="7027771" y="3558055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olded Corner 176">
              <a:extLst>
                <a:ext uri="{FF2B5EF4-FFF2-40B4-BE49-F238E27FC236}">
                  <a16:creationId xmlns:a16="http://schemas.microsoft.com/office/drawing/2014/main" id="{3795DA7F-3429-498E-81DF-462E9D164DDA}"/>
                </a:ext>
              </a:extLst>
            </p:cNvPr>
            <p:cNvSpPr/>
            <p:nvPr/>
          </p:nvSpPr>
          <p:spPr>
            <a:xfrm>
              <a:off x="7004080" y="3531016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olded Corner 177">
              <a:extLst>
                <a:ext uri="{FF2B5EF4-FFF2-40B4-BE49-F238E27FC236}">
                  <a16:creationId xmlns:a16="http://schemas.microsoft.com/office/drawing/2014/main" id="{98AEB305-C1BC-4C01-94E6-2D9D0D08B4B2}"/>
                </a:ext>
              </a:extLst>
            </p:cNvPr>
            <p:cNvSpPr/>
            <p:nvPr/>
          </p:nvSpPr>
          <p:spPr>
            <a:xfrm>
              <a:off x="6980389" y="3503977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0E6EBB-63DA-4492-9747-5FED97B7EA03}"/>
              </a:ext>
            </a:extLst>
          </p:cNvPr>
          <p:cNvGrpSpPr/>
          <p:nvPr/>
        </p:nvGrpSpPr>
        <p:grpSpPr>
          <a:xfrm>
            <a:off x="6775400" y="6023939"/>
            <a:ext cx="231536" cy="362223"/>
            <a:chOff x="6980389" y="3503977"/>
            <a:chExt cx="231536" cy="362223"/>
          </a:xfrm>
        </p:grpSpPr>
        <p:sp>
          <p:nvSpPr>
            <p:cNvPr id="43" name="Folded Corner 179">
              <a:extLst>
                <a:ext uri="{FF2B5EF4-FFF2-40B4-BE49-F238E27FC236}">
                  <a16:creationId xmlns:a16="http://schemas.microsoft.com/office/drawing/2014/main" id="{997895F8-5310-4F70-8B7B-2D280C73A2DB}"/>
                </a:ext>
              </a:extLst>
            </p:cNvPr>
            <p:cNvSpPr/>
            <p:nvPr/>
          </p:nvSpPr>
          <p:spPr>
            <a:xfrm>
              <a:off x="7027771" y="3558055"/>
              <a:ext cx="184154" cy="308145"/>
            </a:xfrm>
            <a:prstGeom prst="foldedCorne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olded Corner 180">
              <a:extLst>
                <a:ext uri="{FF2B5EF4-FFF2-40B4-BE49-F238E27FC236}">
                  <a16:creationId xmlns:a16="http://schemas.microsoft.com/office/drawing/2014/main" id="{784546A4-666C-4A82-9721-740207F283FB}"/>
                </a:ext>
              </a:extLst>
            </p:cNvPr>
            <p:cNvSpPr/>
            <p:nvPr/>
          </p:nvSpPr>
          <p:spPr>
            <a:xfrm>
              <a:off x="7004080" y="3531016"/>
              <a:ext cx="184154" cy="308145"/>
            </a:xfrm>
            <a:prstGeom prst="foldedCorne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olded Corner 181">
              <a:extLst>
                <a:ext uri="{FF2B5EF4-FFF2-40B4-BE49-F238E27FC236}">
                  <a16:creationId xmlns:a16="http://schemas.microsoft.com/office/drawing/2014/main" id="{535125F2-0F6C-43BA-9151-F1BEE5B2679F}"/>
                </a:ext>
              </a:extLst>
            </p:cNvPr>
            <p:cNvSpPr/>
            <p:nvPr/>
          </p:nvSpPr>
          <p:spPr>
            <a:xfrm>
              <a:off x="6980389" y="3503977"/>
              <a:ext cx="184154" cy="308145"/>
            </a:xfrm>
            <a:prstGeom prst="foldedCorner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9119CE-8EF6-41E1-83D1-2819ECAA1361}"/>
              </a:ext>
            </a:extLst>
          </p:cNvPr>
          <p:cNvGrpSpPr/>
          <p:nvPr/>
        </p:nvGrpSpPr>
        <p:grpSpPr>
          <a:xfrm>
            <a:off x="7204564" y="5110376"/>
            <a:ext cx="231536" cy="362223"/>
            <a:chOff x="6980389" y="3503977"/>
            <a:chExt cx="231536" cy="362223"/>
          </a:xfrm>
        </p:grpSpPr>
        <p:sp>
          <p:nvSpPr>
            <p:cNvPr id="47" name="Folded Corner 183">
              <a:extLst>
                <a:ext uri="{FF2B5EF4-FFF2-40B4-BE49-F238E27FC236}">
                  <a16:creationId xmlns:a16="http://schemas.microsoft.com/office/drawing/2014/main" id="{554225DD-75BB-49C2-AAA3-8AEC6B5459BF}"/>
                </a:ext>
              </a:extLst>
            </p:cNvPr>
            <p:cNvSpPr/>
            <p:nvPr/>
          </p:nvSpPr>
          <p:spPr>
            <a:xfrm>
              <a:off x="7027771" y="3558055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olded Corner 184">
              <a:extLst>
                <a:ext uri="{FF2B5EF4-FFF2-40B4-BE49-F238E27FC236}">
                  <a16:creationId xmlns:a16="http://schemas.microsoft.com/office/drawing/2014/main" id="{ECD79806-2430-4B13-A23D-2DB9EED3B3E5}"/>
                </a:ext>
              </a:extLst>
            </p:cNvPr>
            <p:cNvSpPr/>
            <p:nvPr/>
          </p:nvSpPr>
          <p:spPr>
            <a:xfrm>
              <a:off x="7004080" y="3531016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olded Corner 185">
              <a:extLst>
                <a:ext uri="{FF2B5EF4-FFF2-40B4-BE49-F238E27FC236}">
                  <a16:creationId xmlns:a16="http://schemas.microsoft.com/office/drawing/2014/main" id="{9FDD5D93-AC19-4AE3-9C42-B16D8E67B894}"/>
                </a:ext>
              </a:extLst>
            </p:cNvPr>
            <p:cNvSpPr/>
            <p:nvPr/>
          </p:nvSpPr>
          <p:spPr>
            <a:xfrm>
              <a:off x="6980389" y="3503977"/>
              <a:ext cx="184154" cy="308145"/>
            </a:xfrm>
            <a:prstGeom prst="foldedCorner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1A27E8-F3D9-44C5-AB01-98628FCCDB37}"/>
              </a:ext>
            </a:extLst>
          </p:cNvPr>
          <p:cNvGrpSpPr/>
          <p:nvPr/>
        </p:nvGrpSpPr>
        <p:grpSpPr>
          <a:xfrm>
            <a:off x="7435050" y="2123533"/>
            <a:ext cx="1062359" cy="375964"/>
            <a:chOff x="6286377" y="3595888"/>
            <a:chExt cx="802378" cy="276999"/>
          </a:xfrm>
        </p:grpSpPr>
        <p:sp>
          <p:nvSpPr>
            <p:cNvPr id="51" name="Hexagon 50">
              <a:extLst>
                <a:ext uri="{FF2B5EF4-FFF2-40B4-BE49-F238E27FC236}">
                  <a16:creationId xmlns:a16="http://schemas.microsoft.com/office/drawing/2014/main" id="{7D6ECE77-B26D-4797-AAD9-10C1CD0B7F3A}"/>
                </a:ext>
              </a:extLst>
            </p:cNvPr>
            <p:cNvSpPr/>
            <p:nvPr/>
          </p:nvSpPr>
          <p:spPr>
            <a:xfrm>
              <a:off x="6286377" y="3595888"/>
              <a:ext cx="802378" cy="276999"/>
            </a:xfrm>
            <a:prstGeom prst="hexagon">
              <a:avLst/>
            </a:prstGeom>
            <a:noFill/>
            <a:ln w="158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DBCAF8-A6FC-44DD-A7C7-C15200BA4A15}"/>
                </a:ext>
              </a:extLst>
            </p:cNvPr>
            <p:cNvSpPr/>
            <p:nvPr/>
          </p:nvSpPr>
          <p:spPr>
            <a:xfrm>
              <a:off x="6391476" y="3631391"/>
              <a:ext cx="603449" cy="129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BBF37BB-2FDA-423B-BAC7-5D093B33011D}"/>
              </a:ext>
            </a:extLst>
          </p:cNvPr>
          <p:cNvGrpSpPr/>
          <p:nvPr/>
        </p:nvGrpSpPr>
        <p:grpSpPr>
          <a:xfrm>
            <a:off x="5219737" y="3330731"/>
            <a:ext cx="1053990" cy="477104"/>
            <a:chOff x="5967802" y="3344719"/>
            <a:chExt cx="1053990" cy="477104"/>
          </a:xfrm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559AB384-BBCA-4B8B-89D4-EDE6EDB37710}"/>
                </a:ext>
              </a:extLst>
            </p:cNvPr>
            <p:cNvSpPr/>
            <p:nvPr/>
          </p:nvSpPr>
          <p:spPr>
            <a:xfrm>
              <a:off x="5967802" y="3344719"/>
              <a:ext cx="1053990" cy="477104"/>
            </a:xfrm>
            <a:prstGeom prst="hexagon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99D86D-1AE7-4BA5-AAB5-B744CE4F13E4}"/>
                </a:ext>
              </a:extLst>
            </p:cNvPr>
            <p:cNvSpPr/>
            <p:nvPr/>
          </p:nvSpPr>
          <p:spPr>
            <a:xfrm>
              <a:off x="6085789" y="3443640"/>
              <a:ext cx="776175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sp>
        <p:nvSpPr>
          <p:cNvPr id="56" name="Can 24">
            <a:extLst>
              <a:ext uri="{FF2B5EF4-FFF2-40B4-BE49-F238E27FC236}">
                <a16:creationId xmlns:a16="http://schemas.microsoft.com/office/drawing/2014/main" id="{6EA1C0CA-67D3-42C7-A6D6-D925E0C4B516}"/>
              </a:ext>
            </a:extLst>
          </p:cNvPr>
          <p:cNvSpPr/>
          <p:nvPr/>
        </p:nvSpPr>
        <p:spPr>
          <a:xfrm>
            <a:off x="3904996" y="3308029"/>
            <a:ext cx="287418" cy="357751"/>
          </a:xfrm>
          <a:prstGeom prst="can">
            <a:avLst/>
          </a:prstGeom>
          <a:solidFill>
            <a:srgbClr val="C55A11"/>
          </a:solidFill>
          <a:ln w="9525" cap="flat" cmpd="sng" algn="ctr">
            <a:solidFill>
              <a:srgbClr val="C55A1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Can 24">
            <a:extLst>
              <a:ext uri="{FF2B5EF4-FFF2-40B4-BE49-F238E27FC236}">
                <a16:creationId xmlns:a16="http://schemas.microsoft.com/office/drawing/2014/main" id="{67311C0C-5E13-47CA-8E36-FB11813C805C}"/>
              </a:ext>
            </a:extLst>
          </p:cNvPr>
          <p:cNvSpPr/>
          <p:nvPr/>
        </p:nvSpPr>
        <p:spPr>
          <a:xfrm>
            <a:off x="4071137" y="3394275"/>
            <a:ext cx="287419" cy="357751"/>
          </a:xfrm>
          <a:prstGeom prst="can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31E3B4A6-99CB-4FDB-82EB-FF74EA5B637C}"/>
              </a:ext>
            </a:extLst>
          </p:cNvPr>
          <p:cNvSpPr/>
          <p:nvPr/>
        </p:nvSpPr>
        <p:spPr>
          <a:xfrm>
            <a:off x="9695973" y="2601288"/>
            <a:ext cx="1988222" cy="1737566"/>
          </a:xfrm>
          <a:prstGeom prst="hexagon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D967D9-C051-4EFD-9F1C-82AC4ECDC806}"/>
              </a:ext>
            </a:extLst>
          </p:cNvPr>
          <p:cNvSpPr txBox="1"/>
          <p:nvPr/>
        </p:nvSpPr>
        <p:spPr>
          <a:xfrm>
            <a:off x="9954362" y="2536715"/>
            <a:ext cx="1419225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Pool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1CD0DF-DB98-4F76-AA0D-93790F767F87}"/>
              </a:ext>
            </a:extLst>
          </p:cNvPr>
          <p:cNvGrpSpPr/>
          <p:nvPr/>
        </p:nvGrpSpPr>
        <p:grpSpPr>
          <a:xfrm>
            <a:off x="10186359" y="3279970"/>
            <a:ext cx="1053990" cy="400095"/>
            <a:chOff x="5967802" y="3344719"/>
            <a:chExt cx="1053990" cy="477104"/>
          </a:xfrm>
        </p:grpSpPr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0CC1DEA0-E554-480D-8601-B38707732DF0}"/>
                </a:ext>
              </a:extLst>
            </p:cNvPr>
            <p:cNvSpPr/>
            <p:nvPr/>
          </p:nvSpPr>
          <p:spPr>
            <a:xfrm>
              <a:off x="5967802" y="3344719"/>
              <a:ext cx="1053990" cy="477104"/>
            </a:xfrm>
            <a:prstGeom prst="hexagon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FC9397-8002-4549-97C6-3060337747E4}"/>
                </a:ext>
              </a:extLst>
            </p:cNvPr>
            <p:cNvSpPr/>
            <p:nvPr/>
          </p:nvSpPr>
          <p:spPr>
            <a:xfrm>
              <a:off x="6123462" y="3443640"/>
              <a:ext cx="70083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Job (SSIS)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065E32B-4DD7-4063-9D0C-7E4F9D872344}"/>
              </a:ext>
            </a:extLst>
          </p:cNvPr>
          <p:cNvGrpSpPr/>
          <p:nvPr/>
        </p:nvGrpSpPr>
        <p:grpSpPr>
          <a:xfrm>
            <a:off x="10163089" y="3799334"/>
            <a:ext cx="1053992" cy="400095"/>
            <a:chOff x="878440" y="830311"/>
            <a:chExt cx="691156" cy="336780"/>
          </a:xfrm>
          <a:noFill/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5AD33B1B-88A5-4359-972A-AC02892D1D3B}"/>
                </a:ext>
              </a:extLst>
            </p:cNvPr>
            <p:cNvSpPr/>
            <p:nvPr/>
          </p:nvSpPr>
          <p:spPr>
            <a:xfrm>
              <a:off x="878440" y="830311"/>
              <a:ext cx="691156" cy="336780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F2F03FE-5E29-4D35-BF2A-AFF54E6952A7}"/>
                </a:ext>
              </a:extLst>
            </p:cNvPr>
            <p:cNvSpPr/>
            <p:nvPr/>
          </p:nvSpPr>
          <p:spPr>
            <a:xfrm>
              <a:off x="952739" y="914330"/>
              <a:ext cx="541563" cy="17923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(Web Apps)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1DCB978-0C3E-45A8-8D50-10E4A29C7526}"/>
              </a:ext>
            </a:extLst>
          </p:cNvPr>
          <p:cNvGrpSpPr/>
          <p:nvPr/>
        </p:nvGrpSpPr>
        <p:grpSpPr>
          <a:xfrm>
            <a:off x="10174724" y="2803230"/>
            <a:ext cx="1053990" cy="382603"/>
            <a:chOff x="886567" y="865019"/>
            <a:chExt cx="691156" cy="336780"/>
          </a:xfrm>
          <a:noFill/>
        </p:grpSpPr>
        <p:sp>
          <p:nvSpPr>
            <p:cNvPr id="67" name="Hexagon 66">
              <a:extLst>
                <a:ext uri="{FF2B5EF4-FFF2-40B4-BE49-F238E27FC236}">
                  <a16:creationId xmlns:a16="http://schemas.microsoft.com/office/drawing/2014/main" id="{A9438A94-1621-4430-9D0F-A9AA4AB47866}"/>
                </a:ext>
              </a:extLst>
            </p:cNvPr>
            <p:cNvSpPr/>
            <p:nvPr/>
          </p:nvSpPr>
          <p:spPr>
            <a:xfrm>
              <a:off x="886567" y="865019"/>
              <a:ext cx="691156" cy="336780"/>
            </a:xfrm>
            <a:prstGeom prst="hexagon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95F816-DACC-4469-A71E-BA49F808F5C4}"/>
                </a:ext>
              </a:extLst>
            </p:cNvPr>
            <p:cNvSpPr/>
            <p:nvPr/>
          </p:nvSpPr>
          <p:spPr>
            <a:xfrm>
              <a:off x="919052" y="919860"/>
              <a:ext cx="609931" cy="17923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ML Server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D3A7FC-28F5-4C91-8C35-9AD29E1AB7DD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4835298" y="3807835"/>
            <a:ext cx="503715" cy="2302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0" name="Can 24">
            <a:extLst>
              <a:ext uri="{FF2B5EF4-FFF2-40B4-BE49-F238E27FC236}">
                <a16:creationId xmlns:a16="http://schemas.microsoft.com/office/drawing/2014/main" id="{AA39964E-0D7D-4AD0-95FC-31121E12A498}"/>
              </a:ext>
            </a:extLst>
          </p:cNvPr>
          <p:cNvSpPr/>
          <p:nvPr/>
        </p:nvSpPr>
        <p:spPr>
          <a:xfrm>
            <a:off x="8886406" y="2123533"/>
            <a:ext cx="234288" cy="358405"/>
          </a:xfrm>
          <a:prstGeom prst="can">
            <a:avLst/>
          </a:prstGeom>
          <a:solidFill>
            <a:srgbClr val="7030A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F59CED-6B18-427B-B71E-7591FA9AC101}"/>
              </a:ext>
            </a:extLst>
          </p:cNvPr>
          <p:cNvCxnSpPr>
            <a:cxnSpLocks/>
            <a:stCxn id="57" idx="4"/>
            <a:endCxn id="54" idx="3"/>
          </p:cNvCxnSpPr>
          <p:nvPr/>
        </p:nvCxnSpPr>
        <p:spPr>
          <a:xfrm flipV="1">
            <a:off x="4358556" y="3569283"/>
            <a:ext cx="861181" cy="3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4B92FA5-CABC-43CD-A946-C8B7016644D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550681" y="3135543"/>
            <a:ext cx="666732" cy="2888396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3F03E3E7-0DB9-4F11-840B-72809DF3E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62" y="5882444"/>
            <a:ext cx="731583" cy="704544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D41B41-8716-4FA4-B97F-32EC3120C97A}"/>
              </a:ext>
            </a:extLst>
          </p:cNvPr>
          <p:cNvCxnSpPr>
            <a:cxnSpLocks/>
            <a:stCxn id="49" idx="1"/>
            <a:endCxn id="45" idx="0"/>
          </p:cNvCxnSpPr>
          <p:nvPr/>
        </p:nvCxnSpPr>
        <p:spPr>
          <a:xfrm flipH="1">
            <a:off x="6867477" y="5264449"/>
            <a:ext cx="337087" cy="75949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75" name="Graphic 74" descr="Female Profile">
            <a:extLst>
              <a:ext uri="{FF2B5EF4-FFF2-40B4-BE49-F238E27FC236}">
                <a16:creationId xmlns:a16="http://schemas.microsoft.com/office/drawing/2014/main" id="{82811D64-773B-46BA-A08F-A98A769BE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6026" y="5970048"/>
            <a:ext cx="529336" cy="52933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EBD62B6-60F9-4FC7-A116-F5BA69CDD8F4}"/>
              </a:ext>
            </a:extLst>
          </p:cNvPr>
          <p:cNvSpPr txBox="1"/>
          <p:nvPr/>
        </p:nvSpPr>
        <p:spPr>
          <a:xfrm>
            <a:off x="3355715" y="1265274"/>
            <a:ext cx="63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BDC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D3D5295-ED2F-4A3D-BEF6-736D11836D13}"/>
              </a:ext>
            </a:extLst>
          </p:cNvPr>
          <p:cNvCxnSpPr>
            <a:cxnSpLocks/>
            <a:stCxn id="54" idx="1"/>
            <a:endCxn id="33" idx="1"/>
          </p:cNvCxnSpPr>
          <p:nvPr/>
        </p:nvCxnSpPr>
        <p:spPr>
          <a:xfrm>
            <a:off x="6154451" y="3807835"/>
            <a:ext cx="966270" cy="5701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5F625C1-F733-4B97-A0EF-E68CD89B91A3}"/>
              </a:ext>
            </a:extLst>
          </p:cNvPr>
          <p:cNvCxnSpPr>
            <a:cxnSpLocks/>
            <a:stCxn id="54" idx="5"/>
            <a:endCxn id="51" idx="3"/>
          </p:cNvCxnSpPr>
          <p:nvPr/>
        </p:nvCxnSpPr>
        <p:spPr>
          <a:xfrm flipV="1">
            <a:off x="6154451" y="2311515"/>
            <a:ext cx="1280599" cy="10192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Hexagon 78">
            <a:extLst>
              <a:ext uri="{FF2B5EF4-FFF2-40B4-BE49-F238E27FC236}">
                <a16:creationId xmlns:a16="http://schemas.microsoft.com/office/drawing/2014/main" id="{399EA646-6539-43E0-AABB-E76D20C34115}"/>
              </a:ext>
            </a:extLst>
          </p:cNvPr>
          <p:cNvSpPr/>
          <p:nvPr/>
        </p:nvSpPr>
        <p:spPr>
          <a:xfrm>
            <a:off x="660945" y="4364139"/>
            <a:ext cx="1548678" cy="1291578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B8AA71-BBC6-4659-9852-3F076752E0A1}"/>
              </a:ext>
            </a:extLst>
          </p:cNvPr>
          <p:cNvCxnSpPr>
            <a:cxnSpLocks/>
          </p:cNvCxnSpPr>
          <p:nvPr/>
        </p:nvCxnSpPr>
        <p:spPr>
          <a:xfrm>
            <a:off x="2486809" y="1654594"/>
            <a:ext cx="0" cy="39705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951B874-FCAF-4A68-9184-C9E5227B9E6C}"/>
              </a:ext>
            </a:extLst>
          </p:cNvPr>
          <p:cNvCxnSpPr>
            <a:cxnSpLocks/>
            <a:stCxn id="75" idx="0"/>
            <a:endCxn id="64" idx="2"/>
          </p:cNvCxnSpPr>
          <p:nvPr/>
        </p:nvCxnSpPr>
        <p:spPr>
          <a:xfrm flipV="1">
            <a:off x="9120694" y="4199429"/>
            <a:ext cx="1142419" cy="177061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F23E965-7C59-4259-9B06-34270EA0B714}"/>
              </a:ext>
            </a:extLst>
          </p:cNvPr>
          <p:cNvCxnSpPr>
            <a:cxnSpLocks/>
            <a:stCxn id="75" idx="0"/>
            <a:endCxn id="67" idx="3"/>
          </p:cNvCxnSpPr>
          <p:nvPr/>
        </p:nvCxnSpPr>
        <p:spPr>
          <a:xfrm flipV="1">
            <a:off x="9120694" y="2994532"/>
            <a:ext cx="1054030" cy="29755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Can 24">
            <a:extLst>
              <a:ext uri="{FF2B5EF4-FFF2-40B4-BE49-F238E27FC236}">
                <a16:creationId xmlns:a16="http://schemas.microsoft.com/office/drawing/2014/main" id="{A1FF80CE-5CD2-46A2-AA71-13630144F26F}"/>
              </a:ext>
            </a:extLst>
          </p:cNvPr>
          <p:cNvSpPr/>
          <p:nvPr/>
        </p:nvSpPr>
        <p:spPr>
          <a:xfrm>
            <a:off x="4564796" y="6140996"/>
            <a:ext cx="439742" cy="205732"/>
          </a:xfrm>
          <a:prstGeom prst="can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HDFS</a:t>
            </a:r>
            <a:endParaRPr kumimoji="0" lang="en-US" sz="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4" name="Graphic 83" descr="Network Diagram">
            <a:extLst>
              <a:ext uri="{FF2B5EF4-FFF2-40B4-BE49-F238E27FC236}">
                <a16:creationId xmlns:a16="http://schemas.microsoft.com/office/drawing/2014/main" id="{B661ED58-0AF2-43DC-8AE8-9055BACAB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3469" y="6071356"/>
            <a:ext cx="321697" cy="32169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D2E006B-FA13-4FAE-9CC3-8EA2E8F9BD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2729" y="6090330"/>
            <a:ext cx="219869" cy="272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04EE9A5-3260-4215-BADE-0F71E189606C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 flipH="1">
            <a:off x="8479829" y="2781536"/>
            <a:ext cx="40709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6CAB72-1456-4A7E-87AB-51E5D51FF32C}"/>
              </a:ext>
            </a:extLst>
          </p:cNvPr>
          <p:cNvGrpSpPr/>
          <p:nvPr/>
        </p:nvGrpSpPr>
        <p:grpSpPr>
          <a:xfrm>
            <a:off x="7417470" y="2593554"/>
            <a:ext cx="1062359" cy="375964"/>
            <a:chOff x="6286377" y="3595888"/>
            <a:chExt cx="802378" cy="276999"/>
          </a:xfrm>
        </p:grpSpPr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92163A2F-91AD-48A7-B5A2-B48002D93E5F}"/>
                </a:ext>
              </a:extLst>
            </p:cNvPr>
            <p:cNvSpPr/>
            <p:nvPr/>
          </p:nvSpPr>
          <p:spPr>
            <a:xfrm>
              <a:off x="6286377" y="3595888"/>
              <a:ext cx="802378" cy="276999"/>
            </a:xfrm>
            <a:prstGeom prst="hexagon">
              <a:avLst/>
            </a:prstGeom>
            <a:noFill/>
            <a:ln w="15875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B476024-BACC-41C7-B250-9F52DB85D404}"/>
                </a:ext>
              </a:extLst>
            </p:cNvPr>
            <p:cNvSpPr/>
            <p:nvPr/>
          </p:nvSpPr>
          <p:spPr>
            <a:xfrm>
              <a:off x="6391476" y="3631391"/>
              <a:ext cx="603449" cy="129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Server</a:t>
              </a:r>
            </a:p>
          </p:txBody>
        </p:sp>
      </p:grpSp>
      <p:sp>
        <p:nvSpPr>
          <p:cNvPr id="90" name="Can 24">
            <a:extLst>
              <a:ext uri="{FF2B5EF4-FFF2-40B4-BE49-F238E27FC236}">
                <a16:creationId xmlns:a16="http://schemas.microsoft.com/office/drawing/2014/main" id="{8F2E0E79-07C2-40DB-8BB3-94D6149B3548}"/>
              </a:ext>
            </a:extLst>
          </p:cNvPr>
          <p:cNvSpPr/>
          <p:nvPr/>
        </p:nvSpPr>
        <p:spPr>
          <a:xfrm>
            <a:off x="8886922" y="2602333"/>
            <a:ext cx="234288" cy="358405"/>
          </a:xfrm>
          <a:prstGeom prst="can">
            <a:avLst/>
          </a:prstGeom>
          <a:solidFill>
            <a:srgbClr val="7030A0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32C098C-BA37-457E-BA89-913D6A70CC4E}"/>
              </a:ext>
            </a:extLst>
          </p:cNvPr>
          <p:cNvCxnSpPr>
            <a:cxnSpLocks/>
            <a:stCxn id="54" idx="5"/>
            <a:endCxn id="88" idx="3"/>
          </p:cNvCxnSpPr>
          <p:nvPr/>
        </p:nvCxnSpPr>
        <p:spPr>
          <a:xfrm flipV="1">
            <a:off x="6154451" y="2781536"/>
            <a:ext cx="1263019" cy="54919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A6F18BA-9B8D-4296-8C7A-8410C9829FE0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4214847" y="3752026"/>
            <a:ext cx="533771" cy="2358417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3" name="Picture 2" descr="See the source image">
            <a:extLst>
              <a:ext uri="{FF2B5EF4-FFF2-40B4-BE49-F238E27FC236}">
                <a16:creationId xmlns:a16="http://schemas.microsoft.com/office/drawing/2014/main" id="{929D5EFD-7367-4832-9398-A49518199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451" y="1121313"/>
            <a:ext cx="519829" cy="51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A458AE1-8D3B-49AA-8791-59EEAD09815F}"/>
              </a:ext>
            </a:extLst>
          </p:cNvPr>
          <p:cNvSpPr txBox="1"/>
          <p:nvPr/>
        </p:nvSpPr>
        <p:spPr>
          <a:xfrm>
            <a:off x="3163353" y="2342350"/>
            <a:ext cx="111353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55A1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Pool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46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238</Words>
  <Application>Microsoft Office PowerPoint</Application>
  <PresentationFormat>Widescreen</PresentationFormat>
  <Paragraphs>132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Berglund</dc:creator>
  <cp:lastModifiedBy>Niels Berglund</cp:lastModifiedBy>
  <cp:revision>10</cp:revision>
  <dcterms:created xsi:type="dcterms:W3CDTF">2020-12-18T05:04:21Z</dcterms:created>
  <dcterms:modified xsi:type="dcterms:W3CDTF">2020-12-21T13:06:24Z</dcterms:modified>
</cp:coreProperties>
</file>