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49" r:id="rId4"/>
    <p:sldId id="34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056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Berglund" userId="6462ffc3c746bb1c" providerId="LiveId" clId="{572CFA61-6849-42BD-B1DA-93EA9D7DCECD}"/>
    <pc:docChg chg="undo custSel addSld delSld modSld modMainMaster">
      <pc:chgData name="Niels Berglund" userId="6462ffc3c746bb1c" providerId="LiveId" clId="{572CFA61-6849-42BD-B1DA-93EA9D7DCECD}" dt="2025-10-17T05:29:27.155" v="378" actId="6549"/>
      <pc:docMkLst>
        <pc:docMk/>
      </pc:docMkLst>
      <pc:sldChg chg="addSp delSp modSp mod modAnim">
        <pc:chgData name="Niels Berglund" userId="6462ffc3c746bb1c" providerId="LiveId" clId="{572CFA61-6849-42BD-B1DA-93EA9D7DCECD}" dt="2025-10-16T16:15:17.515" v="281" actId="1076"/>
        <pc:sldMkLst>
          <pc:docMk/>
          <pc:sldMk cId="0" sldId="256"/>
        </pc:sldMkLst>
        <pc:spChg chg="mod">
          <ac:chgData name="Niels Berglund" userId="6462ffc3c746bb1c" providerId="LiveId" clId="{572CFA61-6849-42BD-B1DA-93EA9D7DCECD}" dt="2025-10-05T10:25:04.362" v="60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0:25:19.815" v="63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2:56:06.469" v="184" actId="255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Niels Berglund" userId="6462ffc3c746bb1c" providerId="LiveId" clId="{572CFA61-6849-42BD-B1DA-93EA9D7DCECD}" dt="2025-10-16T06:26:14.517" v="250" actId="20577"/>
          <ac:spMkLst>
            <pc:docMk/>
            <pc:sldMk cId="0" sldId="256"/>
            <ac:spMk id="11" creationId="{1568C780-8F0E-D664-77BF-A8DCC46B474B}"/>
          </ac:spMkLst>
        </pc:spChg>
        <pc:picChg chg="add mod ord">
          <ac:chgData name="Niels Berglund" userId="6462ffc3c746bb1c" providerId="LiveId" clId="{572CFA61-6849-42BD-B1DA-93EA9D7DCECD}" dt="2025-10-16T16:15:17.515" v="281" actId="1076"/>
          <ac:picMkLst>
            <pc:docMk/>
            <pc:sldMk cId="0" sldId="256"/>
            <ac:picMk id="9" creationId="{1724FD6B-0ACC-B211-D504-AAB7D1287AA5}"/>
          </ac:picMkLst>
        </pc:picChg>
      </pc:sldChg>
      <pc:sldChg chg="del">
        <pc:chgData name="Niels Berglund" userId="6462ffc3c746bb1c" providerId="LiveId" clId="{572CFA61-6849-42BD-B1DA-93EA9D7DCECD}" dt="2025-10-05T09:35:57.117" v="0" actId="2696"/>
        <pc:sldMkLst>
          <pc:docMk/>
          <pc:sldMk cId="0" sldId="257"/>
        </pc:sldMkLst>
      </pc:sldChg>
      <pc:sldChg chg="addSp modSp del mod">
        <pc:chgData name="Niels Berglund" userId="6462ffc3c746bb1c" providerId="LiveId" clId="{572CFA61-6849-42BD-B1DA-93EA9D7DCECD}" dt="2025-10-16T16:16:34.373" v="293" actId="47"/>
        <pc:sldMkLst>
          <pc:docMk/>
          <pc:sldMk cId="0" sldId="258"/>
        </pc:sldMkLst>
      </pc:sldChg>
      <pc:sldChg chg="addSp delSp modSp mod">
        <pc:chgData name="Niels Berglund" userId="6462ffc3c746bb1c" providerId="LiveId" clId="{572CFA61-6849-42BD-B1DA-93EA9D7DCECD}" dt="2025-10-16T16:17:12.317" v="300" actId="167"/>
        <pc:sldMkLst>
          <pc:docMk/>
          <pc:sldMk cId="0" sldId="259"/>
        </pc:sldMkLst>
        <pc:spChg chg="mod">
          <ac:chgData name="Niels Berglund" userId="6462ffc3c746bb1c" providerId="LiveId" clId="{572CFA61-6849-42BD-B1DA-93EA9D7DCECD}" dt="2025-10-05T10:30:29.099" v="95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0:30:34.520" v="96" actId="207"/>
          <ac:spMkLst>
            <pc:docMk/>
            <pc:sldMk cId="0" sldId="259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16T16:17:12.317" v="300" actId="167"/>
          <ac:picMkLst>
            <pc:docMk/>
            <pc:sldMk cId="0" sldId="259"/>
            <ac:picMk id="4" creationId="{74976DA9-9862-4947-42F7-6CC7D3D686B8}"/>
          </ac:picMkLst>
        </pc:picChg>
        <pc:picChg chg="add del mod ord">
          <ac:chgData name="Niels Berglund" userId="6462ffc3c746bb1c" providerId="LiveId" clId="{572CFA61-6849-42BD-B1DA-93EA9D7DCECD}" dt="2025-10-16T16:17:01.547" v="297" actId="478"/>
          <ac:picMkLst>
            <pc:docMk/>
            <pc:sldMk cId="0" sldId="259"/>
            <ac:picMk id="5" creationId="{9FB9BBC9-F135-AA92-8C37-85DCD4B1C8A5}"/>
          </ac:picMkLst>
        </pc:picChg>
      </pc:sldChg>
      <pc:sldChg chg="addSp delSp modSp mod">
        <pc:chgData name="Niels Berglund" userId="6462ffc3c746bb1c" providerId="LiveId" clId="{572CFA61-6849-42BD-B1DA-93EA9D7DCECD}" dt="2025-10-16T16:18:22.379" v="303" actId="167"/>
        <pc:sldMkLst>
          <pc:docMk/>
          <pc:sldMk cId="0" sldId="260"/>
        </pc:sldMkLst>
        <pc:spChg chg="mod">
          <ac:chgData name="Niels Berglund" userId="6462ffc3c746bb1c" providerId="LiveId" clId="{572CFA61-6849-42BD-B1DA-93EA9D7DCECD}" dt="2025-10-05T10:36:09.104" v="116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0:37:17.073" v="126" actId="255"/>
          <ac:spMkLst>
            <pc:docMk/>
            <pc:sldMk cId="0" sldId="260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16T16:18:22.379" v="303" actId="167"/>
          <ac:picMkLst>
            <pc:docMk/>
            <pc:sldMk cId="0" sldId="260"/>
            <ac:picMk id="4" creationId="{CF57D426-9D8E-D904-929C-D1E9182D4EA3}"/>
          </ac:picMkLst>
        </pc:picChg>
        <pc:picChg chg="add del mod ord">
          <ac:chgData name="Niels Berglund" userId="6462ffc3c746bb1c" providerId="LiveId" clId="{572CFA61-6849-42BD-B1DA-93EA9D7DCECD}" dt="2025-10-16T16:18:16.136" v="301" actId="478"/>
          <ac:picMkLst>
            <pc:docMk/>
            <pc:sldMk cId="0" sldId="260"/>
            <ac:picMk id="5" creationId="{BC1A2628-964B-60EC-3FA2-1797FC0E68B2}"/>
          </ac:picMkLst>
        </pc:picChg>
      </pc:sldChg>
      <pc:sldChg chg="addSp delSp modSp mod">
        <pc:chgData name="Niels Berglund" userId="6462ffc3c746bb1c" providerId="LiveId" clId="{572CFA61-6849-42BD-B1DA-93EA9D7DCECD}" dt="2025-10-16T16:18:32.230" v="306" actId="167"/>
        <pc:sldMkLst>
          <pc:docMk/>
          <pc:sldMk cId="0" sldId="261"/>
        </pc:sldMkLst>
        <pc:spChg chg="mod">
          <ac:chgData name="Niels Berglund" userId="6462ffc3c746bb1c" providerId="LiveId" clId="{572CFA61-6849-42BD-B1DA-93EA9D7DCECD}" dt="2025-10-05T11:58:19.805" v="129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3:08:34.423" v="187" actId="1076"/>
          <ac:spMkLst>
            <pc:docMk/>
            <pc:sldMk cId="0" sldId="261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16T16:18:32.230" v="306" actId="167"/>
          <ac:picMkLst>
            <pc:docMk/>
            <pc:sldMk cId="0" sldId="261"/>
            <ac:picMk id="4" creationId="{3DCC9A0E-69D8-2857-4B1E-4C1620063421}"/>
          </ac:picMkLst>
        </pc:picChg>
        <pc:picChg chg="add del mod ord">
          <ac:chgData name="Niels Berglund" userId="6462ffc3c746bb1c" providerId="LiveId" clId="{572CFA61-6849-42BD-B1DA-93EA9D7DCECD}" dt="2025-10-16T16:18:26.368" v="304" actId="478"/>
          <ac:picMkLst>
            <pc:docMk/>
            <pc:sldMk cId="0" sldId="261"/>
            <ac:picMk id="5" creationId="{541AA3F1-60AB-A631-011E-68C7BF531D36}"/>
          </ac:picMkLst>
        </pc:picChg>
      </pc:sldChg>
      <pc:sldChg chg="addSp delSp modSp mod modAnim">
        <pc:chgData name="Niels Berglund" userId="6462ffc3c746bb1c" providerId="LiveId" clId="{572CFA61-6849-42BD-B1DA-93EA9D7DCECD}" dt="2025-10-16T16:18:51.237" v="309" actId="167"/>
        <pc:sldMkLst>
          <pc:docMk/>
          <pc:sldMk cId="0" sldId="262"/>
        </pc:sldMkLst>
        <pc:spChg chg="mod">
          <ac:chgData name="Niels Berglund" userId="6462ffc3c746bb1c" providerId="LiveId" clId="{572CFA61-6849-42BD-B1DA-93EA9D7DCECD}" dt="2025-10-05T12:00:02.945" v="139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16T15:50:48.233" v="274" actId="6549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Niels Berglund" userId="6462ffc3c746bb1c" providerId="LiveId" clId="{572CFA61-6849-42BD-B1DA-93EA9D7DCECD}" dt="2025-10-16T15:51:06.874" v="276" actId="207"/>
          <ac:spMkLst>
            <pc:docMk/>
            <pc:sldMk cId="0" sldId="262"/>
            <ac:spMk id="4" creationId="{B726E145-6A51-F0AA-A8BA-397D57D4174A}"/>
          </ac:spMkLst>
        </pc:spChg>
        <pc:spChg chg="add mod">
          <ac:chgData name="Niels Berglund" userId="6462ffc3c746bb1c" providerId="LiveId" clId="{572CFA61-6849-42BD-B1DA-93EA9D7DCECD}" dt="2025-10-16T15:51:12.526" v="277" actId="207"/>
          <ac:spMkLst>
            <pc:docMk/>
            <pc:sldMk cId="0" sldId="262"/>
            <ac:spMk id="6" creationId="{FA1C77CF-6B9D-06C3-44B5-22C901D72831}"/>
          </ac:spMkLst>
        </pc:spChg>
        <pc:spChg chg="add mod">
          <ac:chgData name="Niels Berglund" userId="6462ffc3c746bb1c" providerId="LiveId" clId="{572CFA61-6849-42BD-B1DA-93EA9D7DCECD}" dt="2025-10-16T15:51:23.539" v="280" actId="207"/>
          <ac:spMkLst>
            <pc:docMk/>
            <pc:sldMk cId="0" sldId="262"/>
            <ac:spMk id="7" creationId="{70F45DA4-683C-B2FA-112F-7D1BD1D162AB}"/>
          </ac:spMkLst>
        </pc:spChg>
        <pc:picChg chg="add del mod ord">
          <ac:chgData name="Niels Berglund" userId="6462ffc3c746bb1c" providerId="LiveId" clId="{572CFA61-6849-42BD-B1DA-93EA9D7DCECD}" dt="2025-10-16T16:18:45.588" v="307" actId="478"/>
          <ac:picMkLst>
            <pc:docMk/>
            <pc:sldMk cId="0" sldId="262"/>
            <ac:picMk id="5" creationId="{FC1CE526-E898-FB14-12B7-F2174EB54A0B}"/>
          </ac:picMkLst>
        </pc:picChg>
        <pc:picChg chg="add mod ord">
          <ac:chgData name="Niels Berglund" userId="6462ffc3c746bb1c" providerId="LiveId" clId="{572CFA61-6849-42BD-B1DA-93EA9D7DCECD}" dt="2025-10-16T16:18:51.237" v="309" actId="167"/>
          <ac:picMkLst>
            <pc:docMk/>
            <pc:sldMk cId="0" sldId="262"/>
            <ac:picMk id="8" creationId="{45A0B202-CFF9-DEB7-D233-920CE2896F72}"/>
          </ac:picMkLst>
        </pc:picChg>
      </pc:sldChg>
      <pc:sldChg chg="addSp delSp modSp mod">
        <pc:chgData name="Niels Berglund" userId="6462ffc3c746bb1c" providerId="LiveId" clId="{572CFA61-6849-42BD-B1DA-93EA9D7DCECD}" dt="2025-10-16T16:19:09.806" v="312" actId="167"/>
        <pc:sldMkLst>
          <pc:docMk/>
          <pc:sldMk cId="0" sldId="263"/>
        </pc:sldMkLst>
        <pc:spChg chg="mod">
          <ac:chgData name="Niels Berglund" userId="6462ffc3c746bb1c" providerId="LiveId" clId="{572CFA61-6849-42BD-B1DA-93EA9D7DCECD}" dt="2025-10-05T12:16:52.536" v="146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2:16:45.660" v="145" actId="207"/>
          <ac:spMkLst>
            <pc:docMk/>
            <pc:sldMk cId="0" sldId="263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16T16:19:09.806" v="312" actId="167"/>
          <ac:picMkLst>
            <pc:docMk/>
            <pc:sldMk cId="0" sldId="263"/>
            <ac:picMk id="4" creationId="{3E303D7A-8AEA-45FE-04F3-CE1FA2DD8CC3}"/>
          </ac:picMkLst>
        </pc:picChg>
        <pc:picChg chg="add del mod ord">
          <ac:chgData name="Niels Berglund" userId="6462ffc3c746bb1c" providerId="LiveId" clId="{572CFA61-6849-42BD-B1DA-93EA9D7DCECD}" dt="2025-10-16T16:19:02.970" v="310" actId="478"/>
          <ac:picMkLst>
            <pc:docMk/>
            <pc:sldMk cId="0" sldId="263"/>
            <ac:picMk id="5" creationId="{BF3F5DF2-8AB7-5E44-96C3-815C21666A18}"/>
          </ac:picMkLst>
        </pc:picChg>
      </pc:sldChg>
      <pc:sldChg chg="addSp delSp modSp mod">
        <pc:chgData name="Niels Berglund" userId="6462ffc3c746bb1c" providerId="LiveId" clId="{572CFA61-6849-42BD-B1DA-93EA9D7DCECD}" dt="2025-10-16T16:19:23.973" v="315" actId="167"/>
        <pc:sldMkLst>
          <pc:docMk/>
          <pc:sldMk cId="0" sldId="264"/>
        </pc:sldMkLst>
        <pc:spChg chg="mod">
          <ac:chgData name="Niels Berglund" userId="6462ffc3c746bb1c" providerId="LiveId" clId="{572CFA61-6849-42BD-B1DA-93EA9D7DCECD}" dt="2025-10-05T12:18:08.226" v="154" actId="207"/>
          <ac:spMkLst>
            <pc:docMk/>
            <pc:sldMk cId="0" sldId="264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2:18:44.062" v="157" actId="2711"/>
          <ac:spMkLst>
            <pc:docMk/>
            <pc:sldMk cId="0" sldId="264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16T16:19:23.973" v="315" actId="167"/>
          <ac:picMkLst>
            <pc:docMk/>
            <pc:sldMk cId="0" sldId="264"/>
            <ac:picMk id="4" creationId="{5EF28EF8-2CB3-BE16-2EC3-92102ECB75B4}"/>
          </ac:picMkLst>
        </pc:picChg>
        <pc:picChg chg="add del mod ord">
          <ac:chgData name="Niels Berglund" userId="6462ffc3c746bb1c" providerId="LiveId" clId="{572CFA61-6849-42BD-B1DA-93EA9D7DCECD}" dt="2025-10-16T16:19:18.169" v="313" actId="478"/>
          <ac:picMkLst>
            <pc:docMk/>
            <pc:sldMk cId="0" sldId="264"/>
            <ac:picMk id="5" creationId="{917B8ECE-2D2E-BCD4-7F89-D62ED09C3C58}"/>
          </ac:picMkLst>
        </pc:picChg>
      </pc:sldChg>
      <pc:sldChg chg="addSp delSp modSp mod">
        <pc:chgData name="Niels Berglund" userId="6462ffc3c746bb1c" providerId="LiveId" clId="{572CFA61-6849-42BD-B1DA-93EA9D7DCECD}" dt="2025-10-17T05:29:27.155" v="378" actId="6549"/>
        <pc:sldMkLst>
          <pc:docMk/>
          <pc:sldMk cId="0" sldId="265"/>
        </pc:sldMkLst>
        <pc:spChg chg="mod">
          <ac:chgData name="Niels Berglund" userId="6462ffc3c746bb1c" providerId="LiveId" clId="{572CFA61-6849-42BD-B1DA-93EA9D7DCECD}" dt="2025-10-05T12:21:11.386" v="169" actId="207"/>
          <ac:spMkLst>
            <pc:docMk/>
            <pc:sldMk cId="0" sldId="265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17T05:29:27.155" v="378" actId="6549"/>
          <ac:spMkLst>
            <pc:docMk/>
            <pc:sldMk cId="0" sldId="265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16T16:19:39.944" v="318" actId="167"/>
          <ac:picMkLst>
            <pc:docMk/>
            <pc:sldMk cId="0" sldId="265"/>
            <ac:picMk id="4" creationId="{66B3107B-9C26-8F56-48C3-48F68919AABB}"/>
          </ac:picMkLst>
        </pc:picChg>
        <pc:picChg chg="add del mod ord">
          <ac:chgData name="Niels Berglund" userId="6462ffc3c746bb1c" providerId="LiveId" clId="{572CFA61-6849-42BD-B1DA-93EA9D7DCECD}" dt="2025-10-16T16:19:33.976" v="316" actId="478"/>
          <ac:picMkLst>
            <pc:docMk/>
            <pc:sldMk cId="0" sldId="265"/>
            <ac:picMk id="5" creationId="{46126F51-21F2-A02D-6C89-A4FFC25AA52F}"/>
          </ac:picMkLst>
        </pc:picChg>
      </pc:sldChg>
      <pc:sldChg chg="addSp delSp modSp mod">
        <pc:chgData name="Niels Berglund" userId="6462ffc3c746bb1c" providerId="LiveId" clId="{572CFA61-6849-42BD-B1DA-93EA9D7DCECD}" dt="2025-10-16T16:19:49.248" v="321" actId="167"/>
        <pc:sldMkLst>
          <pc:docMk/>
          <pc:sldMk cId="0" sldId="266"/>
        </pc:sldMkLst>
        <pc:spChg chg="mod">
          <ac:chgData name="Niels Berglund" userId="6462ffc3c746bb1c" providerId="LiveId" clId="{572CFA61-6849-42BD-B1DA-93EA9D7DCECD}" dt="2025-10-05T14:17:58.557" v="238" actId="207"/>
          <ac:spMkLst>
            <pc:docMk/>
            <pc:sldMk cId="0" sldId="266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4:18:22.187" v="241" actId="207"/>
          <ac:spMkLst>
            <pc:docMk/>
            <pc:sldMk cId="0" sldId="266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16T16:19:49.248" v="321" actId="167"/>
          <ac:picMkLst>
            <pc:docMk/>
            <pc:sldMk cId="0" sldId="266"/>
            <ac:picMk id="4" creationId="{67573689-B602-1599-661D-3C06951231C2}"/>
          </ac:picMkLst>
        </pc:picChg>
        <pc:picChg chg="add del mod ord">
          <ac:chgData name="Niels Berglund" userId="6462ffc3c746bb1c" providerId="LiveId" clId="{572CFA61-6849-42BD-B1DA-93EA9D7DCECD}" dt="2025-10-16T16:19:44.066" v="319" actId="478"/>
          <ac:picMkLst>
            <pc:docMk/>
            <pc:sldMk cId="0" sldId="266"/>
            <ac:picMk id="5" creationId="{DBF1309A-CFB0-24A0-9361-D2681345B106}"/>
          </ac:picMkLst>
        </pc:picChg>
      </pc:sldChg>
      <pc:sldChg chg="del">
        <pc:chgData name="Niels Berglund" userId="6462ffc3c746bb1c" providerId="LiveId" clId="{572CFA61-6849-42BD-B1DA-93EA9D7DCECD}" dt="2025-10-05T12:25:07.928" v="176" actId="2696"/>
        <pc:sldMkLst>
          <pc:docMk/>
          <pc:sldMk cId="0" sldId="267"/>
        </pc:sldMkLst>
      </pc:sldChg>
      <pc:sldChg chg="del">
        <pc:chgData name="Niels Berglund" userId="6462ffc3c746bb1c" providerId="LiveId" clId="{572CFA61-6849-42BD-B1DA-93EA9D7DCECD}" dt="2025-10-05T12:25:13.951" v="177" actId="2696"/>
        <pc:sldMkLst>
          <pc:docMk/>
          <pc:sldMk cId="0" sldId="268"/>
        </pc:sldMkLst>
      </pc:sldChg>
      <pc:sldChg chg="del">
        <pc:chgData name="Niels Berglund" userId="6462ffc3c746bb1c" providerId="LiveId" clId="{572CFA61-6849-42BD-B1DA-93EA9D7DCECD}" dt="2025-10-05T14:13:43.849" v="234" actId="2696"/>
        <pc:sldMkLst>
          <pc:docMk/>
          <pc:sldMk cId="0" sldId="269"/>
        </pc:sldMkLst>
      </pc:sldChg>
      <pc:sldChg chg="del">
        <pc:chgData name="Niels Berglund" userId="6462ffc3c746bb1c" providerId="LiveId" clId="{572CFA61-6849-42BD-B1DA-93EA9D7DCECD}" dt="2025-10-05T14:13:46.605" v="235" actId="2696"/>
        <pc:sldMkLst>
          <pc:docMk/>
          <pc:sldMk cId="0" sldId="270"/>
        </pc:sldMkLst>
      </pc:sldChg>
      <pc:sldChg chg="addSp delSp modSp add mod">
        <pc:chgData name="Niels Berglund" userId="6462ffc3c746bb1c" providerId="LiveId" clId="{572CFA61-6849-42BD-B1DA-93EA9D7DCECD}" dt="2025-10-16T16:16:48.171" v="296" actId="167"/>
        <pc:sldMkLst>
          <pc:docMk/>
          <pc:sldMk cId="1644626494" sldId="342"/>
        </pc:sldMkLst>
        <pc:spChg chg="mod">
          <ac:chgData name="Niels Berglund" userId="6462ffc3c746bb1c" providerId="LiveId" clId="{572CFA61-6849-42BD-B1DA-93EA9D7DCECD}" dt="2025-10-05T11:59:30.726" v="136" actId="255"/>
          <ac:spMkLst>
            <pc:docMk/>
            <pc:sldMk cId="1644626494" sldId="342"/>
            <ac:spMk id="18" creationId="{4EE5CCFA-2CF9-A362-D6F0-7147937F805A}"/>
          </ac:spMkLst>
        </pc:spChg>
        <pc:picChg chg="add mod ord">
          <ac:chgData name="Niels Berglund" userId="6462ffc3c746bb1c" providerId="LiveId" clId="{572CFA61-6849-42BD-B1DA-93EA9D7DCECD}" dt="2025-10-16T16:16:48.171" v="296" actId="167"/>
          <ac:picMkLst>
            <pc:docMk/>
            <pc:sldMk cId="1644626494" sldId="342"/>
            <ac:picMk id="2" creationId="{897CACFD-48C6-7D8D-90C9-4C39DA15BDCA}"/>
          </ac:picMkLst>
        </pc:picChg>
        <pc:picChg chg="add del mod ord">
          <ac:chgData name="Niels Berglund" userId="6462ffc3c746bb1c" providerId="LiveId" clId="{572CFA61-6849-42BD-B1DA-93EA9D7DCECD}" dt="2025-10-16T16:16:38.767" v="294" actId="478"/>
          <ac:picMkLst>
            <pc:docMk/>
            <pc:sldMk cId="1644626494" sldId="342"/>
            <ac:picMk id="4" creationId="{202F0885-2A3A-BE29-73A7-17AC685A8D11}"/>
          </ac:picMkLst>
        </pc:picChg>
      </pc:sldChg>
      <pc:sldChg chg="new del">
        <pc:chgData name="Niels Berglund" userId="6462ffc3c746bb1c" providerId="LiveId" clId="{572CFA61-6849-42BD-B1DA-93EA9D7DCECD}" dt="2025-10-05T10:35:35.135" v="113" actId="2696"/>
        <pc:sldMkLst>
          <pc:docMk/>
          <pc:sldMk cId="480554787" sldId="343"/>
        </pc:sldMkLst>
      </pc:sldChg>
      <pc:sldChg chg="new del">
        <pc:chgData name="Niels Berglund" userId="6462ffc3c746bb1c" providerId="LiveId" clId="{572CFA61-6849-42BD-B1DA-93EA9D7DCECD}" dt="2025-10-05T10:35:12.900" v="109" actId="2696"/>
        <pc:sldMkLst>
          <pc:docMk/>
          <pc:sldMk cId="2122067419" sldId="343"/>
        </pc:sldMkLst>
      </pc:sldChg>
      <pc:sldChg chg="new del">
        <pc:chgData name="Niels Berglund" userId="6462ffc3c746bb1c" providerId="LiveId" clId="{572CFA61-6849-42BD-B1DA-93EA9D7DCECD}" dt="2025-10-05T10:35:32.690" v="112" actId="2696"/>
        <pc:sldMkLst>
          <pc:docMk/>
          <pc:sldMk cId="3820616328" sldId="344"/>
        </pc:sldMkLst>
      </pc:sldChg>
      <pc:sldChg chg="addSp delSp modSp add mod">
        <pc:chgData name="Niels Berglund" userId="6462ffc3c746bb1c" providerId="LiveId" clId="{572CFA61-6849-42BD-B1DA-93EA9D7DCECD}" dt="2025-10-16T16:19:57.563" v="324" actId="167"/>
        <pc:sldMkLst>
          <pc:docMk/>
          <pc:sldMk cId="2724713371" sldId="348"/>
        </pc:sldMkLst>
        <pc:picChg chg="add mod ord">
          <ac:chgData name="Niels Berglund" userId="6462ffc3c746bb1c" providerId="LiveId" clId="{572CFA61-6849-42BD-B1DA-93EA9D7DCECD}" dt="2025-10-16T16:19:57.563" v="324" actId="167"/>
          <ac:picMkLst>
            <pc:docMk/>
            <pc:sldMk cId="2724713371" sldId="348"/>
            <ac:picMk id="2" creationId="{4A2A6AE2-7B2B-9FA3-5F83-BF7848401660}"/>
          </ac:picMkLst>
        </pc:picChg>
        <pc:picChg chg="add del mod ord">
          <ac:chgData name="Niels Berglund" userId="6462ffc3c746bb1c" providerId="LiveId" clId="{572CFA61-6849-42BD-B1DA-93EA9D7DCECD}" dt="2025-10-16T16:19:52.861" v="322" actId="478"/>
          <ac:picMkLst>
            <pc:docMk/>
            <pc:sldMk cId="2724713371" sldId="348"/>
            <ac:picMk id="4" creationId="{D9588358-E4B7-A6BF-7B14-E382A8568596}"/>
          </ac:picMkLst>
        </pc:picChg>
      </pc:sldChg>
      <pc:sldChg chg="add del">
        <pc:chgData name="Niels Berglund" userId="6462ffc3c746bb1c" providerId="LiveId" clId="{572CFA61-6849-42BD-B1DA-93EA9D7DCECD}" dt="2025-10-16T16:15:34.997" v="283" actId="2696"/>
        <pc:sldMkLst>
          <pc:docMk/>
          <pc:sldMk cId="2692479511" sldId="349"/>
        </pc:sldMkLst>
      </pc:sldChg>
      <pc:sldChg chg="addSp delSp modSp add mod">
        <pc:chgData name="Niels Berglund" userId="6462ffc3c746bb1c" providerId="LiveId" clId="{572CFA61-6849-42BD-B1DA-93EA9D7DCECD}" dt="2025-10-16T16:16:05.859" v="292" actId="167"/>
        <pc:sldMkLst>
          <pc:docMk/>
          <pc:sldMk cId="2792466364" sldId="349"/>
        </pc:sldMkLst>
        <pc:picChg chg="del">
          <ac:chgData name="Niels Berglund" userId="6462ffc3c746bb1c" providerId="LiveId" clId="{572CFA61-6849-42BD-B1DA-93EA9D7DCECD}" dt="2025-10-16T16:15:46.937" v="285" actId="478"/>
          <ac:picMkLst>
            <pc:docMk/>
            <pc:sldMk cId="2792466364" sldId="349"/>
            <ac:picMk id="5" creationId="{8AD1BDD3-65AC-CCA7-9013-FD39718F25C1}"/>
          </ac:picMkLst>
        </pc:picChg>
        <pc:picChg chg="add mod ord">
          <ac:chgData name="Niels Berglund" userId="6462ffc3c746bb1c" providerId="LiveId" clId="{572CFA61-6849-42BD-B1DA-93EA9D7DCECD}" dt="2025-10-16T16:16:05.859" v="292" actId="167"/>
          <ac:picMkLst>
            <pc:docMk/>
            <pc:sldMk cId="2792466364" sldId="349"/>
            <ac:picMk id="6" creationId="{071D95D5-EF53-6144-85B2-EFBE52D30F3F}"/>
          </ac:picMkLst>
        </pc:picChg>
      </pc:sldChg>
      <pc:sldMasterChg chg="modSp">
        <pc:chgData name="Niels Berglund" userId="6462ffc3c746bb1c" providerId="LiveId" clId="{572CFA61-6849-42BD-B1DA-93EA9D7DCECD}" dt="2025-10-05T10:34:47.005" v="107" actId="207"/>
        <pc:sldMasterMkLst>
          <pc:docMk/>
          <pc:sldMasterMk cId="1624940536" sldId="2147483660"/>
        </pc:sldMasterMkLst>
        <pc:spChg chg="mod">
          <ac:chgData name="Niels Berglund" userId="6462ffc3c746bb1c" providerId="LiveId" clId="{572CFA61-6849-42BD-B1DA-93EA9D7DCECD}" dt="2025-10-05T10:34:15.760" v="105" actId="207"/>
          <ac:spMkLst>
            <pc:docMk/>
            <pc:sldMasterMk cId="1624940536" sldId="2147483660"/>
            <ac:spMk id="2" creationId="{E34F2420-017F-5084-F06B-417996AD4E2E}"/>
          </ac:spMkLst>
        </pc:spChg>
        <pc:spChg chg="mod">
          <ac:chgData name="Niels Berglund" userId="6462ffc3c746bb1c" providerId="LiveId" clId="{572CFA61-6849-42BD-B1DA-93EA9D7DCECD}" dt="2025-10-05T10:34:47.005" v="107" actId="207"/>
          <ac:spMkLst>
            <pc:docMk/>
            <pc:sldMasterMk cId="1624940536" sldId="2147483660"/>
            <ac:spMk id="3" creationId="{42F884D2-12DD-AF1F-9CD3-8373CAD8D3A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21DC4-15F4-4A34-82B1-6FC1FACDEC4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B496-F6CF-41CA-915F-3C0900D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world as we know it began on this date. What happened then?</a:t>
            </a:r>
          </a:p>
          <a:p>
            <a:endParaRPr lang="en-US"/>
          </a:p>
          <a:p>
            <a:r>
              <a:rPr lang="en-US"/>
              <a:t>ChatGPT was released, and the world became aware of </a:t>
            </a:r>
            <a:r>
              <a:rPr lang="en-US" err="1"/>
              <a:t>GenAI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09DCD-38B9-4CAA-A10D-406D26B5670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A2A3E-F56C-412F-A3CB-21E0F8FB2F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6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E581-F694-06F8-7B20-E89E956B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82781-563D-169A-2C2E-A43CC87D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E662-7E20-5B84-69D0-A84E725E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2072-1E4D-CAF1-49A1-0786A7C6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16FB-6D8B-1CF0-C331-06557DC4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B449-78E8-EF19-CA64-2C37C84D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6A1A-C6B1-064D-629F-10F9325C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F5D-0846-72C4-FD43-9BBCEEFB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36A5-FB43-09AD-0A52-FC16F99B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E11D-9AC7-E7DB-41C2-654FA8EF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033-B1CB-9760-2147-F0373507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E7DF-6870-5CA3-7370-A40A51D3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86A8-FCF7-DA0E-081A-874BD002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4D99-0089-9002-4A16-9A45F7B7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23B9-621E-AEC4-A1CA-B6F91169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0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D82-79A4-0B25-6DF9-3D95684C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0757-9153-C92D-C344-2F0B7205B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6FFF-1101-8541-727F-01376FD0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39EBB-302E-859E-6456-136F2244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EFCCB-AE50-F9F7-8386-BD14EBF3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2A78-E80A-55D7-9324-924BF0CD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F572-A3A3-E0BD-E929-C119F7F5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070B-51D0-56BD-C8EA-85B4DD07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5657A-D65C-7A3F-9455-4AF7D4A7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29E49-E26D-9404-653D-C1D900605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2E491-AAC0-3A3D-3BCA-439F9FA51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80895-F7C0-6F62-515C-FEC4F76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74E58-0FAB-1804-A3B3-F56878A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94DC9-2A1F-FC62-10E4-D234875A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3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8707-65BB-6201-7F8B-0AD20177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7FADE-63C2-1A5A-2BD3-55BA9C23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CBC98-36BC-7295-9F6A-F7FF797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8E4BC-4EC4-7DD7-0B3D-C2457EE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B4E1C-4949-33CB-0589-DA3700FA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83C6-6042-3996-B530-A95F25C3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79F7-2636-0714-9251-4FBC0697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1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1C47-B689-0493-F4FA-2023011C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F45-3322-EA86-35F0-C310138B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178FE-81DB-7F56-8875-141FB71F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CAA9-ADD3-A27F-220A-CA334BEA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A5E3-2187-260C-AA3E-26356598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D042E-C33C-6D20-B962-D9A35DF2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B2A1-571E-BD3D-8B38-FABD56C6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FE74C-A4B1-5F52-454B-83AB0F52F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F5C6-D0A7-4C7E-F341-0E0DAAC6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D0CE-D34E-BDC0-7065-70F1962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7885-647B-3079-8E85-363EE575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BF91-451A-0108-9EBD-DF9A8181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6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9457-4E5D-9597-4623-BBD5FB77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3619-0266-2264-9874-7CED2E07D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3265-1121-5292-6225-C6264928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C562-DC46-85EA-DF44-02A3DA7E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8158-FDEC-60AB-E2BC-E54E4962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7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0A88D-8508-C50D-1FFC-FA83E37E9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B90-1FF1-12EE-8854-9B715234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6110-EBA5-2271-B3BB-B03E8BD4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8927-8AD4-C13A-382B-C4BD3F22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CCB3-8F82-9B15-9A7B-FEDF2935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11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11"/>
            <a:ext cx="11271250" cy="89966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7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F2420-017F-5084-F06B-417996AD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884D2-12DD-AF1F-9CD3-8373CAD8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88AA-E47E-471A-3ABF-7E4D31FC8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EF3B-1460-4EE6-BB1F-95D983DE5504}" type="datetimeFigureOut">
              <a:rPr lang="en-US" smtClean="0"/>
              <a:t>2025-10-16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E164-DDE3-D642-F40A-45A3DDF28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915C-3858-3B10-6604-382DA29B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urple light in space&#10;&#10;AI-generated content may be incorrect.">
            <a:extLst>
              <a:ext uri="{FF2B5EF4-FFF2-40B4-BE49-F238E27FC236}">
                <a16:creationId xmlns:a16="http://schemas.microsoft.com/office/drawing/2014/main" id="{1724FD6B-0ACC-B211-D504-AAB7D128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9188"/>
            <a:ext cx="12192000" cy="68671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71550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323232"/>
                </a:solidFill>
              </a:defRPr>
            </a:pPr>
            <a:r>
              <a:rPr dirty="0">
                <a:solidFill>
                  <a:srgbClr val="F2F2F2"/>
                </a:solidFill>
                <a:latin typeface="Arial Rounded MT Bold" panose="020F0704030504030204" pitchFamily="34" charset="0"/>
              </a:rPr>
              <a:t>Generative AI for Beginners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2406297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>
                <a:solidFill>
                  <a:srgbClr val="0078D4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Build Your First Agent with Azure AI Foundry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3310588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</a:defRPr>
            </a:pPr>
            <a:r>
              <a:rPr sz="2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From zero to AI hero - watch your first agent come alive in just a few lines of code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68C780-8F0E-D664-77BF-A8DCC46B474B}"/>
              </a:ext>
            </a:extLst>
          </p:cNvPr>
          <p:cNvSpPr txBox="1">
            <a:spLocks/>
          </p:cNvSpPr>
          <p:nvPr/>
        </p:nvSpPr>
        <p:spPr>
          <a:xfrm>
            <a:off x="1026276" y="4491880"/>
            <a:ext cx="4491115" cy="219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Niels Berglund</a:t>
            </a:r>
          </a:p>
          <a:p>
            <a:pPr algn="l"/>
            <a:r>
              <a:rPr lang="en-US" sz="19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AI / Software Architect Lead Derivco</a:t>
            </a:r>
          </a:p>
          <a:p>
            <a:pPr algn="l"/>
            <a:r>
              <a:rPr lang="en-US" sz="19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niels.it.berglund@gmail.com</a:t>
            </a:r>
          </a:p>
          <a:p>
            <a:pPr algn="l"/>
            <a:r>
              <a:rPr lang="en-US" sz="19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https://nielsberglund.com</a:t>
            </a:r>
          </a:p>
          <a:p>
            <a:pPr algn="l"/>
            <a:r>
              <a:rPr lang="en-US" sz="19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https://linkedin.com/in/nielsberglund</a:t>
            </a:r>
          </a:p>
          <a:p>
            <a:pPr algn="l"/>
            <a:endParaRPr lang="en-US" sz="2000" dirty="0">
              <a:solidFill>
                <a:prstClr val="black"/>
              </a:solidFill>
              <a:latin typeface="Aptos" panose="021100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66B3107B-9C26-8F56-48C3-48F68919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5749779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We Built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Created an AI agent in Azure AI Foundry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Configured it with prompts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Gave it knowledge, and the ability to execute code</a:t>
            </a: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Connected it to a real application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Made it work end-to-end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And you can do this too!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67573689-B602-1599-661D-3C069512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4350678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Generative AI is accessible to everyone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Azure AI Foundry makes it easier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You don't need to be an AI expert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Start small, iterate, improve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The code is simpler than you think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BC61-9325-D9E2-17FA-9C90B914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4A2A6AE2-7B2B-9FA3-5F83-BF784840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9ED1A9-355E-6AD9-5D40-7AC64C8BC6F0}"/>
              </a:ext>
            </a:extLst>
          </p:cNvPr>
          <p:cNvSpPr txBox="1">
            <a:spLocks/>
          </p:cNvSpPr>
          <p:nvPr/>
        </p:nvSpPr>
        <p:spPr>
          <a:xfrm>
            <a:off x="0" y="1873920"/>
            <a:ext cx="12192000" cy="142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Thank You</a:t>
            </a:r>
            <a:br>
              <a:rPr kumimoji="0" lang="en-AU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</a:br>
            <a:r>
              <a:rPr kumimoji="0" lang="en-AU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Questions?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585BD4-A4EA-302D-A762-84ACEA203E74}"/>
              </a:ext>
            </a:extLst>
          </p:cNvPr>
          <p:cNvSpPr txBox="1">
            <a:spLocks/>
          </p:cNvSpPr>
          <p:nvPr/>
        </p:nvSpPr>
        <p:spPr>
          <a:xfrm>
            <a:off x="994350" y="4209281"/>
            <a:ext cx="5391460" cy="1918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Niels Berglund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niels.it.berglund@gmail.com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https://nielsberglund.com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https://linkedin.com/in/nielsberglund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7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DBAE-43B0-C846-48A8-24C8AEF4B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071D95D5-EF53-6144-85B2-EFBE52D3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7C2699-C8CC-E8E4-32FA-49B48E4BB086}"/>
              </a:ext>
            </a:extLst>
          </p:cNvPr>
          <p:cNvSpPr txBox="1"/>
          <p:nvPr/>
        </p:nvSpPr>
        <p:spPr>
          <a:xfrm>
            <a:off x="457200" y="255360"/>
            <a:ext cx="6346096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We'll Build Today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F3F2F-05F1-3B43-B4A6-CA0931E26F35}"/>
              </a:ext>
            </a:extLst>
          </p:cNvPr>
          <p:cNvSpPr txBox="1"/>
          <p:nvPr/>
        </p:nvSpPr>
        <p:spPr>
          <a:xfrm>
            <a:off x="457200" y="1371600"/>
            <a:ext cx="1127729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✓ </a:t>
            </a: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An AI agent in Azure AI Foundry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A working application connected to the agent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End-to-end demo you can use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In the next hour: from nothing to working!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You'll leave with code you can use</a:t>
            </a:r>
          </a:p>
        </p:txBody>
      </p:sp>
    </p:spTree>
    <p:extLst>
      <p:ext uri="{BB962C8B-B14F-4D97-AF65-F5344CB8AC3E}">
        <p14:creationId xmlns:p14="http://schemas.microsoft.com/office/powerpoint/2010/main" val="279246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897CACFD-48C6-7D8D-90C9-4C39DA15B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EE5CCFA-2CF9-A362-D6F0-7147937F805A}"/>
              </a:ext>
            </a:extLst>
          </p:cNvPr>
          <p:cNvSpPr txBox="1">
            <a:spLocks/>
          </p:cNvSpPr>
          <p:nvPr/>
        </p:nvSpPr>
        <p:spPr>
          <a:xfrm>
            <a:off x="588263" y="307910"/>
            <a:ext cx="1101852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-50" normalizeH="0" baseline="0" noProof="0" dirty="0">
                <a:ln w="3175"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Segoe UI" pitchFamily="34" charset="0"/>
              </a:rPr>
              <a:t>The Date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076618-70B8-1760-E301-2A8DE85CC216}"/>
              </a:ext>
            </a:extLst>
          </p:cNvPr>
          <p:cNvSpPr txBox="1">
            <a:spLocks/>
          </p:cNvSpPr>
          <p:nvPr/>
        </p:nvSpPr>
        <p:spPr>
          <a:xfrm>
            <a:off x="2613102" y="2751892"/>
            <a:ext cx="6965796" cy="67710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 dirty="0">
                <a:ln w="3175"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Segoe UI" pitchFamily="34" charset="0"/>
              </a:rPr>
              <a:t>30 November 2022</a:t>
            </a:r>
            <a:endParaRPr kumimoji="0" lang="en-CA" sz="4400" b="0" i="0" u="none" strike="noStrike" kern="1200" cap="none" spc="-30" normalizeH="0" baseline="0" noProof="0" dirty="0">
              <a:ln w="3175"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74976DA9-9862-4947-42F7-6CC7D3D6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86137"/>
            <a:ext cx="5801460" cy="70788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is Generative AI?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443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AI models that create new content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Examples: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Text (conversations, summaries, code)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Images (art, designs)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Audio (voice, music)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Think: AI that can generate, not just analyze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CF57D426-9D8E-D904-929C-D1E9182D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5803961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is an AI Agent?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AI that can take actions (not just chat)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14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Agent vs. Simple Chatbot: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</a:t>
            </a: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Chatbot: answers questions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Agent: performs tasks, makes decisions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14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Real-world examples: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</a:t>
            </a: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Customer support that creates tickets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Research assistant that finds information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Code helper that writes and tests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3DCC9A0E-69D8-2857-4B1E-4C162006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6549935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Why Azure AI Foundry?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✓ </a:t>
            </a: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All-in-one platform for building AI solutions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No need to be an ML expert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Enterprise-ready, secure, scalable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Built-in tools for testing and deployment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Perfect for beginners and experts alike!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45A0B202-CFF9-DEB7-D233-920CE2896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5847370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Today's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57460"/>
            <a:ext cx="12192000" cy="4949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2800">
                <a:solidFill>
                  <a:srgbClr val="323232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USER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 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YOUR APPLICATION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sz="1400" b="1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  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AZURE AI FOUNDRY (Agent)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sz="1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  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RESPONSE back to user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  <a:defRPr sz="2800">
                <a:solidFill>
                  <a:srgbClr val="323232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"Don't worry, this is easier than it looks!"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726E145-6A51-F0AA-A8BA-397D57D4174A}"/>
              </a:ext>
            </a:extLst>
          </p:cNvPr>
          <p:cNvSpPr/>
          <p:nvPr/>
        </p:nvSpPr>
        <p:spPr>
          <a:xfrm rot="5400000">
            <a:off x="5965494" y="2126316"/>
            <a:ext cx="428768" cy="249382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1C77CF-6B9D-06C3-44B5-22C901D72831}"/>
              </a:ext>
            </a:extLst>
          </p:cNvPr>
          <p:cNvSpPr/>
          <p:nvPr/>
        </p:nvSpPr>
        <p:spPr>
          <a:xfrm rot="5400000">
            <a:off x="5957578" y="3019863"/>
            <a:ext cx="428768" cy="249382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0F45DA4-683C-B2FA-112F-7D1BD1D162AB}"/>
              </a:ext>
            </a:extLst>
          </p:cNvPr>
          <p:cNvSpPr/>
          <p:nvPr/>
        </p:nvSpPr>
        <p:spPr>
          <a:xfrm rot="5400000">
            <a:off x="5957578" y="4046906"/>
            <a:ext cx="428768" cy="249382"/>
          </a:xfrm>
          <a:prstGeom prst="rightArrow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3E303D7A-8AEA-45FE-04F3-CE1FA2DD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8254952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Let's Build! Part 1 - The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443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we'll do: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Set up Azure AI Foundry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Create an agent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Configure prompts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Test in playground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Minimal slides from here - let's code!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wavy lines and circles&#10;&#10;AI-generated content may be incorrect.">
            <a:extLst>
              <a:ext uri="{FF2B5EF4-FFF2-40B4-BE49-F238E27FC236}">
                <a16:creationId xmlns:a16="http://schemas.microsoft.com/office/drawing/2014/main" id="{5EF28EF8-2CB3-BE16-2EC3-92102ECB7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9745745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Let's Build! Part 2 - The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443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we'll do: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Create a simple front-end app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Connect to our agent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Handle user input/output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See it work end-to-end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Keep watching - this is where it gets fun!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538</Words>
  <Application>Microsoft Office PowerPoint</Application>
  <PresentationFormat>Widescreen</PresentationFormat>
  <Paragraphs>97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Rounded MT Bold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Niels Berglund</cp:lastModifiedBy>
  <cp:revision>1</cp:revision>
  <dcterms:created xsi:type="dcterms:W3CDTF">2013-01-27T09:14:16Z</dcterms:created>
  <dcterms:modified xsi:type="dcterms:W3CDTF">2025-10-17T05:29:50Z</dcterms:modified>
  <cp:category/>
</cp:coreProperties>
</file>