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57" r:id="rId4"/>
    <p:sldId id="342" r:id="rId5"/>
    <p:sldId id="258" r:id="rId6"/>
    <p:sldId id="272" r:id="rId7"/>
    <p:sldId id="345" r:id="rId8"/>
    <p:sldId id="346" r:id="rId9"/>
    <p:sldId id="2147480143" r:id="rId10"/>
    <p:sldId id="2147480144" r:id="rId11"/>
    <p:sldId id="2147480145" r:id="rId12"/>
    <p:sldId id="343" r:id="rId13"/>
    <p:sldId id="2147480146" r:id="rId14"/>
    <p:sldId id="2147480147" r:id="rId15"/>
    <p:sldId id="349"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8C52B65-0EC3-4B48-8143-B114ABA6BA06}">
          <p14:sldIdLst>
            <p14:sldId id="256"/>
            <p14:sldId id="257"/>
          </p14:sldIdLst>
        </p14:section>
        <p14:section name="Dbn" id="{D4D7F343-D7E5-42D5-9F44-426C5B9A0DC8}">
          <p14:sldIdLst>
            <p14:sldId id="342"/>
            <p14:sldId id="258"/>
            <p14:sldId id="272"/>
            <p14:sldId id="345"/>
            <p14:sldId id="346"/>
            <p14:sldId id="2147480143"/>
            <p14:sldId id="2147480144"/>
            <p14:sldId id="2147480145"/>
            <p14:sldId id="343"/>
            <p14:sldId id="2147480146"/>
            <p14:sldId id="2147480147"/>
            <p14:sldId id="349"/>
          </p14:sldIdLst>
        </p14:section>
        <p14:section name="Thank You" id="{76CD19ED-BB96-4E65-B22A-819A3E0B841C}">
          <p14:sldIdLst>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A723A4-7C14-4655-82FB-0E4231390E7B}" v="29" dt="2025-03-21T17:46:57.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4726"/>
  </p:normalViewPr>
  <p:slideViewPr>
    <p:cSldViewPr snapToGrid="0">
      <p:cViewPr varScale="1">
        <p:scale>
          <a:sx n="100" d="100"/>
          <a:sy n="100" d="100"/>
        </p:scale>
        <p:origin x="184" y="600"/>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mi Masalu" userId="db7b89196d9be65b" providerId="Windows Live" clId="Web-{771935B1-214E-4031-A753-BBDDEEC02704}"/>
    <pc:docChg chg="modSld">
      <pc:chgData name="Lemi Masalu" userId="db7b89196d9be65b" providerId="Windows Live" clId="Web-{771935B1-214E-4031-A753-BBDDEEC02704}" dt="2024-07-28T11:03:59.109" v="2" actId="20577"/>
      <pc:docMkLst>
        <pc:docMk/>
      </pc:docMkLst>
      <pc:sldChg chg="modSp">
        <pc:chgData name="Lemi Masalu" userId="db7b89196d9be65b" providerId="Windows Live" clId="Web-{771935B1-214E-4031-A753-BBDDEEC02704}" dt="2024-07-28T11:03:59.109" v="2" actId="20577"/>
        <pc:sldMkLst>
          <pc:docMk/>
          <pc:sldMk cId="2201921202" sldId="343"/>
        </pc:sldMkLst>
      </pc:sldChg>
    </pc:docChg>
  </pc:docChgLst>
  <pc:docChgLst>
    <pc:chgData name="Niels Berglund" userId="6462ffc3c746bb1c" providerId="LiveId" clId="{4B14F0D3-178D-4F9A-BBBE-76826C0A4746}"/>
    <pc:docChg chg="custSel delSld modSld">
      <pc:chgData name="Niels Berglund" userId="6462ffc3c746bb1c" providerId="LiveId" clId="{4B14F0D3-178D-4F9A-BBBE-76826C0A4746}" dt="2024-08-02T15:22:54.616" v="418" actId="47"/>
      <pc:docMkLst>
        <pc:docMk/>
      </pc:docMkLst>
      <pc:sldChg chg="modAnim">
        <pc:chgData name="Niels Berglund" userId="6462ffc3c746bb1c" providerId="LiveId" clId="{4B14F0D3-178D-4F9A-BBBE-76826C0A4746}" dt="2024-07-30T04:22:11.322" v="108"/>
        <pc:sldMkLst>
          <pc:docMk/>
          <pc:sldMk cId="207236866" sldId="265"/>
        </pc:sldMkLst>
      </pc:sldChg>
      <pc:sldChg chg="modSp mod">
        <pc:chgData name="Niels Berglund" userId="6462ffc3c746bb1c" providerId="LiveId" clId="{4B14F0D3-178D-4F9A-BBBE-76826C0A4746}" dt="2024-07-30T04:11:13.087" v="11" actId="27636"/>
        <pc:sldMkLst>
          <pc:docMk/>
          <pc:sldMk cId="2344499151" sldId="345"/>
        </pc:sldMkLst>
      </pc:sldChg>
      <pc:sldChg chg="modAnim modNotes">
        <pc:chgData name="Niels Berglund" userId="6462ffc3c746bb1c" providerId="LiveId" clId="{4B14F0D3-178D-4F9A-BBBE-76826C0A4746}" dt="2024-08-01T04:26:34.762" v="310" actId="255"/>
        <pc:sldMkLst>
          <pc:docMk/>
          <pc:sldMk cId="2758730845" sldId="346"/>
        </pc:sldMkLst>
      </pc:sldChg>
      <pc:sldChg chg="addSp modSp modAnim modNotes">
        <pc:chgData name="Niels Berglund" userId="6462ffc3c746bb1c" providerId="LiveId" clId="{4B14F0D3-178D-4F9A-BBBE-76826C0A4746}" dt="2024-08-01T04:26:58.424" v="324" actId="113"/>
        <pc:sldMkLst>
          <pc:docMk/>
          <pc:sldMk cId="1646044835" sldId="2147480143"/>
        </pc:sldMkLst>
      </pc:sldChg>
      <pc:sldChg chg="addSp modSp mod modAnim modNotes modNotesTx">
        <pc:chgData name="Niels Berglund" userId="6462ffc3c746bb1c" providerId="LiveId" clId="{4B14F0D3-178D-4F9A-BBBE-76826C0A4746}" dt="2024-08-01T04:31:37.945" v="349" actId="20577"/>
        <pc:sldMkLst>
          <pc:docMk/>
          <pc:sldMk cId="978615063" sldId="2147480145"/>
        </pc:sldMkLst>
      </pc:sldChg>
      <pc:sldChg chg="modSp mod modNotesTx">
        <pc:chgData name="Niels Berglund" userId="6462ffc3c746bb1c" providerId="LiveId" clId="{4B14F0D3-178D-4F9A-BBBE-76826C0A4746}" dt="2024-08-01T04:20:22.107" v="296" actId="20577"/>
        <pc:sldMkLst>
          <pc:docMk/>
          <pc:sldMk cId="2207658126" sldId="2147480147"/>
        </pc:sldMkLst>
      </pc:sldChg>
      <pc:sldChg chg="modSp del mod">
        <pc:chgData name="Niels Berglund" userId="6462ffc3c746bb1c" providerId="LiveId" clId="{4B14F0D3-178D-4F9A-BBBE-76826C0A4746}" dt="2024-08-02T15:22:54.616" v="418" actId="47"/>
        <pc:sldMkLst>
          <pc:docMk/>
          <pc:sldMk cId="3945827441" sldId="2147480148"/>
        </pc:sldMkLst>
      </pc:sldChg>
      <pc:sldChg chg="addSp modSp mod">
        <pc:chgData name="Niels Berglund" userId="6462ffc3c746bb1c" providerId="LiveId" clId="{4B14F0D3-178D-4F9A-BBBE-76826C0A4746}" dt="2024-08-02T15:22:03.432" v="417" actId="14100"/>
        <pc:sldMkLst>
          <pc:docMk/>
          <pc:sldMk cId="3487471849" sldId="2147480149"/>
        </pc:sldMkLst>
      </pc:sldChg>
    </pc:docChg>
  </pc:docChgLst>
  <pc:docChgLst>
    <pc:chgData name="Niels Berglund" userId="6462ffc3c746bb1c" providerId="LiveId" clId="{1FA723A4-7C14-4655-82FB-0E4231390E7B}"/>
    <pc:docChg chg="delSld modSld delMainMaster modSection">
      <pc:chgData name="Niels Berglund" userId="6462ffc3c746bb1c" providerId="LiveId" clId="{1FA723A4-7C14-4655-82FB-0E4231390E7B}" dt="2025-03-21T17:46:32.856" v="31" actId="47"/>
      <pc:docMkLst>
        <pc:docMk/>
      </pc:docMkLst>
      <pc:sldChg chg="modSp">
        <pc:chgData name="Niels Berglund" userId="6462ffc3c746bb1c" providerId="LiveId" clId="{1FA723A4-7C14-4655-82FB-0E4231390E7B}" dt="2025-03-21T17:44:54.729" v="26" actId="6549"/>
        <pc:sldMkLst>
          <pc:docMk/>
          <pc:sldMk cId="3794374260" sldId="256"/>
        </pc:sldMkLst>
        <pc:spChg chg="mod">
          <ac:chgData name="Niels Berglund" userId="6462ffc3c746bb1c" providerId="LiveId" clId="{1FA723A4-7C14-4655-82FB-0E4231390E7B}" dt="2025-03-21T17:44:54.729" v="26" actId="6549"/>
          <ac:spMkLst>
            <pc:docMk/>
            <pc:sldMk cId="3794374260" sldId="256"/>
            <ac:spMk id="16" creationId="{849C0275-C122-95FB-DC73-33AA02EC988D}"/>
          </ac:spMkLst>
        </pc:spChg>
        <pc:spChg chg="mod">
          <ac:chgData name="Niels Berglund" userId="6462ffc3c746bb1c" providerId="LiveId" clId="{1FA723A4-7C14-4655-82FB-0E4231390E7B}" dt="2025-03-21T17:44:48.660" v="25" actId="20577"/>
          <ac:spMkLst>
            <pc:docMk/>
            <pc:sldMk cId="3794374260" sldId="256"/>
            <ac:spMk id="20" creationId="{7264E51C-B141-9B6F-A904-150AC5C23917}"/>
          </ac:spMkLst>
        </pc:spChg>
      </pc:sldChg>
      <pc:sldChg chg="modSp mod">
        <pc:chgData name="Niels Berglund" userId="6462ffc3c746bb1c" providerId="LiveId" clId="{1FA723A4-7C14-4655-82FB-0E4231390E7B}" dt="2025-03-21T17:46:23.431" v="30" actId="20577"/>
        <pc:sldMkLst>
          <pc:docMk/>
          <pc:sldMk cId="207236866" sldId="265"/>
        </pc:sldMkLst>
        <pc:spChg chg="mod">
          <ac:chgData name="Niels Berglund" userId="6462ffc3c746bb1c" providerId="LiveId" clId="{1FA723A4-7C14-4655-82FB-0E4231390E7B}" dt="2025-03-21T17:46:23.431" v="30" actId="20577"/>
          <ac:spMkLst>
            <pc:docMk/>
            <pc:sldMk cId="207236866" sldId="265"/>
            <ac:spMk id="4" creationId="{641A232D-D627-4D26-ABB7-9F17F4007686}"/>
          </ac:spMkLst>
        </pc:spChg>
      </pc:sldChg>
      <pc:sldChg chg="del">
        <pc:chgData name="Niels Berglund" userId="6462ffc3c746bb1c" providerId="LiveId" clId="{1FA723A4-7C14-4655-82FB-0E4231390E7B}" dt="2025-03-21T17:45:11.472" v="27" actId="47"/>
        <pc:sldMkLst>
          <pc:docMk/>
          <pc:sldMk cId="1203251666" sldId="2147480039"/>
        </pc:sldMkLst>
      </pc:sldChg>
      <pc:sldChg chg="del">
        <pc:chgData name="Niels Berglund" userId="6462ffc3c746bb1c" providerId="LiveId" clId="{1FA723A4-7C14-4655-82FB-0E4231390E7B}" dt="2025-03-21T17:46:32.856" v="31" actId="47"/>
        <pc:sldMkLst>
          <pc:docMk/>
          <pc:sldMk cId="3782077949" sldId="2147480057"/>
        </pc:sldMkLst>
      </pc:sldChg>
      <pc:sldChg chg="del">
        <pc:chgData name="Niels Berglund" userId="6462ffc3c746bb1c" providerId="LiveId" clId="{1FA723A4-7C14-4655-82FB-0E4231390E7B}" dt="2025-03-21T17:46:32.856" v="31" actId="47"/>
        <pc:sldMkLst>
          <pc:docMk/>
          <pc:sldMk cId="3626932900" sldId="2147480148"/>
        </pc:sldMkLst>
      </pc:sldChg>
      <pc:sldMasterChg chg="del delSldLayout">
        <pc:chgData name="Niels Berglund" userId="6462ffc3c746bb1c" providerId="LiveId" clId="{1FA723A4-7C14-4655-82FB-0E4231390E7B}" dt="2025-03-21T17:46:32.856" v="31" actId="47"/>
        <pc:sldMasterMkLst>
          <pc:docMk/>
          <pc:sldMasterMk cId="4030030822" sldId="2147483719"/>
        </pc:sldMasterMkLst>
        <pc:sldLayoutChg chg="del">
          <pc:chgData name="Niels Berglund" userId="6462ffc3c746bb1c" providerId="LiveId" clId="{1FA723A4-7C14-4655-82FB-0E4231390E7B}" dt="2025-03-21T17:46:32.856" v="31" actId="47"/>
          <pc:sldLayoutMkLst>
            <pc:docMk/>
            <pc:sldMasterMk cId="4030030822" sldId="2147483719"/>
            <pc:sldLayoutMk cId="1119857612" sldId="2147483720"/>
          </pc:sldLayoutMkLst>
        </pc:sldLayoutChg>
        <pc:sldLayoutChg chg="del">
          <pc:chgData name="Niels Berglund" userId="6462ffc3c746bb1c" providerId="LiveId" clId="{1FA723A4-7C14-4655-82FB-0E4231390E7B}" dt="2025-03-21T17:46:32.856" v="31" actId="47"/>
          <pc:sldLayoutMkLst>
            <pc:docMk/>
            <pc:sldMasterMk cId="4030030822" sldId="2147483719"/>
            <pc:sldLayoutMk cId="1024358831" sldId="2147483721"/>
          </pc:sldLayoutMkLst>
        </pc:sldLayoutChg>
        <pc:sldLayoutChg chg="del">
          <pc:chgData name="Niels Berglund" userId="6462ffc3c746bb1c" providerId="LiveId" clId="{1FA723A4-7C14-4655-82FB-0E4231390E7B}" dt="2025-03-21T17:46:32.856" v="31" actId="47"/>
          <pc:sldLayoutMkLst>
            <pc:docMk/>
            <pc:sldMasterMk cId="4030030822" sldId="2147483719"/>
            <pc:sldLayoutMk cId="1186535460" sldId="2147483722"/>
          </pc:sldLayoutMkLst>
        </pc:sldLayoutChg>
        <pc:sldLayoutChg chg="del">
          <pc:chgData name="Niels Berglund" userId="6462ffc3c746bb1c" providerId="LiveId" clId="{1FA723A4-7C14-4655-82FB-0E4231390E7B}" dt="2025-03-21T17:46:32.856" v="31" actId="47"/>
          <pc:sldLayoutMkLst>
            <pc:docMk/>
            <pc:sldMasterMk cId="4030030822" sldId="2147483719"/>
            <pc:sldLayoutMk cId="2052198041" sldId="2147483723"/>
          </pc:sldLayoutMkLst>
        </pc:sldLayoutChg>
        <pc:sldLayoutChg chg="del">
          <pc:chgData name="Niels Berglund" userId="6462ffc3c746bb1c" providerId="LiveId" clId="{1FA723A4-7C14-4655-82FB-0E4231390E7B}" dt="2025-03-21T17:46:32.856" v="31" actId="47"/>
          <pc:sldLayoutMkLst>
            <pc:docMk/>
            <pc:sldMasterMk cId="4030030822" sldId="2147483719"/>
            <pc:sldLayoutMk cId="3744952813" sldId="2147483724"/>
          </pc:sldLayoutMkLst>
        </pc:sldLayoutChg>
        <pc:sldLayoutChg chg="del">
          <pc:chgData name="Niels Berglund" userId="6462ffc3c746bb1c" providerId="LiveId" clId="{1FA723A4-7C14-4655-82FB-0E4231390E7B}" dt="2025-03-21T17:46:32.856" v="31" actId="47"/>
          <pc:sldLayoutMkLst>
            <pc:docMk/>
            <pc:sldMasterMk cId="4030030822" sldId="2147483719"/>
            <pc:sldLayoutMk cId="825199467" sldId="2147483725"/>
          </pc:sldLayoutMkLst>
        </pc:sldLayoutChg>
        <pc:sldLayoutChg chg="del">
          <pc:chgData name="Niels Berglund" userId="6462ffc3c746bb1c" providerId="LiveId" clId="{1FA723A4-7C14-4655-82FB-0E4231390E7B}" dt="2025-03-21T17:46:32.856" v="31" actId="47"/>
          <pc:sldLayoutMkLst>
            <pc:docMk/>
            <pc:sldMasterMk cId="4030030822" sldId="2147483719"/>
            <pc:sldLayoutMk cId="2235330426" sldId="2147483726"/>
          </pc:sldLayoutMkLst>
        </pc:sldLayoutChg>
        <pc:sldLayoutChg chg="del">
          <pc:chgData name="Niels Berglund" userId="6462ffc3c746bb1c" providerId="LiveId" clId="{1FA723A4-7C14-4655-82FB-0E4231390E7B}" dt="2025-03-21T17:46:32.856" v="31" actId="47"/>
          <pc:sldLayoutMkLst>
            <pc:docMk/>
            <pc:sldMasterMk cId="4030030822" sldId="2147483719"/>
            <pc:sldLayoutMk cId="1779250340" sldId="2147483727"/>
          </pc:sldLayoutMkLst>
        </pc:sldLayoutChg>
        <pc:sldLayoutChg chg="del">
          <pc:chgData name="Niels Berglund" userId="6462ffc3c746bb1c" providerId="LiveId" clId="{1FA723A4-7C14-4655-82FB-0E4231390E7B}" dt="2025-03-21T17:46:32.856" v="31" actId="47"/>
          <pc:sldLayoutMkLst>
            <pc:docMk/>
            <pc:sldMasterMk cId="4030030822" sldId="2147483719"/>
            <pc:sldLayoutMk cId="1328349464" sldId="2147483728"/>
          </pc:sldLayoutMkLst>
        </pc:sldLayoutChg>
        <pc:sldLayoutChg chg="del">
          <pc:chgData name="Niels Berglund" userId="6462ffc3c746bb1c" providerId="LiveId" clId="{1FA723A4-7C14-4655-82FB-0E4231390E7B}" dt="2025-03-21T17:46:32.856" v="31" actId="47"/>
          <pc:sldLayoutMkLst>
            <pc:docMk/>
            <pc:sldMasterMk cId="4030030822" sldId="2147483719"/>
            <pc:sldLayoutMk cId="23253331" sldId="2147483729"/>
          </pc:sldLayoutMkLst>
        </pc:sldLayoutChg>
        <pc:sldLayoutChg chg="del">
          <pc:chgData name="Niels Berglund" userId="6462ffc3c746bb1c" providerId="LiveId" clId="{1FA723A4-7C14-4655-82FB-0E4231390E7B}" dt="2025-03-21T17:46:32.856" v="31" actId="47"/>
          <pc:sldLayoutMkLst>
            <pc:docMk/>
            <pc:sldMasterMk cId="4030030822" sldId="2147483719"/>
            <pc:sldLayoutMk cId="2703470248" sldId="2147483730"/>
          </pc:sldLayoutMkLst>
        </pc:sldLayoutChg>
      </pc:sldMasterChg>
    </pc:docChg>
  </pc:docChgLst>
  <pc:docChgLst>
    <pc:chgData name="Niels Berglund" userId="6462ffc3c746bb1c" providerId="LiveId" clId="{7133BE19-4629-49CA-85C5-EA273D0CDADB}"/>
    <pc:docChg chg="addSld delSld modSld modSection">
      <pc:chgData name="Niels Berglund" userId="6462ffc3c746bb1c" providerId="LiveId" clId="{7133BE19-4629-49CA-85C5-EA273D0CDADB}" dt="2024-08-22T14:58:57.239" v="3"/>
      <pc:docMkLst>
        <pc:docMk/>
      </pc:docMkLst>
      <pc:sldChg chg="add del modTransition setBg">
        <pc:chgData name="Niels Berglund" userId="6462ffc3c746bb1c" providerId="LiveId" clId="{7133BE19-4629-49CA-85C5-EA273D0CDADB}" dt="2024-08-22T14:58:57.239" v="3"/>
        <pc:sldMkLst>
          <pc:docMk/>
          <pc:sldMk cId="90770444" sldId="2147480148"/>
        </pc:sldMkLst>
      </pc:sldChg>
      <pc:sldChg chg="del">
        <pc:chgData name="Niels Berglund" userId="6462ffc3c746bb1c" providerId="LiveId" clId="{7133BE19-4629-49CA-85C5-EA273D0CDADB}" dt="2024-08-22T14:57:43.796" v="0" actId="47"/>
        <pc:sldMkLst>
          <pc:docMk/>
          <pc:sldMk cId="3487471849" sldId="2147480149"/>
        </pc:sldMkLst>
      </pc:sldChg>
      <pc:sldChg chg="del">
        <pc:chgData name="Niels Berglund" userId="6462ffc3c746bb1c" providerId="LiveId" clId="{7133BE19-4629-49CA-85C5-EA273D0CDADB}" dt="2024-08-22T14:58:47.148" v="1" actId="47"/>
        <pc:sldMkLst>
          <pc:docMk/>
          <pc:sldMk cId="4191663328" sldId="2147480150"/>
        </pc:sldMkLst>
      </pc:sldChg>
    </pc:docChg>
  </pc:docChgLst>
  <pc:docChgLst>
    <pc:chgData name="Niels Berglund" userId="6462ffc3c746bb1c" providerId="LiveId" clId="{1CB64D0A-5F14-CE47-B78A-854A658D0CAD}"/>
    <pc:docChg chg="modSld">
      <pc:chgData name="Niels Berglund" userId="6462ffc3c746bb1c" providerId="LiveId" clId="{1CB64D0A-5F14-CE47-B78A-854A658D0CAD}" dt="2024-08-31T13:13:21.976" v="45"/>
      <pc:docMkLst>
        <pc:docMk/>
      </pc:docMkLst>
      <pc:sldChg chg="addSp delSp modSp mod">
        <pc:chgData name="Niels Berglund" userId="6462ffc3c746bb1c" providerId="LiveId" clId="{1CB64D0A-5F14-CE47-B78A-854A658D0CAD}" dt="2024-08-31T13:13:21.976" v="45"/>
        <pc:sldMkLst>
          <pc:docMk/>
          <pc:sldMk cId="3794374260" sldId="256"/>
        </pc:sldMkLst>
      </pc:sldChg>
      <pc:sldChg chg="modSp">
        <pc:chgData name="Niels Berglund" userId="6462ffc3c746bb1c" providerId="LiveId" clId="{1CB64D0A-5F14-CE47-B78A-854A658D0CAD}" dt="2024-08-31T13:02:50.535" v="42" actId="20577"/>
        <pc:sldMkLst>
          <pc:docMk/>
          <pc:sldMk cId="1644626494" sldId="342"/>
        </pc:sldMkLst>
      </pc:sldChg>
      <pc:sldChg chg="modAnim">
        <pc:chgData name="Niels Berglund" userId="6462ffc3c746bb1c" providerId="LiveId" clId="{1CB64D0A-5F14-CE47-B78A-854A658D0CAD}" dt="2024-08-31T06:50:17.002" v="41"/>
        <pc:sldMkLst>
          <pc:docMk/>
          <pc:sldMk cId="1579141687" sldId="2147480146"/>
        </pc:sldMkLst>
      </pc:sldChg>
    </pc:docChg>
  </pc:docChgLst>
  <pc:docChgLst>
    <pc:chgData name="Lemi Masalu" userId="db7b89196d9be65b" providerId="Windows Live" clId="Web-{EC9048E9-DF24-4CB0-9FB5-5B9885B7AD49}"/>
    <pc:docChg chg="modSld">
      <pc:chgData name="Lemi Masalu" userId="db7b89196d9be65b" providerId="Windows Live" clId="Web-{EC9048E9-DF24-4CB0-9FB5-5B9885B7AD49}" dt="2024-08-02T20:33:55.990" v="5" actId="20577"/>
      <pc:docMkLst>
        <pc:docMk/>
      </pc:docMkLst>
      <pc:sldChg chg="modSp">
        <pc:chgData name="Lemi Masalu" userId="db7b89196d9be65b" providerId="Windows Live" clId="Web-{EC9048E9-DF24-4CB0-9FB5-5B9885B7AD49}" dt="2024-08-02T20:33:55.990" v="5" actId="20577"/>
        <pc:sldMkLst>
          <pc:docMk/>
          <pc:sldMk cId="3794374260" sldId="256"/>
        </pc:sldMkLst>
      </pc:sldChg>
    </pc:docChg>
  </pc:docChgLst>
  <pc:docChgLst>
    <pc:chgData name="Niels Berglund" userId="6462ffc3c746bb1c" providerId="LiveId" clId="{7C1A89C1-778A-4788-A170-40174327B8AB}"/>
    <pc:docChg chg="delSld modSld delMainMaster modSection">
      <pc:chgData name="Niels Berglund" userId="6462ffc3c746bb1c" providerId="LiveId" clId="{7C1A89C1-778A-4788-A170-40174327B8AB}" dt="2024-08-29T03:22:34.117" v="44" actId="17846"/>
      <pc:docMkLst>
        <pc:docMk/>
      </pc:docMkLst>
      <pc:sldChg chg="del">
        <pc:chgData name="Niels Berglund" userId="6462ffc3c746bb1c" providerId="LiveId" clId="{7C1A89C1-778A-4788-A170-40174327B8AB}" dt="2024-08-28T03:05:07.300" v="0" actId="47"/>
        <pc:sldMkLst>
          <pc:docMk/>
          <pc:sldMk cId="1093569610" sldId="2147480039"/>
        </pc:sldMkLst>
      </pc:sldChg>
      <pc:sldChg chg="addSp modSp mod modAnim">
        <pc:chgData name="Niels Berglund" userId="6462ffc3c746bb1c" providerId="LiveId" clId="{7C1A89C1-778A-4788-A170-40174327B8AB}" dt="2024-08-28T03:38:08.440" v="42"/>
        <pc:sldMkLst>
          <pc:docMk/>
          <pc:sldMk cId="1579141687" sldId="2147480146"/>
        </pc:sldMkLst>
      </pc:sldChg>
      <pc:sldChg chg="del">
        <pc:chgData name="Niels Berglund" userId="6462ffc3c746bb1c" providerId="LiveId" clId="{7C1A89C1-778A-4788-A170-40174327B8AB}" dt="2024-08-28T03:05:13.104" v="1" actId="47"/>
        <pc:sldMkLst>
          <pc:docMk/>
          <pc:sldMk cId="3792849772" sldId="2147480148"/>
        </pc:sldMkLst>
      </pc:sldChg>
      <pc:sldMasterChg chg="del delSldLayout">
        <pc:chgData name="Niels Berglund" userId="6462ffc3c746bb1c" providerId="LiveId" clId="{7C1A89C1-778A-4788-A170-40174327B8AB}" dt="2024-08-28T03:05:13.104" v="1" actId="47"/>
        <pc:sldMasterMkLst>
          <pc:docMk/>
          <pc:sldMasterMk cId="1820690108" sldId="2147483719"/>
        </pc:sldMasterMkLst>
        <pc:sldLayoutChg chg="del">
          <pc:chgData name="Niels Berglund" userId="6462ffc3c746bb1c" providerId="LiveId" clId="{7C1A89C1-778A-4788-A170-40174327B8AB}" dt="2024-08-28T03:05:13.104" v="1" actId="47"/>
          <pc:sldLayoutMkLst>
            <pc:docMk/>
            <pc:sldMasterMk cId="1820690108" sldId="2147483719"/>
            <pc:sldLayoutMk cId="1258643165" sldId="2147483720"/>
          </pc:sldLayoutMkLst>
        </pc:sldLayoutChg>
        <pc:sldLayoutChg chg="del">
          <pc:chgData name="Niels Berglund" userId="6462ffc3c746bb1c" providerId="LiveId" clId="{7C1A89C1-778A-4788-A170-40174327B8AB}" dt="2024-08-28T03:05:13.104" v="1" actId="47"/>
          <pc:sldLayoutMkLst>
            <pc:docMk/>
            <pc:sldMasterMk cId="1820690108" sldId="2147483719"/>
            <pc:sldLayoutMk cId="341971446" sldId="2147483721"/>
          </pc:sldLayoutMkLst>
        </pc:sldLayoutChg>
        <pc:sldLayoutChg chg="del">
          <pc:chgData name="Niels Berglund" userId="6462ffc3c746bb1c" providerId="LiveId" clId="{7C1A89C1-778A-4788-A170-40174327B8AB}" dt="2024-08-28T03:05:13.104" v="1" actId="47"/>
          <pc:sldLayoutMkLst>
            <pc:docMk/>
            <pc:sldMasterMk cId="1820690108" sldId="2147483719"/>
            <pc:sldLayoutMk cId="3671796495" sldId="2147483722"/>
          </pc:sldLayoutMkLst>
        </pc:sldLayoutChg>
        <pc:sldLayoutChg chg="del">
          <pc:chgData name="Niels Berglund" userId="6462ffc3c746bb1c" providerId="LiveId" clId="{7C1A89C1-778A-4788-A170-40174327B8AB}" dt="2024-08-28T03:05:13.104" v="1" actId="47"/>
          <pc:sldLayoutMkLst>
            <pc:docMk/>
            <pc:sldMasterMk cId="1820690108" sldId="2147483719"/>
            <pc:sldLayoutMk cId="1177285819" sldId="2147483723"/>
          </pc:sldLayoutMkLst>
        </pc:sldLayoutChg>
        <pc:sldLayoutChg chg="del">
          <pc:chgData name="Niels Berglund" userId="6462ffc3c746bb1c" providerId="LiveId" clId="{7C1A89C1-778A-4788-A170-40174327B8AB}" dt="2024-08-28T03:05:13.104" v="1" actId="47"/>
          <pc:sldLayoutMkLst>
            <pc:docMk/>
            <pc:sldMasterMk cId="1820690108" sldId="2147483719"/>
            <pc:sldLayoutMk cId="399857604" sldId="2147483724"/>
          </pc:sldLayoutMkLst>
        </pc:sldLayoutChg>
        <pc:sldLayoutChg chg="del">
          <pc:chgData name="Niels Berglund" userId="6462ffc3c746bb1c" providerId="LiveId" clId="{7C1A89C1-778A-4788-A170-40174327B8AB}" dt="2024-08-28T03:05:13.104" v="1" actId="47"/>
          <pc:sldLayoutMkLst>
            <pc:docMk/>
            <pc:sldMasterMk cId="1820690108" sldId="2147483719"/>
            <pc:sldLayoutMk cId="3885392626" sldId="2147483725"/>
          </pc:sldLayoutMkLst>
        </pc:sldLayoutChg>
        <pc:sldLayoutChg chg="del">
          <pc:chgData name="Niels Berglund" userId="6462ffc3c746bb1c" providerId="LiveId" clId="{7C1A89C1-778A-4788-A170-40174327B8AB}" dt="2024-08-28T03:05:13.104" v="1" actId="47"/>
          <pc:sldLayoutMkLst>
            <pc:docMk/>
            <pc:sldMasterMk cId="1820690108" sldId="2147483719"/>
            <pc:sldLayoutMk cId="3094585187" sldId="2147483726"/>
          </pc:sldLayoutMkLst>
        </pc:sldLayoutChg>
        <pc:sldLayoutChg chg="del">
          <pc:chgData name="Niels Berglund" userId="6462ffc3c746bb1c" providerId="LiveId" clId="{7C1A89C1-778A-4788-A170-40174327B8AB}" dt="2024-08-28T03:05:13.104" v="1" actId="47"/>
          <pc:sldLayoutMkLst>
            <pc:docMk/>
            <pc:sldMasterMk cId="1820690108" sldId="2147483719"/>
            <pc:sldLayoutMk cId="2403381726" sldId="2147483727"/>
          </pc:sldLayoutMkLst>
        </pc:sldLayoutChg>
        <pc:sldLayoutChg chg="del">
          <pc:chgData name="Niels Berglund" userId="6462ffc3c746bb1c" providerId="LiveId" clId="{7C1A89C1-778A-4788-A170-40174327B8AB}" dt="2024-08-28T03:05:13.104" v="1" actId="47"/>
          <pc:sldLayoutMkLst>
            <pc:docMk/>
            <pc:sldMasterMk cId="1820690108" sldId="2147483719"/>
            <pc:sldLayoutMk cId="1708215605" sldId="2147483728"/>
          </pc:sldLayoutMkLst>
        </pc:sldLayoutChg>
        <pc:sldLayoutChg chg="del">
          <pc:chgData name="Niels Berglund" userId="6462ffc3c746bb1c" providerId="LiveId" clId="{7C1A89C1-778A-4788-A170-40174327B8AB}" dt="2024-08-28T03:05:13.104" v="1" actId="47"/>
          <pc:sldLayoutMkLst>
            <pc:docMk/>
            <pc:sldMasterMk cId="1820690108" sldId="2147483719"/>
            <pc:sldLayoutMk cId="1765367944" sldId="2147483729"/>
          </pc:sldLayoutMkLst>
        </pc:sldLayoutChg>
        <pc:sldLayoutChg chg="del">
          <pc:chgData name="Niels Berglund" userId="6462ffc3c746bb1c" providerId="LiveId" clId="{7C1A89C1-778A-4788-A170-40174327B8AB}" dt="2024-08-28T03:05:13.104" v="1" actId="47"/>
          <pc:sldLayoutMkLst>
            <pc:docMk/>
            <pc:sldMasterMk cId="1820690108" sldId="2147483719"/>
            <pc:sldLayoutMk cId="308473155" sldId="214748373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B5B95-ECBA-41B7-8A43-02209FDC9BD1}" type="datetimeFigureOut">
              <a:rPr lang="en-US" smtClean="0"/>
              <a:t>3/22/25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F0BCC-B4A7-4B80-A67D-2120AA77624A}" type="slidenum">
              <a:rPr lang="en-US" smtClean="0"/>
              <a:t>‹#›</a:t>
            </a:fld>
            <a:endParaRPr lang="en-US"/>
          </a:p>
        </p:txBody>
      </p:sp>
    </p:spTree>
    <p:extLst>
      <p:ext uri="{BB962C8B-B14F-4D97-AF65-F5344CB8AC3E}">
        <p14:creationId xmlns:p14="http://schemas.microsoft.com/office/powerpoint/2010/main" val="3397995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2F0BCC-B4A7-4B80-A67D-2120AA77624A}" type="slidenum">
              <a:rPr lang="en-US" smtClean="0"/>
              <a:t>1</a:t>
            </a:fld>
            <a:endParaRPr lang="en-US"/>
          </a:p>
        </p:txBody>
      </p:sp>
    </p:spTree>
    <p:extLst>
      <p:ext uri="{BB962C8B-B14F-4D97-AF65-F5344CB8AC3E}">
        <p14:creationId xmlns:p14="http://schemas.microsoft.com/office/powerpoint/2010/main" val="2374021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45233"/>
            <a:ext cx="5486400" cy="8339980"/>
          </a:xfrm>
        </p:spPr>
        <p:txBody>
          <a:bodyPr/>
          <a:lstStyle/>
          <a:p>
            <a:r>
              <a:rPr lang="en-US" sz="1800" b="1"/>
              <a:t>Prompt engineering</a:t>
            </a:r>
          </a:p>
          <a:p>
            <a:endParaRPr lang="en-US" sz="1600"/>
          </a:p>
          <a:p>
            <a:r>
              <a:rPr lang="en-US" sz="1600"/>
              <a:t>When interacting with an LLM we tell it what to do, we "prompt engineer".</a:t>
            </a:r>
          </a:p>
          <a:p>
            <a:endParaRPr lang="en-US" sz="1600"/>
          </a:p>
          <a:p>
            <a:r>
              <a:rPr lang="en-US" sz="1600"/>
              <a:t>Shot learning:</a:t>
            </a:r>
          </a:p>
          <a:p>
            <a:endParaRPr lang="en-US" sz="1600"/>
          </a:p>
          <a:p>
            <a:r>
              <a:rPr lang="en-US" sz="1600" b="1"/>
              <a:t>Zero-shot Prompts</a:t>
            </a:r>
            <a:r>
              <a:rPr lang="en-US" sz="1600"/>
              <a:t>:</a:t>
            </a:r>
          </a:p>
          <a:p>
            <a:pPr>
              <a:buFont typeface="Arial" panose="020B0604020202020204" pitchFamily="34" charset="0"/>
              <a:buChar char="•"/>
            </a:pPr>
            <a:r>
              <a:rPr lang="en-US" sz="1600"/>
              <a:t>Providing a prompt with no additional examples or context. The model generates a response based solely on its pre-trained knowledge.</a:t>
            </a:r>
          </a:p>
          <a:p>
            <a:r>
              <a:rPr lang="en-US" sz="1600" b="1"/>
              <a:t>One-shot Prompts</a:t>
            </a:r>
            <a:r>
              <a:rPr lang="en-US" sz="1600"/>
              <a:t>:</a:t>
            </a:r>
          </a:p>
          <a:p>
            <a:pPr>
              <a:buFont typeface="Arial" panose="020B0604020202020204" pitchFamily="34" charset="0"/>
              <a:buChar char="•"/>
            </a:pPr>
            <a:r>
              <a:rPr lang="en-US" sz="1600"/>
              <a:t>Including a single example in the prompt to guide the model's response.</a:t>
            </a:r>
          </a:p>
          <a:p>
            <a:r>
              <a:rPr lang="en-US" sz="1600" b="1"/>
              <a:t>Few-shot Prompts</a:t>
            </a:r>
            <a:r>
              <a:rPr lang="en-US" sz="1600"/>
              <a:t>:</a:t>
            </a:r>
          </a:p>
          <a:p>
            <a:pPr>
              <a:buFont typeface="Arial" panose="020B0604020202020204" pitchFamily="34" charset="0"/>
              <a:buChar char="•"/>
            </a:pPr>
            <a:r>
              <a:rPr lang="en-US" sz="1600"/>
              <a:t>Providing multiple examples within the prompt to help the model understand the pattern or format expected in the response.</a:t>
            </a:r>
          </a:p>
          <a:p>
            <a:r>
              <a:rPr lang="en-US" sz="1600" b="1"/>
              <a:t>Chain-of-thought Prompts</a:t>
            </a:r>
            <a:r>
              <a:rPr lang="en-US" sz="1600"/>
              <a:t>:</a:t>
            </a:r>
          </a:p>
          <a:p>
            <a:pPr>
              <a:buFont typeface="Arial" panose="020B0604020202020204" pitchFamily="34" charset="0"/>
              <a:buChar char="•"/>
            </a:pPr>
            <a:r>
              <a:rPr lang="en-US" sz="1600"/>
              <a:t>Encouraging the model to "think aloud" or break down its reasoning process step-by-step to reach a conclusion. This can improve the model's accuracy in complex tasks.</a:t>
            </a:r>
          </a:p>
          <a:p>
            <a:pPr>
              <a:buFont typeface="Arial" panose="020B0604020202020204" pitchFamily="34" charset="0"/>
              <a:buChar char="•"/>
            </a:pPr>
            <a:endParaRPr lang="en-US" sz="1600"/>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a:solidFill>
                  <a:srgbClr val="000000"/>
                </a:solidFill>
                <a:effectLst/>
                <a:latin typeface="Segoe UI" panose="020B0502040204020203" pitchFamily="34" charset="0"/>
              </a:rPr>
              <a:t>There’s different ways you can draft your prompt: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600" b="0" i="0">
                <a:solidFill>
                  <a:srgbClr val="000000"/>
                </a:solidFill>
                <a:effectLst/>
                <a:latin typeface="Segoe UI" panose="020B0502040204020203" pitchFamily="34" charset="0"/>
              </a:rPr>
              <a:t>You can provide an instruction + a primary content (e.g. translate this content, summarize this content..). You can also add examples (few-shot learning)</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600" b="0" i="0">
                <a:solidFill>
                  <a:srgbClr val="000000"/>
                </a:solidFill>
                <a:effectLst/>
                <a:latin typeface="Segoe UI" panose="020B0502040204020203" pitchFamily="34" charset="0"/>
              </a:rPr>
              <a:t>You can provide an input of a text to complete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600" b="0" i="0">
                <a:solidFill>
                  <a:srgbClr val="000000"/>
                </a:solidFill>
                <a:effectLst/>
                <a:latin typeface="Segoe UI" panose="020B0502040204020203" pitchFamily="34" charset="0"/>
              </a:rPr>
              <a:t>You can also ask direct question. Note that if no additional context is provided, the model can rely only on the knowledge it has from training to answer your question.</a:t>
            </a:r>
          </a:p>
          <a:p>
            <a:pPr>
              <a:buFont typeface="Arial" panose="020B0604020202020204" pitchFamily="34" charset="0"/>
              <a:buChar char="•"/>
            </a:pPr>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2F0BCC-B4A7-4B80-A67D-2120AA77624A}"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54261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we are talking prompts we should also remember that we can have different input structures, which guides the model's responses</a:t>
            </a:r>
          </a:p>
          <a:p>
            <a:endParaRPr lang="en-US"/>
          </a:p>
          <a:p>
            <a:endParaRPr lang="en-US"/>
          </a:p>
        </p:txBody>
      </p:sp>
      <p:sp>
        <p:nvSpPr>
          <p:cNvPr id="4" name="Slide Number Placeholder 3"/>
          <p:cNvSpPr>
            <a:spLocks noGrp="1"/>
          </p:cNvSpPr>
          <p:nvPr>
            <p:ph type="sldNum" sz="quarter" idx="5"/>
          </p:nvPr>
        </p:nvSpPr>
        <p:spPr/>
        <p:txBody>
          <a:bodyPr/>
          <a:lstStyle/>
          <a:p>
            <a:fld id="{F02F0BCC-B4A7-4B80-A67D-2120AA77624A}" type="slidenum">
              <a:rPr lang="en-US" smtClean="0"/>
              <a:t>11</a:t>
            </a:fld>
            <a:endParaRPr lang="en-US"/>
          </a:p>
        </p:txBody>
      </p:sp>
    </p:spTree>
    <p:extLst>
      <p:ext uri="{BB962C8B-B14F-4D97-AF65-F5344CB8AC3E}">
        <p14:creationId xmlns:p14="http://schemas.microsoft.com/office/powerpoint/2010/main" val="2061168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If we have time let's show system prompts using Azure AI Studio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899500-3D42-4CEF-8365-DAFD16CDCD26}" type="slidenum">
              <a:rPr kumimoji="0" lang="en-AU"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U"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76098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2F0BCC-B4A7-4B80-A67D-2120AA77624A}"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6125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8B1AC-D5E8-4C7A-BC81-CF6217F9608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23515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899500-3D42-4CEF-8365-DAFD16CDCD26}" type="slidenum">
              <a:rPr kumimoji="0" lang="en-AU"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U"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87355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9A2A3E-F56C-412F-A3CB-21E0F8FB2F5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5830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world as we know it began on this date. What happened then?</a:t>
            </a:r>
          </a:p>
          <a:p>
            <a:endParaRPr lang="en-US"/>
          </a:p>
          <a:p>
            <a:r>
              <a:rPr lang="en-US"/>
              <a:t>ChatGPT was released, and the world became aware of </a:t>
            </a:r>
            <a:r>
              <a:rPr lang="en-US" err="1"/>
              <a:t>GenAI</a:t>
            </a:r>
            <a:r>
              <a:rPr lang="en-US"/>
              <a: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609DCD-38B9-4CAA-A10D-406D26B5670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2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So, let's have a look at ChatGPT</a:t>
            </a:r>
          </a:p>
          <a:p>
            <a:endParaRPr lang="en-AU"/>
          </a:p>
          <a:p>
            <a:r>
              <a:rPr lang="en-AU"/>
              <a:t>Here we demo ChatGPT with the phrase: "Once upon a time,"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899500-3D42-4CEF-8365-DAFD16CDCD26}" type="slidenum">
              <a:rPr kumimoji="0" lang="en-AU"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U"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79822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That was kind of magic - based upon an input string we got a whole "novel" back.</a:t>
            </a:r>
          </a:p>
          <a:p>
            <a:endParaRPr lang="en-AU"/>
          </a:p>
          <a:p>
            <a:r>
              <a:rPr lang="en-AU"/>
              <a:t>Underpinning all of it, though, was Generative AI. Let’s have a look at just how Generative AI works. </a:t>
            </a:r>
            <a:r>
              <a:rPr lang="en-AU" err="1"/>
              <a:t>GenAI</a:t>
            </a:r>
            <a:r>
              <a:rPr lang="en-AU"/>
              <a:t> is based on Large Language Models.</a:t>
            </a:r>
          </a:p>
          <a:p>
            <a:endParaRPr lang="en-AU"/>
          </a:p>
          <a:p>
            <a:endParaRPr lang="en-AU"/>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899500-3D42-4CEF-8365-DAFD16CDCD26}" type="slidenum">
              <a:rPr kumimoji="0" lang="en-AU"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U"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99845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are LLMs?</a:t>
            </a:r>
          </a:p>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2F0BCC-B4A7-4B80-A67D-2120AA77624A}"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94064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799" y="808264"/>
            <a:ext cx="5882951" cy="5984422"/>
          </a:xfrm>
        </p:spPr>
        <p:txBody>
          <a:bodyPr/>
          <a:lstStyle/>
          <a:p>
            <a:r>
              <a:rPr lang="en-US" sz="1800" b="1"/>
              <a:t>Concepts of LLMs</a:t>
            </a:r>
          </a:p>
          <a:p>
            <a:endParaRPr lang="en-US"/>
          </a:p>
          <a:p>
            <a:pPr marL="171450" indent="-171450">
              <a:buFont typeface="Arial" panose="020B0604020202020204" pitchFamily="34" charset="0"/>
              <a:buChar char="•"/>
            </a:pPr>
            <a:r>
              <a:rPr lang="en-US" sz="1600"/>
              <a:t>Tokens are the basic units of text that the model processes. They can be as small as characters or as large as words or </a:t>
            </a:r>
            <a:r>
              <a:rPr lang="en-US" sz="1600" err="1"/>
              <a:t>subwords</a:t>
            </a:r>
            <a:r>
              <a:rPr lang="en-US" sz="1600"/>
              <a:t>. For example, the sentence "ChatGPT is great!" might be tokenized into ["Chat", "GPT", "is", "great", "!"].</a:t>
            </a:r>
          </a:p>
          <a:p>
            <a:pPr marL="171450" indent="-171450">
              <a:buFont typeface="Arial" panose="020B0604020202020204" pitchFamily="34" charset="0"/>
              <a:buChar char="•"/>
            </a:pPr>
            <a:r>
              <a:rPr lang="en-US" sz="1600"/>
              <a:t>Tokenization is the process of converting a string of text into these smaller units. This step is crucial because it standardizes the input for the model.</a:t>
            </a:r>
          </a:p>
          <a:p>
            <a:pPr marL="171450" indent="-171450">
              <a:buFont typeface="Arial" panose="020B0604020202020204" pitchFamily="34" charset="0"/>
              <a:buChar char="•"/>
            </a:pPr>
            <a:endParaRPr lang="en-US" sz="1600"/>
          </a:p>
          <a:p>
            <a:pPr marL="171450" indent="-171450">
              <a:buFont typeface="Arial" panose="020B0604020202020204" pitchFamily="34" charset="0"/>
              <a:buChar char="•"/>
            </a:pPr>
            <a:r>
              <a:rPr lang="en-US" sz="1600"/>
              <a:t>Embeddings are numerical representations of tokens. Each token is mapped to a high-dimensional vector space, where similar tokens are represented by vectors that are close to each other in this space.</a:t>
            </a:r>
          </a:p>
          <a:p>
            <a:pPr marL="171450" indent="-171450">
              <a:buFont typeface="Arial" panose="020B0604020202020204" pitchFamily="34" charset="0"/>
              <a:buChar char="•"/>
            </a:pPr>
            <a:r>
              <a:rPr lang="en-US" sz="1600"/>
              <a:t>The purpose of embeddings is to convert the discrete tokens into continuous numerical vectors that the model can process mathematically. These vectors capture semantic information about the tokens, such as their meanings and relationships with other tokens.</a:t>
            </a:r>
          </a:p>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2F0BCC-B4A7-4B80-A67D-2120AA77624A}"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74724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971549"/>
            <a:ext cx="5486400" cy="7575291"/>
          </a:xfrm>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1800" b="1"/>
              <a:t>How it works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sz="1600"/>
              <a:t>Text -&gt; token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1600"/>
              <a:t>Token (are numbers)</a:t>
            </a:r>
            <a:br>
              <a:rPr lang="en-US" sz="1600"/>
            </a:br>
            <a:r>
              <a:rPr lang="en-US" sz="1600"/>
              <a:t>Numbers go into the model</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1600"/>
              <a:t>Model samples a probability distribution, then outputs natural language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60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1600"/>
              <a:t>When text is input into an LLM, the first step is tokenization. Each token from this process is then converted into its corresponding embedding vector using a pre-trained embedding matrix. This matrix was learned during the training process of the model.</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1600"/>
              <a:t>Embeddings are used by the model to understand the context of each token within the input text. Since embeddings capture semantic meaning, they allow the model to comprehend the text in a nuanced way, enabling it to understand synonyms, polysemy (words with multiple meanings), and syntactic structure.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1600"/>
              <a:t>The sequence of embeddings is then processed by the model’s architecture (e.g., transformers in the case of GPT-3 and similar models). The model applies layers of computations, attention mechanisms, and transformations to these embeddings to generate meaningful outputs.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1600"/>
              <a:t>After processing, the model generates embeddings for the output tokens, which are then converted back into human-readable text through a decoding process. This involves finding the most likely tokens that correspond to the output embeddings and assembling them into coherent text.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3/22/25 9:24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2461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So, let's have a look at how tokenization and embeddings work</a:t>
            </a:r>
          </a:p>
          <a:p>
            <a:endParaRPr lang="en-AU"/>
          </a:p>
          <a:p>
            <a:r>
              <a:rPr lang="en-AU"/>
              <a:t>Some python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899500-3D42-4CEF-8365-DAFD16CDCD26}" type="slidenum">
              <a:rPr kumimoji="0" lang="en-AU"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U"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803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6CA25-F43F-35C3-022D-CAFCE3156A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131D68-5701-E9C4-0CF0-09D46362B9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7556D9-042E-E03C-E77A-4570EA0BCAB8}"/>
              </a:ext>
            </a:extLst>
          </p:cNvPr>
          <p:cNvSpPr>
            <a:spLocks noGrp="1"/>
          </p:cNvSpPr>
          <p:nvPr>
            <p:ph type="dt" sz="half" idx="10"/>
          </p:nvPr>
        </p:nvSpPr>
        <p:spPr/>
        <p:txBody>
          <a:bodyPr/>
          <a:lstStyle/>
          <a:p>
            <a:fld id="{17CA6571-FB4D-4F9E-9B52-C0979DDD41B3}" type="datetimeFigureOut">
              <a:rPr lang="en-US" smtClean="0"/>
              <a:t>3/22/25</a:t>
            </a:fld>
            <a:endParaRPr lang="en-US"/>
          </a:p>
        </p:txBody>
      </p:sp>
      <p:sp>
        <p:nvSpPr>
          <p:cNvPr id="5" name="Footer Placeholder 4">
            <a:extLst>
              <a:ext uri="{FF2B5EF4-FFF2-40B4-BE49-F238E27FC236}">
                <a16:creationId xmlns:a16="http://schemas.microsoft.com/office/drawing/2014/main" id="{E4DA53CB-1937-ED89-A45D-DF6E9E5B0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5FE46-56F6-952B-246B-AC2981BD5593}"/>
              </a:ext>
            </a:extLst>
          </p:cNvPr>
          <p:cNvSpPr>
            <a:spLocks noGrp="1"/>
          </p:cNvSpPr>
          <p:nvPr>
            <p:ph type="sldNum" sz="quarter" idx="12"/>
          </p:nvPr>
        </p:nvSpPr>
        <p:spPr/>
        <p:txBody>
          <a:bodyPr/>
          <a:lstStyle/>
          <a:p>
            <a:fld id="{D98C8BE2-411B-4166-BD30-E3E514ACB617}" type="slidenum">
              <a:rPr lang="en-US" smtClean="0"/>
              <a:t>‹#›</a:t>
            </a:fld>
            <a:endParaRPr lang="en-US"/>
          </a:p>
        </p:txBody>
      </p:sp>
    </p:spTree>
    <p:extLst>
      <p:ext uri="{BB962C8B-B14F-4D97-AF65-F5344CB8AC3E}">
        <p14:creationId xmlns:p14="http://schemas.microsoft.com/office/powerpoint/2010/main" val="107921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637CC-E305-F894-D27F-5AA7B24DF1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9EF017-A8B5-A281-E2B6-3703B3F128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9A56F-36AD-8663-51B9-3CE7E8A2EF5C}"/>
              </a:ext>
            </a:extLst>
          </p:cNvPr>
          <p:cNvSpPr>
            <a:spLocks noGrp="1"/>
          </p:cNvSpPr>
          <p:nvPr>
            <p:ph type="dt" sz="half" idx="10"/>
          </p:nvPr>
        </p:nvSpPr>
        <p:spPr/>
        <p:txBody>
          <a:bodyPr/>
          <a:lstStyle/>
          <a:p>
            <a:fld id="{17CA6571-FB4D-4F9E-9B52-C0979DDD41B3}" type="datetimeFigureOut">
              <a:rPr lang="en-US" smtClean="0"/>
              <a:t>3/22/25</a:t>
            </a:fld>
            <a:endParaRPr lang="en-US"/>
          </a:p>
        </p:txBody>
      </p:sp>
      <p:sp>
        <p:nvSpPr>
          <p:cNvPr id="5" name="Footer Placeholder 4">
            <a:extLst>
              <a:ext uri="{FF2B5EF4-FFF2-40B4-BE49-F238E27FC236}">
                <a16:creationId xmlns:a16="http://schemas.microsoft.com/office/drawing/2014/main" id="{463AD17C-9DF7-76E0-2784-04C7E560B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911A6-177C-3F73-6694-5BB838205FA2}"/>
              </a:ext>
            </a:extLst>
          </p:cNvPr>
          <p:cNvSpPr>
            <a:spLocks noGrp="1"/>
          </p:cNvSpPr>
          <p:nvPr>
            <p:ph type="sldNum" sz="quarter" idx="12"/>
          </p:nvPr>
        </p:nvSpPr>
        <p:spPr/>
        <p:txBody>
          <a:bodyPr/>
          <a:lstStyle/>
          <a:p>
            <a:fld id="{D98C8BE2-411B-4166-BD30-E3E514ACB617}" type="slidenum">
              <a:rPr lang="en-US" smtClean="0"/>
              <a:t>‹#›</a:t>
            </a:fld>
            <a:endParaRPr lang="en-US"/>
          </a:p>
        </p:txBody>
      </p:sp>
    </p:spTree>
    <p:extLst>
      <p:ext uri="{BB962C8B-B14F-4D97-AF65-F5344CB8AC3E}">
        <p14:creationId xmlns:p14="http://schemas.microsoft.com/office/powerpoint/2010/main" val="295748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9116F0-4703-B687-93B8-4550EA0348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957369-BD32-7771-8113-D1D613EF69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D531F-9C16-F783-4A45-1F55C482E0F7}"/>
              </a:ext>
            </a:extLst>
          </p:cNvPr>
          <p:cNvSpPr>
            <a:spLocks noGrp="1"/>
          </p:cNvSpPr>
          <p:nvPr>
            <p:ph type="dt" sz="half" idx="10"/>
          </p:nvPr>
        </p:nvSpPr>
        <p:spPr/>
        <p:txBody>
          <a:bodyPr/>
          <a:lstStyle/>
          <a:p>
            <a:fld id="{17CA6571-FB4D-4F9E-9B52-C0979DDD41B3}" type="datetimeFigureOut">
              <a:rPr lang="en-US" smtClean="0"/>
              <a:t>3/22/25</a:t>
            </a:fld>
            <a:endParaRPr lang="en-US"/>
          </a:p>
        </p:txBody>
      </p:sp>
      <p:sp>
        <p:nvSpPr>
          <p:cNvPr id="5" name="Footer Placeholder 4">
            <a:extLst>
              <a:ext uri="{FF2B5EF4-FFF2-40B4-BE49-F238E27FC236}">
                <a16:creationId xmlns:a16="http://schemas.microsoft.com/office/drawing/2014/main" id="{050360FE-7EF5-7A3E-57C8-18FC46F68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ED819-357F-7856-851A-A7DBD057F820}"/>
              </a:ext>
            </a:extLst>
          </p:cNvPr>
          <p:cNvSpPr>
            <a:spLocks noGrp="1"/>
          </p:cNvSpPr>
          <p:nvPr>
            <p:ph type="sldNum" sz="quarter" idx="12"/>
          </p:nvPr>
        </p:nvSpPr>
        <p:spPr/>
        <p:txBody>
          <a:bodyPr/>
          <a:lstStyle/>
          <a:p>
            <a:fld id="{D98C8BE2-411B-4166-BD30-E3E514ACB617}" type="slidenum">
              <a:rPr lang="en-US" smtClean="0"/>
              <a:t>‹#›</a:t>
            </a:fld>
            <a:endParaRPr lang="en-US"/>
          </a:p>
        </p:txBody>
      </p:sp>
    </p:spTree>
    <p:extLst>
      <p:ext uri="{BB962C8B-B14F-4D97-AF65-F5344CB8AC3E}">
        <p14:creationId xmlns:p14="http://schemas.microsoft.com/office/powerpoint/2010/main" val="1790009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MS logo white - EMF"/>
          <p:cNvPicPr>
            <a:picLocks noChangeAspect="1"/>
          </p:cNvPicPr>
          <p:nvPr/>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74733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6" name="MS logo white - EMF"/>
          <p:cNvPicPr>
            <a:picLocks noChangeAspect="1"/>
          </p:cNvPicPr>
          <p:nvPr/>
        </p:nvPicPr>
        <p:blipFill>
          <a:blip r:embed="rId2"/>
          <a:stretch>
            <a:fillRect/>
          </a:stretch>
        </p:blipFill>
        <p:spPr bwMode="black">
          <a:xfrm>
            <a:off x="451632" y="470067"/>
            <a:ext cx="1423303" cy="304828"/>
          </a:xfrm>
          <a:prstGeom prst="rect">
            <a:avLst/>
          </a:prstGeom>
        </p:spPr>
      </p:pic>
      <p:sp>
        <p:nvSpPr>
          <p:cNvPr id="8" name="Oval 7">
            <a:extLst>
              <a:ext uri="{FF2B5EF4-FFF2-40B4-BE49-F238E27FC236}">
                <a16:creationId xmlns:a16="http://schemas.microsoft.com/office/drawing/2014/main" id="{79606D2E-6E68-6199-C647-ADE6896B8999}"/>
              </a:ext>
            </a:extLst>
          </p:cNvPr>
          <p:cNvSpPr/>
          <p:nvPr/>
        </p:nvSpPr>
        <p:spPr bwMode="auto">
          <a:xfrm flipH="1">
            <a:off x="6276941" y="509384"/>
            <a:ext cx="5645218" cy="5645218"/>
          </a:xfrm>
          <a:prstGeom prst="ellipse">
            <a:avLst/>
          </a:prstGeom>
          <a:gradFill>
            <a:gsLst>
              <a:gs pos="0">
                <a:schemeClr val="bg2">
                  <a:alpha val="41000"/>
                </a:schemeClr>
              </a:gs>
              <a:gs pos="54000">
                <a:schemeClr val="accent5">
                  <a:alpha val="0"/>
                </a:schemeClr>
              </a:gs>
              <a:gs pos="100000">
                <a:schemeClr val="accent5">
                  <a:alpha val="0"/>
                </a:schemeClr>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10" name="Oval 9">
            <a:extLst>
              <a:ext uri="{FF2B5EF4-FFF2-40B4-BE49-F238E27FC236}">
                <a16:creationId xmlns:a16="http://schemas.microsoft.com/office/drawing/2014/main" id="{A37D18DA-9D60-35C1-7797-77E492D7C693}"/>
              </a:ext>
            </a:extLst>
          </p:cNvPr>
          <p:cNvSpPr/>
          <p:nvPr/>
        </p:nvSpPr>
        <p:spPr bwMode="auto">
          <a:xfrm flipH="1">
            <a:off x="6697855" y="930298"/>
            <a:ext cx="4803390" cy="4803390"/>
          </a:xfrm>
          <a:prstGeom prst="ellipse">
            <a:avLst/>
          </a:prstGeom>
          <a:gradFill>
            <a:gsLst>
              <a:gs pos="0">
                <a:schemeClr val="bg2">
                  <a:alpha val="41000"/>
                </a:schemeClr>
              </a:gs>
              <a:gs pos="54000">
                <a:schemeClr val="accent5">
                  <a:alpha val="0"/>
                </a:schemeClr>
              </a:gs>
              <a:gs pos="100000">
                <a:schemeClr val="accent5">
                  <a:alpha val="0"/>
                </a:schemeClr>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11" name="Oval 10">
            <a:extLst>
              <a:ext uri="{FF2B5EF4-FFF2-40B4-BE49-F238E27FC236}">
                <a16:creationId xmlns:a16="http://schemas.microsoft.com/office/drawing/2014/main" id="{97F2BFAF-F77C-CD8D-BD01-3D91629E7CE6}"/>
              </a:ext>
            </a:extLst>
          </p:cNvPr>
          <p:cNvSpPr/>
          <p:nvPr/>
        </p:nvSpPr>
        <p:spPr bwMode="auto">
          <a:xfrm flipH="1">
            <a:off x="7117749" y="1350192"/>
            <a:ext cx="3963602" cy="3963602"/>
          </a:xfrm>
          <a:prstGeom prst="ellipse">
            <a:avLst/>
          </a:prstGeom>
          <a:gradFill>
            <a:gsLst>
              <a:gs pos="0">
                <a:schemeClr val="bg2">
                  <a:alpha val="41000"/>
                </a:schemeClr>
              </a:gs>
              <a:gs pos="54000">
                <a:schemeClr val="accent5">
                  <a:alpha val="0"/>
                </a:schemeClr>
              </a:gs>
              <a:gs pos="100000">
                <a:schemeClr val="accent5">
                  <a:alpha val="0"/>
                </a:schemeClr>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 name="Title 1">
            <a:extLst>
              <a:ext uri="{FF2B5EF4-FFF2-40B4-BE49-F238E27FC236}">
                <a16:creationId xmlns:a16="http://schemas.microsoft.com/office/drawing/2014/main" id="{EC0FDE7A-C872-76EF-498C-18483530418E}"/>
              </a:ext>
            </a:extLst>
          </p:cNvPr>
          <p:cNvSpPr>
            <a:spLocks noGrp="1"/>
          </p:cNvSpPr>
          <p:nvPr>
            <p:ph type="title" hasCustomPrompt="1"/>
          </p:nvPr>
        </p:nvSpPr>
        <p:spPr>
          <a:xfrm>
            <a:off x="269302" y="2084187"/>
            <a:ext cx="8964185" cy="1793090"/>
          </a:xfrm>
          <a:noFill/>
        </p:spPr>
        <p:txBody>
          <a:bodyPr lIns="146304" tIns="91440" rIns="146304" bIns="91440" anchor="t" anchorCtr="0"/>
          <a:lstStyle>
            <a:lvl1pPr>
              <a:defRPr sz="5400" spc="-98" baseline="0">
                <a:gradFill>
                  <a:gsLst>
                    <a:gs pos="62564">
                      <a:schemeClr val="tx1"/>
                    </a:gs>
                    <a:gs pos="55000">
                      <a:schemeClr val="tx1"/>
                    </a:gs>
                  </a:gsLst>
                  <a:lin ang="5400000" scaled="0"/>
                </a:gradFill>
              </a:defRPr>
            </a:lvl1pPr>
          </a:lstStyle>
          <a:p>
            <a:r>
              <a:rPr lang="en-US"/>
              <a:t>Presentation title</a:t>
            </a:r>
          </a:p>
        </p:txBody>
      </p:sp>
      <p:sp>
        <p:nvSpPr>
          <p:cNvPr id="5" name="Text Placeholder 4">
            <a:extLst>
              <a:ext uri="{FF2B5EF4-FFF2-40B4-BE49-F238E27FC236}">
                <a16:creationId xmlns:a16="http://schemas.microsoft.com/office/drawing/2014/main" id="{CF46953A-D8C2-6981-F7CC-EF5090E91A69}"/>
              </a:ext>
            </a:extLst>
          </p:cNvPr>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lnSpc>
                <a:spcPct val="90000"/>
              </a:lnSpc>
              <a:spcBef>
                <a:spcPts val="1800"/>
              </a:spcBef>
              <a:buNone/>
              <a:defRPr sz="2800"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20952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4" grpId="0"/>
      <p:bldP spid="5" grpId="0" build="p">
        <p:tmplLst>
          <p:tmpl lvl="1">
            <p:tnLst>
              <p:par>
                <p:cTn presetID="22" presetClass="entr" presetSubtype="8"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pic>
        <p:nvPicPr>
          <p:cNvPr id="6" name="MS logo white - EMF"/>
          <p:cNvPicPr>
            <a:picLocks noChangeAspect="1"/>
          </p:cNvPicPr>
          <p:nvPr/>
        </p:nvPicPr>
        <p:blipFill>
          <a:blip r:embed="rId2"/>
          <a:stretch>
            <a:fillRect/>
          </a:stretch>
        </p:blipFill>
        <p:spPr bwMode="black">
          <a:xfrm>
            <a:off x="451632" y="470067"/>
            <a:ext cx="1423303" cy="304828"/>
          </a:xfrm>
          <a:prstGeom prst="rect">
            <a:avLst/>
          </a:prstGeom>
        </p:spPr>
      </p:pic>
      <p:sp>
        <p:nvSpPr>
          <p:cNvPr id="4" name="Rectangle 3">
            <a:extLst>
              <a:ext uri="{FF2B5EF4-FFF2-40B4-BE49-F238E27FC236}">
                <a16:creationId xmlns:a16="http://schemas.microsoft.com/office/drawing/2014/main" id="{CD3B2561-60F3-F677-E68D-83068C6C78DD}"/>
              </a:ext>
            </a:extLst>
          </p:cNvPr>
          <p:cNvSpPr/>
          <p:nvPr/>
        </p:nvSpPr>
        <p:spPr bwMode="auto">
          <a:xfrm>
            <a:off x="0" y="2249714"/>
            <a:ext cx="12192000" cy="2358572"/>
          </a:xfrm>
          <a:prstGeom prst="rect">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Calibri" panose="020F0502020204030204"/>
              <a:cs typeface="Segoe UI" pitchFamily="34" charset="0"/>
            </a:endParaRPr>
          </a:p>
        </p:txBody>
      </p:sp>
      <p:sp>
        <p:nvSpPr>
          <p:cNvPr id="5" name="Text Placeholder 3">
            <a:extLst>
              <a:ext uri="{FF2B5EF4-FFF2-40B4-BE49-F238E27FC236}">
                <a16:creationId xmlns:a16="http://schemas.microsoft.com/office/drawing/2014/main" id="{790460CA-BB77-CD80-F7B6-68634161ED92}"/>
              </a:ext>
            </a:extLst>
          </p:cNvPr>
          <p:cNvSpPr>
            <a:spLocks noGrp="1"/>
          </p:cNvSpPr>
          <p:nvPr>
            <p:ph type="body" sz="quarter" idx="20" hasCustomPrompt="1"/>
          </p:nvPr>
        </p:nvSpPr>
        <p:spPr>
          <a:xfrm>
            <a:off x="457200" y="3687802"/>
            <a:ext cx="9512300" cy="369332"/>
          </a:xfrm>
          <a:noFill/>
        </p:spPr>
        <p:txBody>
          <a:bodyPr wrap="square" lIns="0" tIns="0" rIns="0" bIns="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b="0" kern="1200" cap="none" spc="0" baseline="0" dirty="0">
                <a:ln w="3175">
                  <a:noFill/>
                </a:ln>
                <a:solidFill>
                  <a:schemeClr val="tx1"/>
                </a:solidFill>
                <a:effectLst/>
                <a:latin typeface="+mj-lt"/>
                <a:ea typeface="+mn-ea"/>
                <a:cs typeface="+mn-cs"/>
              </a:defRPr>
            </a:lvl1pPr>
            <a:lvl2pPr>
              <a:defRPr lang="en-US" sz="1800" dirty="0">
                <a:solidFill>
                  <a:schemeClr val="tx1"/>
                </a:solidFill>
              </a:defRPr>
            </a:lvl2pPr>
            <a:lvl3pPr>
              <a:defRPr lang="en-US" sz="1800" dirty="0">
                <a:solidFill>
                  <a:schemeClr val="tx1"/>
                </a:solidFill>
              </a:defRPr>
            </a:lvl3pPr>
            <a:lvl4pPr>
              <a:defRPr lang="en-US" sz="1800" dirty="0">
                <a:solidFill>
                  <a:schemeClr val="tx1"/>
                </a:solidFill>
              </a:defRPr>
            </a:lvl4pPr>
            <a:lvl5pPr>
              <a:defRPr lang="en-US" sz="1800" dirty="0">
                <a:solidFill>
                  <a:schemeClr val="tx1"/>
                </a:solidFill>
              </a:defRPr>
            </a:lvl5pPr>
          </a:lstStyle>
          <a:p>
            <a:pPr marL="118803" lvl="0" indent="-342900" defTabSz="932742">
              <a:lnSpc>
                <a:spcPct val="100000"/>
              </a:lnSpc>
              <a:spcBef>
                <a:spcPts val="0"/>
              </a:spcBef>
            </a:pPr>
            <a:r>
              <a:rPr lang="en-US"/>
              <a:t>Edit Master text styles</a:t>
            </a:r>
          </a:p>
        </p:txBody>
      </p:sp>
    </p:spTree>
    <p:extLst>
      <p:ext uri="{BB962C8B-B14F-4D97-AF65-F5344CB8AC3E}">
        <p14:creationId xmlns:p14="http://schemas.microsoft.com/office/powerpoint/2010/main" val="13834216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tmplLst>
          <p:tmpl lvl="1">
            <p:tnLst>
              <p:par>
                <p:cTn presetID="22" presetClass="entr" presetSubtype="8"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11"/>
            <a:ext cx="11277600" cy="899665"/>
          </a:xfrm>
        </p:spPr>
        <p:txBody>
          <a:bodyPr/>
          <a:lstStyle/>
          <a:p>
            <a:r>
              <a:rPr lang="en-US"/>
              <a:t>Click to edit Master title style</a:t>
            </a:r>
          </a:p>
        </p:txBody>
      </p:sp>
      <p:sp>
        <p:nvSpPr>
          <p:cNvPr id="4" name="Text Placeholder 3"/>
          <p:cNvSpPr>
            <a:spLocks noGrp="1"/>
          </p:cNvSpPr>
          <p:nvPr>
            <p:ph type="body" sz="quarter" idx="10"/>
          </p:nvPr>
        </p:nvSpPr>
        <p:spPr>
          <a:xfrm>
            <a:off x="457200" y="1189177"/>
            <a:ext cx="11277600" cy="2263268"/>
          </a:xfrm>
        </p:spPr>
        <p:txBody>
          <a:bodyPr wrap="square">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640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457199" y="1187644"/>
            <a:ext cx="11277601" cy="22665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135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199" y="1187644"/>
            <a:ext cx="5190589"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190586"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Click to 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p>
        </p:txBody>
      </p:sp>
    </p:spTree>
    <p:extLst>
      <p:ext uri="{BB962C8B-B14F-4D97-AF65-F5344CB8AC3E}">
        <p14:creationId xmlns:p14="http://schemas.microsoft.com/office/powerpoint/2010/main" val="13914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199" y="1187644"/>
            <a:ext cx="5190589"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190586"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Click to 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10284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3_Title Only">
    <p:spTree>
      <p:nvGrpSpPr>
        <p:cNvPr id="1" name=""/>
        <p:cNvGrpSpPr/>
        <p:nvPr/>
      </p:nvGrpSpPr>
      <p:grpSpPr>
        <a:xfrm>
          <a:off x="0" y="0"/>
          <a:ext cx="0" cy="0"/>
          <a:chOff x="0" y="0"/>
          <a:chExt cx="0" cy="0"/>
        </a:xfrm>
      </p:grpSpPr>
      <p:sp>
        <p:nvSpPr>
          <p:cNvPr id="55" name="Title 54">
            <a:extLst>
              <a:ext uri="{FF2B5EF4-FFF2-40B4-BE49-F238E27FC236}">
                <a16:creationId xmlns:a16="http://schemas.microsoft.com/office/drawing/2014/main" id="{5AFA5DB6-4514-778D-B4AF-5144469A2354}"/>
              </a:ext>
            </a:extLst>
          </p:cNvPr>
          <p:cNvSpPr>
            <a:spLocks noGrp="1"/>
          </p:cNvSpPr>
          <p:nvPr>
            <p:ph type="title"/>
          </p:nvPr>
        </p:nvSpPr>
        <p:spPr/>
        <p:txBody>
          <a:bodyPr/>
          <a:lstStyle/>
          <a:p>
            <a:r>
              <a:rPr lang="en-US"/>
              <a:t>Click to edit Master title style</a:t>
            </a:r>
          </a:p>
        </p:txBody>
      </p:sp>
      <p:sp>
        <p:nvSpPr>
          <p:cNvPr id="56" name="Rectangle 55">
            <a:extLst>
              <a:ext uri="{FF2B5EF4-FFF2-40B4-BE49-F238E27FC236}">
                <a16:creationId xmlns:a16="http://schemas.microsoft.com/office/drawing/2014/main" id="{4E070663-9010-AD00-7142-91A8489B520C}"/>
              </a:ext>
            </a:extLst>
          </p:cNvPr>
          <p:cNvSpPr/>
          <p:nvPr/>
        </p:nvSpPr>
        <p:spPr bwMode="auto">
          <a:xfrm flipV="1">
            <a:off x="0" y="1628775"/>
            <a:ext cx="12192000" cy="1412499"/>
          </a:xfrm>
          <a:prstGeom prst="rect">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57" name="Freeform 9">
            <a:extLst>
              <a:ext uri="{FF2B5EF4-FFF2-40B4-BE49-F238E27FC236}">
                <a16:creationId xmlns:a16="http://schemas.microsoft.com/office/drawing/2014/main" id="{3916A865-F40F-247C-09F9-18AA45E0A23F}"/>
              </a:ext>
            </a:extLst>
          </p:cNvPr>
          <p:cNvSpPr>
            <a:spLocks noEditPoints="1"/>
          </p:cNvSpPr>
          <p:nvPr/>
        </p:nvSpPr>
        <p:spPr bwMode="auto">
          <a:xfrm>
            <a:off x="343860" y="1752624"/>
            <a:ext cx="11504280" cy="2933676"/>
          </a:xfrm>
          <a:prstGeom prst="roundRect">
            <a:avLst>
              <a:gd name="adj" fmla="val 3078"/>
            </a:avLst>
          </a:prstGeom>
          <a:solidFill>
            <a:schemeClr val="bg1"/>
          </a:solidFill>
          <a:ln>
            <a:gradFill flip="none" rotWithShape="1">
              <a:gsLst>
                <a:gs pos="0">
                  <a:schemeClr val="accent5">
                    <a:lumMod val="90000"/>
                    <a:alpha val="40000"/>
                  </a:schemeClr>
                </a:gs>
                <a:gs pos="82000">
                  <a:schemeClr val="accent5">
                    <a:lumMod val="90000"/>
                    <a:alpha val="20000"/>
                  </a:schemeClr>
                </a:gs>
              </a:gsLst>
              <a:lin ang="18900000" scaled="1"/>
              <a:tileRect/>
            </a:gradFill>
          </a:ln>
        </p:spPr>
        <p:txBody>
          <a:bodyPr vert="horz" wrap="square" lIns="91440" tIns="0" rIns="91440" bIns="0" numCol="1" anchor="t" anchorCtr="0" compatLnSpc="1">
            <a:prstTxWarp prst="textNoShape">
              <a:avLst/>
            </a:prstTxWarp>
          </a:bodyPr>
          <a:lstStyle/>
          <a:p>
            <a:pPr marR="0" lvl="0" indent="0" fontAlgn="auto">
              <a:lnSpc>
                <a:spcPct val="100000"/>
              </a:lnSpc>
              <a:spcBef>
                <a:spcPts val="0"/>
              </a:spcBef>
              <a:spcAft>
                <a:spcPts val="0"/>
              </a:spcAft>
              <a:buClrTx/>
              <a:buSzTx/>
              <a:buFontTx/>
              <a:buNone/>
              <a:tabLst/>
            </a:pPr>
            <a:endParaRPr kumimoji="0" lang="ru-UA" b="0" i="0" u="none" strike="noStrike" cap="none" spc="0" normalizeH="0" baseline="0" noProof="0">
              <a:ln>
                <a:noFill/>
              </a:ln>
              <a:solidFill>
                <a:srgbClr val="353535"/>
              </a:solidFill>
              <a:effectLst/>
              <a:uLnTx/>
              <a:uFillTx/>
              <a:latin typeface="Segoe UI"/>
            </a:endParaRPr>
          </a:p>
        </p:txBody>
      </p:sp>
      <p:sp>
        <p:nvSpPr>
          <p:cNvPr id="58" name="Rectangle: Rounded Corners 57">
            <a:extLst>
              <a:ext uri="{FF2B5EF4-FFF2-40B4-BE49-F238E27FC236}">
                <a16:creationId xmlns:a16="http://schemas.microsoft.com/office/drawing/2014/main" id="{6A9839FB-DC9B-8BE3-BD7A-AD545798EC56}"/>
              </a:ext>
            </a:extLst>
          </p:cNvPr>
          <p:cNvSpPr>
            <a:spLocks/>
          </p:cNvSpPr>
          <p:nvPr/>
        </p:nvSpPr>
        <p:spPr bwMode="auto">
          <a:xfrm rot="10800000" flipV="1">
            <a:off x="451655" y="1856788"/>
            <a:ext cx="3700324" cy="615995"/>
          </a:xfrm>
          <a:prstGeom prst="roundRect">
            <a:avLst>
              <a:gd name="adj" fmla="val 10338"/>
            </a:avLst>
          </a:prstGeom>
          <a:solidFill>
            <a:schemeClr val="tx1">
              <a:alpha val="5000"/>
            </a:schemeClr>
          </a:solidFill>
          <a:ln w="9525" cap="flat" cmpd="sng" algn="ctr">
            <a:noFill/>
            <a:prstDash val="solid"/>
            <a:round/>
            <a:headEnd/>
            <a:tailEnd/>
          </a:ln>
          <a:effectLst/>
        </p:spPr>
        <p:txBody>
          <a:bodyPr wrap="square" tIns="0" bIns="0" rtlCol="0" anchor="ctr">
            <a:noAutofit/>
          </a:bodyPr>
          <a:lstStyle/>
          <a:p>
            <a:pPr marR="0" lvl="0" indent="0" algn="ctr" fontAlgn="auto">
              <a:spcBef>
                <a:spcPts val="0"/>
              </a:spcBef>
              <a:spcAft>
                <a:spcPts val="0"/>
              </a:spcAft>
              <a:buClrTx/>
              <a:buSzTx/>
              <a:buFontTx/>
              <a:buNone/>
              <a:tabLst/>
            </a:pPr>
            <a:endParaRPr kumimoji="0" lang="ru-UA" b="0" i="0" u="none" strike="noStrike" kern="0" cap="none" spc="0" normalizeH="0" baseline="0" noProof="0">
              <a:ln>
                <a:noFill/>
              </a:ln>
              <a:effectLst/>
              <a:uLnTx/>
              <a:uFillTx/>
              <a:latin typeface="+mj-lt"/>
            </a:endParaRPr>
          </a:p>
        </p:txBody>
      </p:sp>
      <p:sp>
        <p:nvSpPr>
          <p:cNvPr id="59" name="Rectangle: Rounded Corners 58">
            <a:extLst>
              <a:ext uri="{FF2B5EF4-FFF2-40B4-BE49-F238E27FC236}">
                <a16:creationId xmlns:a16="http://schemas.microsoft.com/office/drawing/2014/main" id="{48223B0E-EF44-8FEE-DDBA-3C315D51C1DA}"/>
              </a:ext>
            </a:extLst>
          </p:cNvPr>
          <p:cNvSpPr>
            <a:spLocks/>
          </p:cNvSpPr>
          <p:nvPr/>
        </p:nvSpPr>
        <p:spPr bwMode="auto">
          <a:xfrm rot="10800000" flipV="1">
            <a:off x="4245839" y="1856789"/>
            <a:ext cx="3700324" cy="615995"/>
          </a:xfrm>
          <a:prstGeom prst="roundRect">
            <a:avLst>
              <a:gd name="adj" fmla="val 10338"/>
            </a:avLst>
          </a:prstGeom>
          <a:solidFill>
            <a:schemeClr val="tx1">
              <a:alpha val="5000"/>
            </a:schemeClr>
          </a:solidFill>
          <a:ln w="9525" cap="flat" cmpd="sng" algn="ctr">
            <a:noFill/>
            <a:prstDash val="solid"/>
            <a:round/>
            <a:headEnd/>
            <a:tailEnd/>
          </a:ln>
          <a:effectLst/>
        </p:spPr>
        <p:txBody>
          <a:bodyPr wrap="square" tIns="0" bIns="0" rtlCol="0" anchor="ctr">
            <a:noAutofit/>
          </a:bodyPr>
          <a:lstStyle/>
          <a:p>
            <a:pPr marR="0" lvl="0" indent="0" algn="ctr" fontAlgn="auto">
              <a:spcBef>
                <a:spcPts val="0"/>
              </a:spcBef>
              <a:spcAft>
                <a:spcPts val="0"/>
              </a:spcAft>
              <a:buClrTx/>
              <a:buSzTx/>
              <a:buFontTx/>
              <a:buNone/>
              <a:tabLst/>
            </a:pPr>
            <a:endParaRPr kumimoji="0" lang="ru-UA" b="0" i="0" u="none" strike="noStrike" kern="0" cap="none" spc="0" normalizeH="0" baseline="0" noProof="0">
              <a:ln>
                <a:noFill/>
              </a:ln>
              <a:effectLst/>
              <a:uLnTx/>
              <a:uFillTx/>
              <a:latin typeface="+mj-lt"/>
            </a:endParaRPr>
          </a:p>
        </p:txBody>
      </p:sp>
      <p:sp>
        <p:nvSpPr>
          <p:cNvPr id="60" name="Rectangle: Rounded Corners 59">
            <a:extLst>
              <a:ext uri="{FF2B5EF4-FFF2-40B4-BE49-F238E27FC236}">
                <a16:creationId xmlns:a16="http://schemas.microsoft.com/office/drawing/2014/main" id="{7034E0FB-9033-11DF-E66A-FB5693520602}"/>
              </a:ext>
            </a:extLst>
          </p:cNvPr>
          <p:cNvSpPr>
            <a:spLocks/>
          </p:cNvSpPr>
          <p:nvPr/>
        </p:nvSpPr>
        <p:spPr bwMode="auto">
          <a:xfrm rot="10800000" flipV="1">
            <a:off x="8040022" y="1856789"/>
            <a:ext cx="3700324" cy="615995"/>
          </a:xfrm>
          <a:prstGeom prst="roundRect">
            <a:avLst>
              <a:gd name="adj" fmla="val 10338"/>
            </a:avLst>
          </a:prstGeom>
          <a:solidFill>
            <a:schemeClr val="tx1">
              <a:alpha val="5000"/>
            </a:schemeClr>
          </a:solidFill>
          <a:ln w="9525" cap="flat" cmpd="sng" algn="ctr">
            <a:noFill/>
            <a:prstDash val="solid"/>
            <a:round/>
            <a:headEnd/>
            <a:tailEnd/>
          </a:ln>
          <a:effectLst/>
        </p:spPr>
        <p:txBody>
          <a:bodyPr wrap="square" tIns="0" bIns="0" rtlCol="0" anchor="ctr">
            <a:noAutofit/>
          </a:bodyPr>
          <a:lstStyle/>
          <a:p>
            <a:pPr marR="0" lvl="0" indent="0" algn="ctr" fontAlgn="auto">
              <a:spcBef>
                <a:spcPts val="0"/>
              </a:spcBef>
              <a:spcAft>
                <a:spcPts val="0"/>
              </a:spcAft>
              <a:buClrTx/>
              <a:buSzTx/>
              <a:buFontTx/>
              <a:buNone/>
              <a:tabLst/>
            </a:pPr>
            <a:endParaRPr kumimoji="0" lang="ru-UA" b="0" i="0" u="none" strike="noStrike" kern="0" cap="none" spc="0" normalizeH="0" baseline="0" noProof="0">
              <a:ln>
                <a:noFill/>
              </a:ln>
              <a:effectLst/>
              <a:uLnTx/>
              <a:uFillTx/>
              <a:latin typeface="+mj-lt"/>
            </a:endParaRPr>
          </a:p>
        </p:txBody>
      </p:sp>
      <p:sp>
        <p:nvSpPr>
          <p:cNvPr id="61" name="Rectangle 60">
            <a:extLst>
              <a:ext uri="{FF2B5EF4-FFF2-40B4-BE49-F238E27FC236}">
                <a16:creationId xmlns:a16="http://schemas.microsoft.com/office/drawing/2014/main" id="{33CAFCCF-F3B0-5554-45C6-94EF7C471BA0}"/>
              </a:ext>
            </a:extLst>
          </p:cNvPr>
          <p:cNvSpPr/>
          <p:nvPr/>
        </p:nvSpPr>
        <p:spPr bwMode="auto">
          <a:xfrm flipV="1">
            <a:off x="0" y="5320228"/>
            <a:ext cx="12192000" cy="1537771"/>
          </a:xfrm>
          <a:prstGeom prst="rect">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62" name="Freeform 9">
            <a:extLst>
              <a:ext uri="{FF2B5EF4-FFF2-40B4-BE49-F238E27FC236}">
                <a16:creationId xmlns:a16="http://schemas.microsoft.com/office/drawing/2014/main" id="{A43BFF12-2A8D-A188-624F-D2F851521AF6}"/>
              </a:ext>
            </a:extLst>
          </p:cNvPr>
          <p:cNvSpPr>
            <a:spLocks noEditPoints="1"/>
          </p:cNvSpPr>
          <p:nvPr/>
        </p:nvSpPr>
        <p:spPr bwMode="auto">
          <a:xfrm>
            <a:off x="343860" y="5449033"/>
            <a:ext cx="11504280" cy="1280160"/>
          </a:xfrm>
          <a:prstGeom prst="roundRect">
            <a:avLst>
              <a:gd name="adj" fmla="val 8853"/>
            </a:avLst>
          </a:prstGeom>
          <a:solidFill>
            <a:schemeClr val="bg1"/>
          </a:solidFill>
          <a:ln>
            <a:gradFill flip="none" rotWithShape="1">
              <a:gsLst>
                <a:gs pos="0">
                  <a:schemeClr val="accent5">
                    <a:lumMod val="90000"/>
                    <a:alpha val="40000"/>
                  </a:schemeClr>
                </a:gs>
                <a:gs pos="82000">
                  <a:schemeClr val="accent5">
                    <a:lumMod val="90000"/>
                    <a:alpha val="20000"/>
                  </a:schemeClr>
                </a:gs>
              </a:gsLst>
              <a:lin ang="18900000" scaled="1"/>
              <a:tileRect/>
            </a:gradFill>
          </a:ln>
        </p:spPr>
        <p:txBody>
          <a:bodyPr vert="horz" wrap="square" lIns="91440" tIns="0" rIns="91440" bIns="0" numCol="1" anchor="t" anchorCtr="0" compatLnSpc="1">
            <a:prstTxWarp prst="textNoShape">
              <a:avLst/>
            </a:prstTxWarp>
          </a:bodyPr>
          <a:lstStyle/>
          <a:p>
            <a:pPr marR="0" lvl="0" indent="0" fontAlgn="auto">
              <a:lnSpc>
                <a:spcPct val="100000"/>
              </a:lnSpc>
              <a:spcBef>
                <a:spcPts val="0"/>
              </a:spcBef>
              <a:spcAft>
                <a:spcPts val="0"/>
              </a:spcAft>
              <a:buClrTx/>
              <a:buSzTx/>
              <a:buFontTx/>
              <a:buNone/>
              <a:tabLst/>
            </a:pPr>
            <a:endParaRPr kumimoji="0" lang="ru-UA" b="0" i="0" u="none" strike="noStrike" cap="none" spc="0" normalizeH="0" baseline="0" noProof="0">
              <a:ln>
                <a:noFill/>
              </a:ln>
              <a:solidFill>
                <a:srgbClr val="353535"/>
              </a:solidFill>
              <a:effectLst/>
              <a:uLnTx/>
              <a:uFillTx/>
              <a:latin typeface="Segoe UI"/>
            </a:endParaRPr>
          </a:p>
        </p:txBody>
      </p:sp>
      <p:sp>
        <p:nvSpPr>
          <p:cNvPr id="63" name="Text Placeholder 26">
            <a:extLst>
              <a:ext uri="{FF2B5EF4-FFF2-40B4-BE49-F238E27FC236}">
                <a16:creationId xmlns:a16="http://schemas.microsoft.com/office/drawing/2014/main" id="{9E70124D-2036-D9C0-9527-11948D98735D}"/>
              </a:ext>
            </a:extLst>
          </p:cNvPr>
          <p:cNvSpPr>
            <a:spLocks noGrp="1"/>
          </p:cNvSpPr>
          <p:nvPr>
            <p:ph type="body" sz="quarter" idx="23" hasCustomPrompt="1"/>
          </p:nvPr>
        </p:nvSpPr>
        <p:spPr>
          <a:xfrm>
            <a:off x="457200" y="4838808"/>
            <a:ext cx="11274552" cy="463442"/>
          </a:xfrm>
          <a:noFill/>
        </p:spPr>
        <p:txBody>
          <a:bodyPr tIns="91440" bIns="91440" anchor="ctr">
            <a:noAutofit/>
          </a:bodyPr>
          <a:lstStyle>
            <a:lvl1pPr marL="0" indent="0" algn="l" defTabSz="914367" rtl="0" eaLnBrk="1" latinLnBrk="0" hangingPunct="1">
              <a:lnSpc>
                <a:spcPct val="100000"/>
              </a:lnSpc>
              <a:spcBef>
                <a:spcPts val="0"/>
              </a:spcBef>
              <a:spcAft>
                <a:spcPts val="600"/>
              </a:spcAft>
              <a:buNone/>
              <a:defRPr lang="en-US" sz="2200" b="0" i="0" kern="1200" cap="none" spc="0" baseline="0" dirty="0" smtClean="0">
                <a:ln w="3175">
                  <a:noFill/>
                </a:ln>
                <a:solidFill>
                  <a:schemeClr val="accent5"/>
                </a:solidFill>
                <a:effectLst/>
                <a:latin typeface="+mj-lt"/>
                <a:ea typeface="+mn-ea"/>
                <a:cs typeface="Segoe UI"/>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title</a:t>
            </a:r>
          </a:p>
        </p:txBody>
      </p:sp>
      <p:cxnSp>
        <p:nvCxnSpPr>
          <p:cNvPr id="64" name="Straight Connector 63">
            <a:extLst>
              <a:ext uri="{FF2B5EF4-FFF2-40B4-BE49-F238E27FC236}">
                <a16:creationId xmlns:a16="http://schemas.microsoft.com/office/drawing/2014/main" id="{45386D03-BDB2-61D1-9FFB-995E9E8B2F55}"/>
              </a:ext>
            </a:extLst>
          </p:cNvPr>
          <p:cNvCxnSpPr>
            <a:cxnSpLocks/>
          </p:cNvCxnSpPr>
          <p:nvPr/>
        </p:nvCxnSpPr>
        <p:spPr>
          <a:xfrm>
            <a:off x="587830" y="3569634"/>
            <a:ext cx="3397034"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BF15A-106F-B275-6269-2C73FD990B2A}"/>
              </a:ext>
            </a:extLst>
          </p:cNvPr>
          <p:cNvCxnSpPr>
            <a:cxnSpLocks/>
          </p:cNvCxnSpPr>
          <p:nvPr/>
        </p:nvCxnSpPr>
        <p:spPr>
          <a:xfrm>
            <a:off x="4386072" y="3569634"/>
            <a:ext cx="3401568"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0DDE7C6-2355-99C0-5762-829E76FF5AF9}"/>
              </a:ext>
            </a:extLst>
          </p:cNvPr>
          <p:cNvCxnSpPr>
            <a:cxnSpLocks/>
          </p:cNvCxnSpPr>
          <p:nvPr/>
        </p:nvCxnSpPr>
        <p:spPr>
          <a:xfrm>
            <a:off x="8188847" y="3569634"/>
            <a:ext cx="3401568"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Text Placeholder 26">
            <a:extLst>
              <a:ext uri="{FF2B5EF4-FFF2-40B4-BE49-F238E27FC236}">
                <a16:creationId xmlns:a16="http://schemas.microsoft.com/office/drawing/2014/main" id="{D79E837E-FE16-B8DC-5420-F0B738E681F4}"/>
              </a:ext>
            </a:extLst>
          </p:cNvPr>
          <p:cNvSpPr>
            <a:spLocks noGrp="1"/>
          </p:cNvSpPr>
          <p:nvPr>
            <p:ph type="body" sz="quarter" idx="11" hasCustomPrompt="1"/>
          </p:nvPr>
        </p:nvSpPr>
        <p:spPr>
          <a:xfrm>
            <a:off x="601584" y="3647557"/>
            <a:ext cx="3383280" cy="978408"/>
          </a:xfrm>
        </p:spPr>
        <p:txBody>
          <a:bodyPr tIns="18288" bIns="0">
            <a:noAutofit/>
          </a:bodyPr>
          <a:lstStyle>
            <a:lvl1pPr marL="0" indent="0" algn="l" defTabSz="914400" rtl="0" eaLnBrk="1" latinLnBrk="0" hangingPunct="1">
              <a:lnSpc>
                <a:spcPct val="100000"/>
              </a:lnSpc>
              <a:buNone/>
              <a:defRPr lang="en-US" sz="12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68" name="Text Placeholder 26">
            <a:extLst>
              <a:ext uri="{FF2B5EF4-FFF2-40B4-BE49-F238E27FC236}">
                <a16:creationId xmlns:a16="http://schemas.microsoft.com/office/drawing/2014/main" id="{D9AC0EB4-0DFC-8956-1E86-7A1F7FDBBDD9}"/>
              </a:ext>
            </a:extLst>
          </p:cNvPr>
          <p:cNvSpPr>
            <a:spLocks noGrp="1"/>
          </p:cNvSpPr>
          <p:nvPr>
            <p:ph type="body" sz="quarter" idx="12" hasCustomPrompt="1"/>
          </p:nvPr>
        </p:nvSpPr>
        <p:spPr>
          <a:xfrm>
            <a:off x="4404360" y="3647557"/>
            <a:ext cx="3383280" cy="978408"/>
          </a:xfrm>
        </p:spPr>
        <p:txBody>
          <a:bodyPr tIns="18288" bIns="0">
            <a:noAutofit/>
          </a:bodyPr>
          <a:lstStyle>
            <a:lvl1pPr marL="0" indent="0" algn="l" defTabSz="914400" rtl="0" eaLnBrk="1" latinLnBrk="0" hangingPunct="1">
              <a:lnSpc>
                <a:spcPct val="100000"/>
              </a:lnSpc>
              <a:buNone/>
              <a:defRPr lang="en-US" sz="12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69" name="Text Placeholder 26">
            <a:extLst>
              <a:ext uri="{FF2B5EF4-FFF2-40B4-BE49-F238E27FC236}">
                <a16:creationId xmlns:a16="http://schemas.microsoft.com/office/drawing/2014/main" id="{E9CA8965-B25D-1BE3-8F71-5BE5614A7552}"/>
              </a:ext>
            </a:extLst>
          </p:cNvPr>
          <p:cNvSpPr>
            <a:spLocks noGrp="1"/>
          </p:cNvSpPr>
          <p:nvPr>
            <p:ph type="body" sz="quarter" idx="13" hasCustomPrompt="1"/>
          </p:nvPr>
        </p:nvSpPr>
        <p:spPr>
          <a:xfrm>
            <a:off x="8207135" y="3647557"/>
            <a:ext cx="3383280" cy="978408"/>
          </a:xfrm>
        </p:spPr>
        <p:txBody>
          <a:bodyPr tIns="18288" bIns="0">
            <a:noAutofit/>
          </a:bodyPr>
          <a:lstStyle>
            <a:lvl1pPr marL="0" indent="0" algn="l" defTabSz="914400" rtl="0" eaLnBrk="1" latinLnBrk="0" hangingPunct="1">
              <a:lnSpc>
                <a:spcPct val="100000"/>
              </a:lnSpc>
              <a:buNone/>
              <a:defRPr lang="en-US" sz="12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70" name="Text Placeholder 26">
            <a:extLst>
              <a:ext uri="{FF2B5EF4-FFF2-40B4-BE49-F238E27FC236}">
                <a16:creationId xmlns:a16="http://schemas.microsoft.com/office/drawing/2014/main" id="{09A10B22-3FED-D9E4-A812-D087B521F493}"/>
              </a:ext>
            </a:extLst>
          </p:cNvPr>
          <p:cNvSpPr>
            <a:spLocks noGrp="1"/>
          </p:cNvSpPr>
          <p:nvPr>
            <p:ph type="body" sz="quarter" idx="14" hasCustomPrompt="1"/>
          </p:nvPr>
        </p:nvSpPr>
        <p:spPr>
          <a:xfrm>
            <a:off x="601584" y="2525342"/>
            <a:ext cx="3383280" cy="978408"/>
          </a:xfrm>
        </p:spPr>
        <p:txBody>
          <a:bodyPr tIns="18288" bIns="0">
            <a:noAutofit/>
          </a:bodyPr>
          <a:lstStyle>
            <a:lvl1pPr marL="0" indent="0" algn="l" defTabSz="914400" rtl="0" eaLnBrk="1" latinLnBrk="0" hangingPunct="1">
              <a:lnSpc>
                <a:spcPct val="100000"/>
              </a:lnSpc>
              <a:buNone/>
              <a:defRPr lang="en-US" sz="12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71" name="Text Placeholder 26">
            <a:extLst>
              <a:ext uri="{FF2B5EF4-FFF2-40B4-BE49-F238E27FC236}">
                <a16:creationId xmlns:a16="http://schemas.microsoft.com/office/drawing/2014/main" id="{A1347C7C-E2F6-BD60-BF20-9F74743FEB4A}"/>
              </a:ext>
            </a:extLst>
          </p:cNvPr>
          <p:cNvSpPr>
            <a:spLocks noGrp="1"/>
          </p:cNvSpPr>
          <p:nvPr>
            <p:ph type="body" sz="quarter" idx="15" hasCustomPrompt="1"/>
          </p:nvPr>
        </p:nvSpPr>
        <p:spPr>
          <a:xfrm>
            <a:off x="4404360" y="2525342"/>
            <a:ext cx="3383280" cy="978408"/>
          </a:xfrm>
        </p:spPr>
        <p:txBody>
          <a:bodyPr tIns="18288" bIns="0">
            <a:noAutofit/>
          </a:bodyPr>
          <a:lstStyle>
            <a:lvl1pPr marL="0" indent="0" algn="l" defTabSz="914400" rtl="0" eaLnBrk="1" latinLnBrk="0" hangingPunct="1">
              <a:lnSpc>
                <a:spcPct val="100000"/>
              </a:lnSpc>
              <a:buNone/>
              <a:defRPr lang="en-US" sz="12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72" name="Text Placeholder 26">
            <a:extLst>
              <a:ext uri="{FF2B5EF4-FFF2-40B4-BE49-F238E27FC236}">
                <a16:creationId xmlns:a16="http://schemas.microsoft.com/office/drawing/2014/main" id="{0050B841-D4FC-E970-95F9-F87F133CBC51}"/>
              </a:ext>
            </a:extLst>
          </p:cNvPr>
          <p:cNvSpPr>
            <a:spLocks noGrp="1"/>
          </p:cNvSpPr>
          <p:nvPr>
            <p:ph type="body" sz="quarter" idx="16" hasCustomPrompt="1"/>
          </p:nvPr>
        </p:nvSpPr>
        <p:spPr>
          <a:xfrm>
            <a:off x="8207135" y="2525342"/>
            <a:ext cx="3383280" cy="978408"/>
          </a:xfrm>
        </p:spPr>
        <p:txBody>
          <a:bodyPr tIns="18288" bIns="0">
            <a:noAutofit/>
          </a:bodyPr>
          <a:lstStyle>
            <a:lvl1pPr marL="0" indent="0" algn="l" defTabSz="914400" rtl="0" eaLnBrk="1" latinLnBrk="0" hangingPunct="1">
              <a:lnSpc>
                <a:spcPct val="100000"/>
              </a:lnSpc>
              <a:buNone/>
              <a:defRPr lang="en-US" sz="12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73" name="Text Placeholder 26">
            <a:extLst>
              <a:ext uri="{FF2B5EF4-FFF2-40B4-BE49-F238E27FC236}">
                <a16:creationId xmlns:a16="http://schemas.microsoft.com/office/drawing/2014/main" id="{150F17B2-BD29-2424-A0B3-CC80F07121F6}"/>
              </a:ext>
            </a:extLst>
          </p:cNvPr>
          <p:cNvSpPr>
            <a:spLocks noGrp="1"/>
          </p:cNvSpPr>
          <p:nvPr>
            <p:ph type="body" sz="quarter" idx="17" hasCustomPrompt="1"/>
          </p:nvPr>
        </p:nvSpPr>
        <p:spPr>
          <a:xfrm>
            <a:off x="601584" y="2041676"/>
            <a:ext cx="3383280" cy="246221"/>
          </a:xfrm>
        </p:spPr>
        <p:txBody>
          <a:bodyPr tIns="0" bIns="0" anchor="ctr"/>
          <a:lstStyle>
            <a:lvl1pPr marL="0" indent="0" algn="l" defTabSz="914400" rtl="0" eaLnBrk="1" latinLnBrk="0" hangingPunct="1">
              <a:lnSpc>
                <a:spcPct val="100000"/>
              </a:lnSpc>
              <a:buNone/>
              <a:defRPr lang="en-US" sz="16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sp>
        <p:nvSpPr>
          <p:cNvPr id="74" name="Text Placeholder 26">
            <a:extLst>
              <a:ext uri="{FF2B5EF4-FFF2-40B4-BE49-F238E27FC236}">
                <a16:creationId xmlns:a16="http://schemas.microsoft.com/office/drawing/2014/main" id="{263B1856-3CFD-9D25-9AE0-C95BB7683190}"/>
              </a:ext>
            </a:extLst>
          </p:cNvPr>
          <p:cNvSpPr>
            <a:spLocks noGrp="1"/>
          </p:cNvSpPr>
          <p:nvPr>
            <p:ph type="body" sz="quarter" idx="18" hasCustomPrompt="1"/>
          </p:nvPr>
        </p:nvSpPr>
        <p:spPr>
          <a:xfrm>
            <a:off x="4404360" y="2041676"/>
            <a:ext cx="3383280" cy="246221"/>
          </a:xfrm>
        </p:spPr>
        <p:txBody>
          <a:bodyPr tIns="0" bIns="0" anchor="ctr"/>
          <a:lstStyle>
            <a:lvl1pPr marL="0" indent="0" algn="l" defTabSz="914400" rtl="0" eaLnBrk="1" latinLnBrk="0" hangingPunct="1">
              <a:lnSpc>
                <a:spcPct val="100000"/>
              </a:lnSpc>
              <a:buNone/>
              <a:defRPr lang="en-US" sz="16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sp>
        <p:nvSpPr>
          <p:cNvPr id="75" name="Text Placeholder 26">
            <a:extLst>
              <a:ext uri="{FF2B5EF4-FFF2-40B4-BE49-F238E27FC236}">
                <a16:creationId xmlns:a16="http://schemas.microsoft.com/office/drawing/2014/main" id="{8E55093D-AD66-981D-80DC-10AE22A9608B}"/>
              </a:ext>
            </a:extLst>
          </p:cNvPr>
          <p:cNvSpPr>
            <a:spLocks noGrp="1"/>
          </p:cNvSpPr>
          <p:nvPr>
            <p:ph type="body" sz="quarter" idx="19" hasCustomPrompt="1"/>
          </p:nvPr>
        </p:nvSpPr>
        <p:spPr>
          <a:xfrm>
            <a:off x="8207135" y="2041676"/>
            <a:ext cx="3383280" cy="246221"/>
          </a:xfrm>
        </p:spPr>
        <p:txBody>
          <a:bodyPr tIns="0" bIns="0" anchor="ctr"/>
          <a:lstStyle>
            <a:lvl1pPr marL="0" indent="0" algn="l" defTabSz="914400" rtl="0" eaLnBrk="1" latinLnBrk="0" hangingPunct="1">
              <a:lnSpc>
                <a:spcPct val="100000"/>
              </a:lnSpc>
              <a:buNone/>
              <a:defRPr lang="en-US" sz="16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sp>
        <p:nvSpPr>
          <p:cNvPr id="76" name="Text Placeholder 26">
            <a:extLst>
              <a:ext uri="{FF2B5EF4-FFF2-40B4-BE49-F238E27FC236}">
                <a16:creationId xmlns:a16="http://schemas.microsoft.com/office/drawing/2014/main" id="{70740BD3-CD2D-6594-319D-F2A6148271FA}"/>
              </a:ext>
            </a:extLst>
          </p:cNvPr>
          <p:cNvSpPr>
            <a:spLocks noGrp="1"/>
          </p:cNvSpPr>
          <p:nvPr>
            <p:ph type="body" sz="quarter" idx="21" hasCustomPrompt="1"/>
          </p:nvPr>
        </p:nvSpPr>
        <p:spPr>
          <a:xfrm>
            <a:off x="476250" y="5585455"/>
            <a:ext cx="11255502" cy="246221"/>
          </a:xfrm>
        </p:spPr>
        <p:txBody>
          <a:bodyPr tIns="0" bIns="0"/>
          <a:lstStyle>
            <a:lvl1pPr marL="0" indent="0" algn="l" defTabSz="914367" rtl="0" eaLnBrk="1" latinLnBrk="0" hangingPunct="1">
              <a:lnSpc>
                <a:spcPct val="100000"/>
              </a:lnSpc>
              <a:spcBef>
                <a:spcPts val="0"/>
              </a:spcBef>
              <a:spcAft>
                <a:spcPts val="600"/>
              </a:spcAft>
              <a:buNone/>
              <a:defRPr lang="en-US" sz="1600" b="0" i="1" kern="1200" cap="none" spc="0" baseline="0" dirty="0" smtClean="0">
                <a:ln w="3175">
                  <a:noFill/>
                </a:ln>
                <a:solidFill>
                  <a:schemeClr val="tx1"/>
                </a:solidFill>
                <a:effectLst/>
                <a:latin typeface="+mj-lt"/>
                <a:ea typeface="+mn-ea"/>
                <a:cs typeface="Segoe UI"/>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sub text</a:t>
            </a:r>
          </a:p>
        </p:txBody>
      </p:sp>
      <p:sp>
        <p:nvSpPr>
          <p:cNvPr id="77" name="Text Placeholder 26">
            <a:extLst>
              <a:ext uri="{FF2B5EF4-FFF2-40B4-BE49-F238E27FC236}">
                <a16:creationId xmlns:a16="http://schemas.microsoft.com/office/drawing/2014/main" id="{73759E56-2649-5218-6819-372B485B3850}"/>
              </a:ext>
            </a:extLst>
          </p:cNvPr>
          <p:cNvSpPr>
            <a:spLocks noGrp="1"/>
          </p:cNvSpPr>
          <p:nvPr>
            <p:ph type="body" sz="quarter" idx="22" hasCustomPrompt="1"/>
          </p:nvPr>
        </p:nvSpPr>
        <p:spPr>
          <a:xfrm>
            <a:off x="476250" y="5934253"/>
            <a:ext cx="11255502" cy="634235"/>
          </a:xfrm>
        </p:spPr>
        <p:txBody>
          <a:bodyPr tIns="0" bIns="0"/>
          <a:lstStyle>
            <a:lvl1pPr marL="0" indent="0" algn="l" defTabSz="914367" rtl="0" eaLnBrk="1" latinLnBrk="0" hangingPunct="1">
              <a:lnSpc>
                <a:spcPct val="100000"/>
              </a:lnSpc>
              <a:spcBef>
                <a:spcPts val="0"/>
              </a:spcBef>
              <a:spcAft>
                <a:spcPts val="600"/>
              </a:spcAft>
              <a:buNone/>
              <a:defRPr lang="en-US" sz="12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78" name="Rectangle: Top Corners Rounded 77">
            <a:extLst>
              <a:ext uri="{FF2B5EF4-FFF2-40B4-BE49-F238E27FC236}">
                <a16:creationId xmlns:a16="http://schemas.microsoft.com/office/drawing/2014/main" id="{D72272EC-FEA2-1AF7-C3D4-5DE1C4BDCD06}"/>
              </a:ext>
            </a:extLst>
          </p:cNvPr>
          <p:cNvSpPr/>
          <p:nvPr/>
        </p:nvSpPr>
        <p:spPr bwMode="auto">
          <a:xfrm>
            <a:off x="457200" y="4795355"/>
            <a:ext cx="429634" cy="45720"/>
          </a:xfrm>
          <a:prstGeom prst="round2SameRect">
            <a:avLst>
              <a:gd name="adj1" fmla="val 50000"/>
              <a:gd name="adj2" fmla="val 0"/>
            </a:avLst>
          </a:prstGeom>
          <a:gradFill flip="none" rotWithShape="1">
            <a:gsLst>
              <a:gs pos="0">
                <a:srgbClr val="8A5DD4"/>
              </a:gs>
              <a:gs pos="74000">
                <a:srgbClr val="0078D4">
                  <a:lumMod val="45000"/>
                  <a:lumOff val="55000"/>
                </a:srgbClr>
              </a:gs>
              <a:gs pos="83000">
                <a:srgbClr val="0078D4">
                  <a:lumMod val="45000"/>
                  <a:lumOff val="55000"/>
                </a:srgbClr>
              </a:gs>
              <a:gs pos="100000">
                <a:srgbClr val="0078D4">
                  <a:lumMod val="30000"/>
                  <a:lumOff val="70000"/>
                </a:srgbClr>
              </a:gs>
            </a:gsLst>
            <a:lin ang="0" scaled="1"/>
            <a:tileRect/>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cs typeface="Segoe UI" pitchFamily="34" charset="0"/>
            </a:endParaRPr>
          </a:p>
        </p:txBody>
      </p:sp>
      <p:sp>
        <p:nvSpPr>
          <p:cNvPr id="79" name="Text Placeholder 26">
            <a:extLst>
              <a:ext uri="{FF2B5EF4-FFF2-40B4-BE49-F238E27FC236}">
                <a16:creationId xmlns:a16="http://schemas.microsoft.com/office/drawing/2014/main" id="{24C93E70-726D-F60E-2791-28A9ACA35E81}"/>
              </a:ext>
            </a:extLst>
          </p:cNvPr>
          <p:cNvSpPr>
            <a:spLocks noGrp="1"/>
          </p:cNvSpPr>
          <p:nvPr>
            <p:ph type="body" sz="quarter" idx="24" hasCustomPrompt="1"/>
          </p:nvPr>
        </p:nvSpPr>
        <p:spPr>
          <a:xfrm>
            <a:off x="457200" y="1143013"/>
            <a:ext cx="11274552" cy="463442"/>
          </a:xfrm>
          <a:noFill/>
        </p:spPr>
        <p:txBody>
          <a:bodyPr tIns="91440" bIns="91440" anchor="ctr">
            <a:noAutofit/>
          </a:bodyPr>
          <a:lstStyle>
            <a:lvl1pPr marL="0" indent="0" algn="l" defTabSz="914367" rtl="0" eaLnBrk="1" latinLnBrk="0" hangingPunct="1">
              <a:lnSpc>
                <a:spcPct val="100000"/>
              </a:lnSpc>
              <a:spcBef>
                <a:spcPts val="0"/>
              </a:spcBef>
              <a:spcAft>
                <a:spcPts val="600"/>
              </a:spcAft>
              <a:buNone/>
              <a:defRPr lang="en-US" sz="2200" b="0" i="0" kern="1200" cap="none" spc="0" baseline="0" dirty="0" smtClean="0">
                <a:ln w="3175">
                  <a:noFill/>
                </a:ln>
                <a:solidFill>
                  <a:schemeClr val="accent5"/>
                </a:solidFill>
                <a:effectLst/>
                <a:latin typeface="+mj-lt"/>
                <a:ea typeface="+mn-ea"/>
                <a:cs typeface="Segoe UI"/>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title</a:t>
            </a:r>
          </a:p>
        </p:txBody>
      </p:sp>
      <p:sp>
        <p:nvSpPr>
          <p:cNvPr id="80" name="Rectangle: Top Corners Rounded 79">
            <a:extLst>
              <a:ext uri="{FF2B5EF4-FFF2-40B4-BE49-F238E27FC236}">
                <a16:creationId xmlns:a16="http://schemas.microsoft.com/office/drawing/2014/main" id="{4163F3FA-0477-1157-CB26-D84DBA9B2491}"/>
              </a:ext>
            </a:extLst>
          </p:cNvPr>
          <p:cNvSpPr/>
          <p:nvPr/>
        </p:nvSpPr>
        <p:spPr bwMode="auto">
          <a:xfrm>
            <a:off x="457200" y="1099560"/>
            <a:ext cx="429634" cy="45720"/>
          </a:xfrm>
          <a:prstGeom prst="round2SameRect">
            <a:avLst>
              <a:gd name="adj1" fmla="val 50000"/>
              <a:gd name="adj2" fmla="val 0"/>
            </a:avLst>
          </a:prstGeom>
          <a:gradFill flip="none" rotWithShape="1">
            <a:gsLst>
              <a:gs pos="0">
                <a:srgbClr val="8A5DD4"/>
              </a:gs>
              <a:gs pos="74000">
                <a:srgbClr val="0078D4">
                  <a:lumMod val="45000"/>
                  <a:lumOff val="55000"/>
                </a:srgbClr>
              </a:gs>
              <a:gs pos="83000">
                <a:srgbClr val="0078D4">
                  <a:lumMod val="45000"/>
                  <a:lumOff val="55000"/>
                </a:srgbClr>
              </a:gs>
              <a:gs pos="100000">
                <a:srgbClr val="0078D4">
                  <a:lumMod val="30000"/>
                  <a:lumOff val="70000"/>
                </a:srgbClr>
              </a:gs>
            </a:gsLst>
            <a:lin ang="0" scaled="1"/>
            <a:tileRect/>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cs typeface="Segoe UI" pitchFamily="34" charset="0"/>
            </a:endParaRPr>
          </a:p>
        </p:txBody>
      </p:sp>
    </p:spTree>
    <p:extLst>
      <p:ext uri="{BB962C8B-B14F-4D97-AF65-F5344CB8AC3E}">
        <p14:creationId xmlns:p14="http://schemas.microsoft.com/office/powerpoint/2010/main" val="254627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9DB9-63BB-0BD6-8C90-84881F2AA6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6EDC1C-3FF7-6C59-0907-3B1839387F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417C7-A366-0A31-03D8-7681F936B64C}"/>
              </a:ext>
            </a:extLst>
          </p:cNvPr>
          <p:cNvSpPr>
            <a:spLocks noGrp="1"/>
          </p:cNvSpPr>
          <p:nvPr>
            <p:ph type="dt" sz="half" idx="10"/>
          </p:nvPr>
        </p:nvSpPr>
        <p:spPr/>
        <p:txBody>
          <a:bodyPr/>
          <a:lstStyle/>
          <a:p>
            <a:fld id="{17CA6571-FB4D-4F9E-9B52-C0979DDD41B3}" type="datetimeFigureOut">
              <a:rPr lang="en-US" smtClean="0"/>
              <a:t>3/22/25</a:t>
            </a:fld>
            <a:endParaRPr lang="en-US"/>
          </a:p>
        </p:txBody>
      </p:sp>
      <p:sp>
        <p:nvSpPr>
          <p:cNvPr id="5" name="Footer Placeholder 4">
            <a:extLst>
              <a:ext uri="{FF2B5EF4-FFF2-40B4-BE49-F238E27FC236}">
                <a16:creationId xmlns:a16="http://schemas.microsoft.com/office/drawing/2014/main" id="{5A79DB08-85EE-F798-C141-E80E9FC6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FCE4D-F0B5-2F75-510E-81B50AB4CCEF}"/>
              </a:ext>
            </a:extLst>
          </p:cNvPr>
          <p:cNvSpPr>
            <a:spLocks noGrp="1"/>
          </p:cNvSpPr>
          <p:nvPr>
            <p:ph type="sldNum" sz="quarter" idx="12"/>
          </p:nvPr>
        </p:nvSpPr>
        <p:spPr/>
        <p:txBody>
          <a:bodyPr/>
          <a:lstStyle/>
          <a:p>
            <a:fld id="{D98C8BE2-411B-4166-BD30-E3E514ACB617}" type="slidenum">
              <a:rPr lang="en-US" smtClean="0"/>
              <a:t>‹#›</a:t>
            </a:fld>
            <a:endParaRPr lang="en-US"/>
          </a:p>
        </p:txBody>
      </p:sp>
    </p:spTree>
    <p:extLst>
      <p:ext uri="{BB962C8B-B14F-4D97-AF65-F5344CB8AC3E}">
        <p14:creationId xmlns:p14="http://schemas.microsoft.com/office/powerpoint/2010/main" val="18508892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4_Title Only">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A06F5D-3090-2926-59B3-F5E95FC86418}"/>
              </a:ext>
            </a:extLst>
          </p:cNvPr>
          <p:cNvSpPr txBox="1"/>
          <p:nvPr>
            <p:extLst>
              <p:ext uri="{1162E1C5-73C7-4A58-AE30-91384D911F3F}">
                <p184:classification xmlns:p184="http://schemas.microsoft.com/office/powerpoint/2018/4/main" val="ftr"/>
              </p:ext>
            </p:extLst>
          </p:nvPr>
        </p:nvSpPr>
        <p:spPr>
          <a:xfrm>
            <a:off x="0" y="6705600"/>
            <a:ext cx="1828800" cy="152400"/>
          </a:xfrm>
          <a:prstGeom prst="rect">
            <a:avLst/>
          </a:prstGeom>
        </p:spPr>
        <p:txBody>
          <a:bodyPr horzOverflow="overflow" lIns="0" tIns="0" rIns="0" bIns="0">
            <a:spAutoFit/>
          </a:bodyPr>
          <a:lstStyle/>
          <a:p>
            <a:pPr algn="l"/>
            <a:r>
              <a:rPr lang="en-US" sz="1000">
                <a:solidFill>
                  <a:schemeClr val="tx1"/>
                </a:solidFill>
                <a:latin typeface="Calibri" panose="020F0502020204030204" pitchFamily="34" charset="0"/>
                <a:cs typeface="Calibri" panose="020F0502020204030204" pitchFamily="34" charset="0"/>
              </a:rPr>
              <a:t>Classified as Microsoft Confidential</a:t>
            </a:r>
          </a:p>
        </p:txBody>
      </p:sp>
      <p:sp>
        <p:nvSpPr>
          <p:cNvPr id="6" name="Title 5">
            <a:extLst>
              <a:ext uri="{FF2B5EF4-FFF2-40B4-BE49-F238E27FC236}">
                <a16:creationId xmlns:a16="http://schemas.microsoft.com/office/drawing/2014/main" id="{D2862717-AC71-A274-D5DC-E143DD6EDD82}"/>
              </a:ext>
            </a:extLst>
          </p:cNvPr>
          <p:cNvSpPr>
            <a:spLocks noGrp="1"/>
          </p:cNvSpPr>
          <p:nvPr>
            <p:ph type="title"/>
          </p:nvPr>
        </p:nvSpPr>
        <p:spPr/>
        <p:txBody>
          <a:bodyPr/>
          <a:lstStyle/>
          <a:p>
            <a:r>
              <a:rPr lang="en-US"/>
              <a:t>Click to edit Master title style</a:t>
            </a:r>
          </a:p>
        </p:txBody>
      </p:sp>
      <p:sp>
        <p:nvSpPr>
          <p:cNvPr id="59" name="Rectangle 58">
            <a:extLst>
              <a:ext uri="{FF2B5EF4-FFF2-40B4-BE49-F238E27FC236}">
                <a16:creationId xmlns:a16="http://schemas.microsoft.com/office/drawing/2014/main" id="{D3133DB8-3AAF-1A03-11E2-F15C6F32D60C}"/>
              </a:ext>
            </a:extLst>
          </p:cNvPr>
          <p:cNvSpPr/>
          <p:nvPr/>
        </p:nvSpPr>
        <p:spPr bwMode="auto">
          <a:xfrm flipV="1">
            <a:off x="0" y="5267325"/>
            <a:ext cx="12192000" cy="1389292"/>
          </a:xfrm>
          <a:prstGeom prst="rect">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60" name="Freeform 9">
            <a:extLst>
              <a:ext uri="{FF2B5EF4-FFF2-40B4-BE49-F238E27FC236}">
                <a16:creationId xmlns:a16="http://schemas.microsoft.com/office/drawing/2014/main" id="{05888595-24B9-9907-9FAA-14051C10E47A}"/>
              </a:ext>
            </a:extLst>
          </p:cNvPr>
          <p:cNvSpPr>
            <a:spLocks noEditPoints="1"/>
          </p:cNvSpPr>
          <p:nvPr/>
        </p:nvSpPr>
        <p:spPr bwMode="auto">
          <a:xfrm>
            <a:off x="257556" y="5385000"/>
            <a:ext cx="11676888" cy="1153943"/>
          </a:xfrm>
          <a:prstGeom prst="roundRect">
            <a:avLst>
              <a:gd name="adj" fmla="val 8853"/>
            </a:avLst>
          </a:prstGeom>
          <a:solidFill>
            <a:schemeClr val="bg1"/>
          </a:solidFill>
          <a:ln>
            <a:gradFill flip="none" rotWithShape="1">
              <a:gsLst>
                <a:gs pos="0">
                  <a:schemeClr val="accent5">
                    <a:lumMod val="90000"/>
                    <a:alpha val="40000"/>
                  </a:schemeClr>
                </a:gs>
                <a:gs pos="82000">
                  <a:schemeClr val="accent5">
                    <a:lumMod val="90000"/>
                    <a:alpha val="20000"/>
                  </a:schemeClr>
                </a:gs>
              </a:gsLst>
              <a:lin ang="18900000" scaled="1"/>
              <a:tileRect/>
            </a:gradFill>
          </a:ln>
        </p:spPr>
        <p:txBody>
          <a:bodyPr vert="horz" wrap="square" lIns="91440" tIns="0" rIns="91440" bIns="0" numCol="1" anchor="t" anchorCtr="0" compatLnSpc="1">
            <a:prstTxWarp prst="textNoShape">
              <a:avLst/>
            </a:prstTxWarp>
          </a:bodyPr>
          <a:lstStyle/>
          <a:p>
            <a:pPr marR="0" lvl="0" indent="0" fontAlgn="auto">
              <a:lnSpc>
                <a:spcPct val="100000"/>
              </a:lnSpc>
              <a:spcBef>
                <a:spcPts val="0"/>
              </a:spcBef>
              <a:spcAft>
                <a:spcPts val="0"/>
              </a:spcAft>
              <a:buClrTx/>
              <a:buSzTx/>
              <a:buFontTx/>
              <a:buNone/>
              <a:tabLst/>
            </a:pPr>
            <a:endParaRPr kumimoji="0" lang="ru-UA" b="0" i="0" u="none" strike="noStrike" cap="none" spc="0" normalizeH="0" baseline="0" noProof="0">
              <a:ln>
                <a:noFill/>
              </a:ln>
              <a:solidFill>
                <a:srgbClr val="353535"/>
              </a:solidFill>
              <a:effectLst/>
              <a:uLnTx/>
              <a:uFillTx/>
              <a:latin typeface="Segoe UI"/>
            </a:endParaRPr>
          </a:p>
        </p:txBody>
      </p:sp>
      <p:sp>
        <p:nvSpPr>
          <p:cNvPr id="61" name="Text Placeholder 26">
            <a:extLst>
              <a:ext uri="{FF2B5EF4-FFF2-40B4-BE49-F238E27FC236}">
                <a16:creationId xmlns:a16="http://schemas.microsoft.com/office/drawing/2014/main" id="{CD901512-BB7A-DA43-D5D1-0FF3977F1AD3}"/>
              </a:ext>
            </a:extLst>
          </p:cNvPr>
          <p:cNvSpPr>
            <a:spLocks noGrp="1"/>
          </p:cNvSpPr>
          <p:nvPr>
            <p:ph type="body" sz="quarter" idx="29" hasCustomPrompt="1"/>
          </p:nvPr>
        </p:nvSpPr>
        <p:spPr>
          <a:xfrm>
            <a:off x="457200" y="4866540"/>
            <a:ext cx="11274552" cy="400785"/>
          </a:xfrm>
          <a:noFill/>
        </p:spPr>
        <p:txBody>
          <a:bodyPr tIns="91440" bIns="91440" anchor="ctr">
            <a:noAutofit/>
          </a:bodyPr>
          <a:lstStyle>
            <a:lvl1pPr marL="0" indent="0" algn="l" defTabSz="914367" rtl="0" eaLnBrk="1" latinLnBrk="0" hangingPunct="1">
              <a:lnSpc>
                <a:spcPct val="100000"/>
              </a:lnSpc>
              <a:spcBef>
                <a:spcPts val="0"/>
              </a:spcBef>
              <a:spcAft>
                <a:spcPts val="600"/>
              </a:spcAft>
              <a:buNone/>
              <a:defRPr lang="en-US" sz="2000" b="0" i="0" kern="1200" cap="none" spc="0" baseline="0" dirty="0" smtClean="0">
                <a:ln w="3175">
                  <a:noFill/>
                </a:ln>
                <a:solidFill>
                  <a:schemeClr val="accent5"/>
                </a:solidFill>
                <a:effectLst/>
                <a:latin typeface="+mj-lt"/>
                <a:ea typeface="+mn-ea"/>
                <a:cs typeface="Segoe UI"/>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title</a:t>
            </a:r>
          </a:p>
        </p:txBody>
      </p:sp>
      <p:sp>
        <p:nvSpPr>
          <p:cNvPr id="62" name="Freeform 9">
            <a:extLst>
              <a:ext uri="{FF2B5EF4-FFF2-40B4-BE49-F238E27FC236}">
                <a16:creationId xmlns:a16="http://schemas.microsoft.com/office/drawing/2014/main" id="{6328913C-7681-21AB-1AB6-8BAA8C7470B4}"/>
              </a:ext>
            </a:extLst>
          </p:cNvPr>
          <p:cNvSpPr>
            <a:spLocks noEditPoints="1"/>
          </p:cNvSpPr>
          <p:nvPr/>
        </p:nvSpPr>
        <p:spPr bwMode="auto">
          <a:xfrm>
            <a:off x="257556" y="1516768"/>
            <a:ext cx="11676888" cy="3207631"/>
          </a:xfrm>
          <a:prstGeom prst="roundRect">
            <a:avLst>
              <a:gd name="adj" fmla="val 3078"/>
            </a:avLst>
          </a:prstGeom>
          <a:solidFill>
            <a:schemeClr val="bg1"/>
          </a:solidFill>
          <a:ln>
            <a:gradFill flip="none" rotWithShape="1">
              <a:gsLst>
                <a:gs pos="0">
                  <a:schemeClr val="accent5">
                    <a:lumMod val="90000"/>
                    <a:alpha val="40000"/>
                  </a:schemeClr>
                </a:gs>
                <a:gs pos="82000">
                  <a:schemeClr val="accent5">
                    <a:lumMod val="90000"/>
                    <a:alpha val="20000"/>
                  </a:schemeClr>
                </a:gs>
              </a:gsLst>
              <a:lin ang="18900000" scaled="1"/>
              <a:tileRect/>
            </a:gradFill>
          </a:ln>
        </p:spPr>
        <p:txBody>
          <a:bodyPr vert="horz" wrap="square" lIns="91440" tIns="0" rIns="91440" bIns="0" numCol="1" anchor="t" anchorCtr="0" compatLnSpc="1">
            <a:prstTxWarp prst="textNoShape">
              <a:avLst/>
            </a:prstTxWarp>
          </a:bodyPr>
          <a:lstStyle/>
          <a:p>
            <a:pPr marR="0" lvl="0" indent="0" fontAlgn="auto">
              <a:lnSpc>
                <a:spcPct val="100000"/>
              </a:lnSpc>
              <a:spcBef>
                <a:spcPts val="0"/>
              </a:spcBef>
              <a:spcAft>
                <a:spcPts val="0"/>
              </a:spcAft>
              <a:buClrTx/>
              <a:buSzTx/>
              <a:buFontTx/>
              <a:buNone/>
              <a:tabLst/>
            </a:pPr>
            <a:endParaRPr kumimoji="0" lang="ru-UA" b="0" i="0" u="none" strike="noStrike" cap="none" spc="0" normalizeH="0" baseline="0" noProof="0">
              <a:ln>
                <a:noFill/>
              </a:ln>
              <a:solidFill>
                <a:srgbClr val="353535"/>
              </a:solidFill>
              <a:effectLst/>
              <a:uLnTx/>
              <a:uFillTx/>
              <a:latin typeface="Segoe UI"/>
            </a:endParaRPr>
          </a:p>
        </p:txBody>
      </p:sp>
      <p:sp>
        <p:nvSpPr>
          <p:cNvPr id="63" name="Text Placeholder 26">
            <a:extLst>
              <a:ext uri="{FF2B5EF4-FFF2-40B4-BE49-F238E27FC236}">
                <a16:creationId xmlns:a16="http://schemas.microsoft.com/office/drawing/2014/main" id="{C106B1D3-68BE-3134-4576-2FCA8A47B406}"/>
              </a:ext>
            </a:extLst>
          </p:cNvPr>
          <p:cNvSpPr>
            <a:spLocks noGrp="1"/>
          </p:cNvSpPr>
          <p:nvPr>
            <p:ph type="body" sz="quarter" idx="30" hasCustomPrompt="1"/>
          </p:nvPr>
        </p:nvSpPr>
        <p:spPr>
          <a:xfrm>
            <a:off x="416023" y="1948998"/>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64" name="Text Placeholder 26">
            <a:extLst>
              <a:ext uri="{FF2B5EF4-FFF2-40B4-BE49-F238E27FC236}">
                <a16:creationId xmlns:a16="http://schemas.microsoft.com/office/drawing/2014/main" id="{CEEAB177-0688-B638-310B-33BFA5F6E0DB}"/>
              </a:ext>
            </a:extLst>
          </p:cNvPr>
          <p:cNvSpPr>
            <a:spLocks noGrp="1"/>
          </p:cNvSpPr>
          <p:nvPr>
            <p:ph type="body" sz="quarter" idx="31" hasCustomPrompt="1"/>
          </p:nvPr>
        </p:nvSpPr>
        <p:spPr>
          <a:xfrm>
            <a:off x="6195032" y="1948998"/>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65" name="Text Placeholder 26">
            <a:extLst>
              <a:ext uri="{FF2B5EF4-FFF2-40B4-BE49-F238E27FC236}">
                <a16:creationId xmlns:a16="http://schemas.microsoft.com/office/drawing/2014/main" id="{2E9B0202-02E1-9362-85D5-C0B7E9486398}"/>
              </a:ext>
            </a:extLst>
          </p:cNvPr>
          <p:cNvSpPr>
            <a:spLocks noGrp="1"/>
          </p:cNvSpPr>
          <p:nvPr>
            <p:ph type="body" sz="quarter" idx="32" hasCustomPrompt="1"/>
          </p:nvPr>
        </p:nvSpPr>
        <p:spPr>
          <a:xfrm>
            <a:off x="476250" y="5472066"/>
            <a:ext cx="11255502" cy="215444"/>
          </a:xfrm>
        </p:spPr>
        <p:txBody>
          <a:bodyPr tIns="0" bIns="0"/>
          <a:lstStyle>
            <a:lvl1pPr marL="0" indent="0" algn="l" defTabSz="914367" rtl="0" eaLnBrk="1" latinLnBrk="0" hangingPunct="1">
              <a:lnSpc>
                <a:spcPct val="100000"/>
              </a:lnSpc>
              <a:spcBef>
                <a:spcPts val="0"/>
              </a:spcBef>
              <a:spcAft>
                <a:spcPts val="600"/>
              </a:spcAft>
              <a:buNone/>
              <a:defRPr lang="en-US" sz="1400" b="0" i="1" kern="1200" cap="none" spc="0" baseline="0" dirty="0" smtClean="0">
                <a:ln w="3175">
                  <a:noFill/>
                </a:ln>
                <a:solidFill>
                  <a:schemeClr val="tx1"/>
                </a:solidFill>
                <a:effectLst/>
                <a:latin typeface="+mj-lt"/>
                <a:ea typeface="+mn-ea"/>
                <a:cs typeface="Segoe UI"/>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sub text</a:t>
            </a:r>
          </a:p>
        </p:txBody>
      </p:sp>
      <p:sp>
        <p:nvSpPr>
          <p:cNvPr id="66" name="Text Placeholder 26">
            <a:extLst>
              <a:ext uri="{FF2B5EF4-FFF2-40B4-BE49-F238E27FC236}">
                <a16:creationId xmlns:a16="http://schemas.microsoft.com/office/drawing/2014/main" id="{2001F3E3-986A-DF39-71F5-1E1E3CFC9830}"/>
              </a:ext>
            </a:extLst>
          </p:cNvPr>
          <p:cNvSpPr>
            <a:spLocks noGrp="1"/>
          </p:cNvSpPr>
          <p:nvPr>
            <p:ph type="body" sz="quarter" idx="33" hasCustomPrompt="1"/>
          </p:nvPr>
        </p:nvSpPr>
        <p:spPr>
          <a:xfrm>
            <a:off x="476250" y="5781535"/>
            <a:ext cx="11255502" cy="704989"/>
          </a:xfrm>
        </p:spPr>
        <p:txBody>
          <a:bodyPr tIns="0" bIns="0"/>
          <a:lstStyle>
            <a:lvl1pPr marL="0" indent="0" algn="l" defTabSz="914367" rtl="0" eaLnBrk="1" latinLnBrk="0" hangingPunct="1">
              <a:lnSpc>
                <a:spcPct val="100000"/>
              </a:lnSpc>
              <a:spcBef>
                <a:spcPts val="0"/>
              </a:spcBef>
              <a:spcAft>
                <a:spcPts val="600"/>
              </a:spcAft>
              <a:buNone/>
              <a:defRPr lang="en-US" sz="12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67" name="Rectangle: Top Corners Rounded 66">
            <a:extLst>
              <a:ext uri="{FF2B5EF4-FFF2-40B4-BE49-F238E27FC236}">
                <a16:creationId xmlns:a16="http://schemas.microsoft.com/office/drawing/2014/main" id="{BF8A3DAE-FB06-E64C-9628-E6B5AF65B67E}"/>
              </a:ext>
            </a:extLst>
          </p:cNvPr>
          <p:cNvSpPr/>
          <p:nvPr/>
        </p:nvSpPr>
        <p:spPr bwMode="auto">
          <a:xfrm>
            <a:off x="457200" y="4823087"/>
            <a:ext cx="429634" cy="45720"/>
          </a:xfrm>
          <a:prstGeom prst="round2SameRect">
            <a:avLst>
              <a:gd name="adj1" fmla="val 50000"/>
              <a:gd name="adj2" fmla="val 0"/>
            </a:avLst>
          </a:prstGeom>
          <a:gradFill flip="none" rotWithShape="1">
            <a:gsLst>
              <a:gs pos="0">
                <a:srgbClr val="8A5DD4"/>
              </a:gs>
              <a:gs pos="74000">
                <a:srgbClr val="0078D4">
                  <a:lumMod val="45000"/>
                  <a:lumOff val="55000"/>
                </a:srgbClr>
              </a:gs>
              <a:gs pos="83000">
                <a:srgbClr val="0078D4">
                  <a:lumMod val="45000"/>
                  <a:lumOff val="55000"/>
                </a:srgbClr>
              </a:gs>
              <a:gs pos="100000">
                <a:srgbClr val="0078D4">
                  <a:lumMod val="30000"/>
                  <a:lumOff val="70000"/>
                </a:srgbClr>
              </a:gs>
            </a:gsLst>
            <a:lin ang="0" scaled="1"/>
            <a:tileRect/>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solidFill>
                <a:schemeClr val="tx1"/>
              </a:solidFill>
              <a:effectLst/>
              <a:uLnTx/>
              <a:uFillTx/>
              <a:latin typeface="Segoe UI"/>
              <a:cs typeface="Segoe UI" pitchFamily="34" charset="0"/>
            </a:endParaRPr>
          </a:p>
        </p:txBody>
      </p:sp>
      <p:sp>
        <p:nvSpPr>
          <p:cNvPr id="68" name="Rectangle: Rounded Corners 67">
            <a:extLst>
              <a:ext uri="{FF2B5EF4-FFF2-40B4-BE49-F238E27FC236}">
                <a16:creationId xmlns:a16="http://schemas.microsoft.com/office/drawing/2014/main" id="{3AEBE2EB-9F3A-6E53-CF01-1EDF5029BC4E}"/>
              </a:ext>
            </a:extLst>
          </p:cNvPr>
          <p:cNvSpPr/>
          <p:nvPr/>
        </p:nvSpPr>
        <p:spPr bwMode="auto">
          <a:xfrm rot="16200000" flipH="1" flipV="1">
            <a:off x="5925283" y="-4003026"/>
            <a:ext cx="338328" cy="11521440"/>
          </a:xfrm>
          <a:prstGeom prst="roundRect">
            <a:avLst>
              <a:gd name="adj" fmla="val 11695"/>
            </a:avLst>
          </a:prstGeom>
          <a:gradFill flip="none" rotWithShape="1">
            <a:gsLst>
              <a:gs pos="5000">
                <a:srgbClr val="8A5DD4"/>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solidFill>
                <a:schemeClr val="tx1"/>
              </a:solidFill>
              <a:effectLst/>
              <a:uLnTx/>
              <a:uFillTx/>
              <a:latin typeface="Calibri" panose="020F0502020204030204"/>
              <a:cs typeface="Segoe UI" pitchFamily="34" charset="0"/>
            </a:endParaRPr>
          </a:p>
        </p:txBody>
      </p:sp>
      <p:sp>
        <p:nvSpPr>
          <p:cNvPr id="69" name="Text Placeholder 26">
            <a:extLst>
              <a:ext uri="{FF2B5EF4-FFF2-40B4-BE49-F238E27FC236}">
                <a16:creationId xmlns:a16="http://schemas.microsoft.com/office/drawing/2014/main" id="{1C2393D4-8328-6FC5-EE94-BF9BB53D2D33}"/>
              </a:ext>
            </a:extLst>
          </p:cNvPr>
          <p:cNvSpPr>
            <a:spLocks noGrp="1"/>
          </p:cNvSpPr>
          <p:nvPr>
            <p:ph type="body" sz="quarter" idx="34" hasCustomPrompt="1"/>
          </p:nvPr>
        </p:nvSpPr>
        <p:spPr>
          <a:xfrm>
            <a:off x="416023" y="1649972"/>
            <a:ext cx="5577840" cy="215444"/>
          </a:xfrm>
        </p:spPr>
        <p:txBody>
          <a:bodyPr tIns="0" bIns="0" anchor="ctr"/>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sp>
        <p:nvSpPr>
          <p:cNvPr id="71" name="Text Placeholder 26">
            <a:extLst>
              <a:ext uri="{FF2B5EF4-FFF2-40B4-BE49-F238E27FC236}">
                <a16:creationId xmlns:a16="http://schemas.microsoft.com/office/drawing/2014/main" id="{5F7098F4-1208-788D-F09B-71B5CE75499C}"/>
              </a:ext>
            </a:extLst>
          </p:cNvPr>
          <p:cNvSpPr>
            <a:spLocks noGrp="1"/>
          </p:cNvSpPr>
          <p:nvPr>
            <p:ph type="body" sz="quarter" idx="35" hasCustomPrompt="1"/>
          </p:nvPr>
        </p:nvSpPr>
        <p:spPr>
          <a:xfrm>
            <a:off x="457200" y="1100574"/>
            <a:ext cx="11274552" cy="400785"/>
          </a:xfrm>
          <a:noFill/>
        </p:spPr>
        <p:txBody>
          <a:bodyPr tIns="91440" bIns="91440" anchor="ctr">
            <a:noAutofit/>
          </a:bodyPr>
          <a:lstStyle>
            <a:lvl1pPr marL="0" indent="0" algn="l" defTabSz="914367" rtl="0" eaLnBrk="1" latinLnBrk="0" hangingPunct="1">
              <a:lnSpc>
                <a:spcPct val="100000"/>
              </a:lnSpc>
              <a:spcBef>
                <a:spcPts val="0"/>
              </a:spcBef>
              <a:spcAft>
                <a:spcPts val="600"/>
              </a:spcAft>
              <a:buNone/>
              <a:defRPr lang="en-US" sz="2000" b="0" i="0" kern="1200" cap="none" spc="0" baseline="0" dirty="0" smtClean="0">
                <a:ln w="3175">
                  <a:noFill/>
                </a:ln>
                <a:solidFill>
                  <a:schemeClr val="accent5"/>
                </a:solidFill>
                <a:effectLst/>
                <a:latin typeface="+mj-lt"/>
                <a:ea typeface="+mn-ea"/>
                <a:cs typeface="Segoe UI"/>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title</a:t>
            </a:r>
          </a:p>
        </p:txBody>
      </p:sp>
      <p:sp>
        <p:nvSpPr>
          <p:cNvPr id="72" name="Rectangle: Top Corners Rounded 71">
            <a:extLst>
              <a:ext uri="{FF2B5EF4-FFF2-40B4-BE49-F238E27FC236}">
                <a16:creationId xmlns:a16="http://schemas.microsoft.com/office/drawing/2014/main" id="{B3D3A6AA-3826-E8F9-D987-128FCA8D8D05}"/>
              </a:ext>
            </a:extLst>
          </p:cNvPr>
          <p:cNvSpPr/>
          <p:nvPr/>
        </p:nvSpPr>
        <p:spPr bwMode="auto">
          <a:xfrm>
            <a:off x="457200" y="1057121"/>
            <a:ext cx="429634" cy="45720"/>
          </a:xfrm>
          <a:prstGeom prst="round2SameRect">
            <a:avLst>
              <a:gd name="adj1" fmla="val 50000"/>
              <a:gd name="adj2" fmla="val 0"/>
            </a:avLst>
          </a:prstGeom>
          <a:gradFill flip="none" rotWithShape="1">
            <a:gsLst>
              <a:gs pos="0">
                <a:srgbClr val="8A5DD4"/>
              </a:gs>
              <a:gs pos="74000">
                <a:srgbClr val="0078D4">
                  <a:lumMod val="45000"/>
                  <a:lumOff val="55000"/>
                </a:srgbClr>
              </a:gs>
              <a:gs pos="83000">
                <a:srgbClr val="0078D4">
                  <a:lumMod val="45000"/>
                  <a:lumOff val="55000"/>
                </a:srgbClr>
              </a:gs>
              <a:gs pos="100000">
                <a:srgbClr val="0078D4">
                  <a:lumMod val="30000"/>
                  <a:lumOff val="70000"/>
                </a:srgbClr>
              </a:gs>
            </a:gsLst>
            <a:lin ang="0" scaled="1"/>
            <a:tileRect/>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cs typeface="Segoe UI" pitchFamily="34" charset="0"/>
            </a:endParaRPr>
          </a:p>
        </p:txBody>
      </p:sp>
      <p:sp>
        <p:nvSpPr>
          <p:cNvPr id="73" name="Text Placeholder 26">
            <a:extLst>
              <a:ext uri="{FF2B5EF4-FFF2-40B4-BE49-F238E27FC236}">
                <a16:creationId xmlns:a16="http://schemas.microsoft.com/office/drawing/2014/main" id="{A5C088BE-7085-2562-250B-7A1507D5B7F0}"/>
              </a:ext>
            </a:extLst>
          </p:cNvPr>
          <p:cNvSpPr>
            <a:spLocks noGrp="1"/>
          </p:cNvSpPr>
          <p:nvPr>
            <p:ph type="body" sz="quarter" idx="36" hasCustomPrompt="1"/>
          </p:nvPr>
        </p:nvSpPr>
        <p:spPr>
          <a:xfrm>
            <a:off x="6195032" y="1649972"/>
            <a:ext cx="5577840" cy="215444"/>
          </a:xfrm>
        </p:spPr>
        <p:txBody>
          <a:bodyPr tIns="0" bIns="0" anchor="ctr"/>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sp>
        <p:nvSpPr>
          <p:cNvPr id="74" name="Text Placeholder 26">
            <a:extLst>
              <a:ext uri="{FF2B5EF4-FFF2-40B4-BE49-F238E27FC236}">
                <a16:creationId xmlns:a16="http://schemas.microsoft.com/office/drawing/2014/main" id="{89A58FFE-6803-9497-BD8B-750425D862D2}"/>
              </a:ext>
            </a:extLst>
          </p:cNvPr>
          <p:cNvSpPr>
            <a:spLocks noGrp="1"/>
          </p:cNvSpPr>
          <p:nvPr>
            <p:ph type="body" sz="quarter" idx="37" hasCustomPrompt="1"/>
          </p:nvPr>
        </p:nvSpPr>
        <p:spPr>
          <a:xfrm>
            <a:off x="416023" y="3003053"/>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75" name="Text Placeholder 26">
            <a:extLst>
              <a:ext uri="{FF2B5EF4-FFF2-40B4-BE49-F238E27FC236}">
                <a16:creationId xmlns:a16="http://schemas.microsoft.com/office/drawing/2014/main" id="{ADD8797E-3598-0DD3-A2EF-46FA5597470F}"/>
              </a:ext>
            </a:extLst>
          </p:cNvPr>
          <p:cNvSpPr>
            <a:spLocks noGrp="1"/>
          </p:cNvSpPr>
          <p:nvPr>
            <p:ph type="body" sz="quarter" idx="38" hasCustomPrompt="1"/>
          </p:nvPr>
        </p:nvSpPr>
        <p:spPr>
          <a:xfrm>
            <a:off x="6195032" y="3003053"/>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76" name="Rectangle: Rounded Corners 75">
            <a:extLst>
              <a:ext uri="{FF2B5EF4-FFF2-40B4-BE49-F238E27FC236}">
                <a16:creationId xmlns:a16="http://schemas.microsoft.com/office/drawing/2014/main" id="{EC52B099-B101-F123-715E-4503C9F22222}"/>
              </a:ext>
            </a:extLst>
          </p:cNvPr>
          <p:cNvSpPr/>
          <p:nvPr/>
        </p:nvSpPr>
        <p:spPr bwMode="auto">
          <a:xfrm rot="16200000" flipH="1" flipV="1">
            <a:off x="5925283" y="-2948971"/>
            <a:ext cx="338328" cy="11521440"/>
          </a:xfrm>
          <a:prstGeom prst="roundRect">
            <a:avLst>
              <a:gd name="adj" fmla="val 11695"/>
            </a:avLst>
          </a:prstGeom>
          <a:gradFill flip="none" rotWithShape="1">
            <a:gsLst>
              <a:gs pos="5000">
                <a:srgbClr val="8A5DD4"/>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solidFill>
                <a:schemeClr val="tx1"/>
              </a:solidFill>
              <a:effectLst/>
              <a:uLnTx/>
              <a:uFillTx/>
              <a:latin typeface="Calibri" panose="020F0502020204030204"/>
              <a:cs typeface="Segoe UI" pitchFamily="34" charset="0"/>
            </a:endParaRPr>
          </a:p>
        </p:txBody>
      </p:sp>
      <p:sp>
        <p:nvSpPr>
          <p:cNvPr id="77" name="Text Placeholder 26">
            <a:extLst>
              <a:ext uri="{FF2B5EF4-FFF2-40B4-BE49-F238E27FC236}">
                <a16:creationId xmlns:a16="http://schemas.microsoft.com/office/drawing/2014/main" id="{3A681035-F353-01AD-2D3A-47C8793B6781}"/>
              </a:ext>
            </a:extLst>
          </p:cNvPr>
          <p:cNvSpPr>
            <a:spLocks noGrp="1"/>
          </p:cNvSpPr>
          <p:nvPr>
            <p:ph type="body" sz="quarter" idx="39" hasCustomPrompt="1"/>
          </p:nvPr>
        </p:nvSpPr>
        <p:spPr>
          <a:xfrm>
            <a:off x="416023" y="2704027"/>
            <a:ext cx="5577840" cy="215444"/>
          </a:xfrm>
        </p:spPr>
        <p:txBody>
          <a:bodyPr tIns="0" bIns="0" anchor="ctr"/>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sp>
        <p:nvSpPr>
          <p:cNvPr id="78" name="Text Placeholder 26">
            <a:extLst>
              <a:ext uri="{FF2B5EF4-FFF2-40B4-BE49-F238E27FC236}">
                <a16:creationId xmlns:a16="http://schemas.microsoft.com/office/drawing/2014/main" id="{258570F2-5C42-400E-A709-B0E95F21B331}"/>
              </a:ext>
            </a:extLst>
          </p:cNvPr>
          <p:cNvSpPr>
            <a:spLocks noGrp="1"/>
          </p:cNvSpPr>
          <p:nvPr>
            <p:ph type="body" sz="quarter" idx="40" hasCustomPrompt="1"/>
          </p:nvPr>
        </p:nvSpPr>
        <p:spPr>
          <a:xfrm>
            <a:off x="6195032" y="2704027"/>
            <a:ext cx="5577840" cy="215444"/>
          </a:xfrm>
        </p:spPr>
        <p:txBody>
          <a:bodyPr tIns="0" bIns="0" anchor="ctr"/>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sp>
        <p:nvSpPr>
          <p:cNvPr id="79" name="Text Placeholder 26">
            <a:extLst>
              <a:ext uri="{FF2B5EF4-FFF2-40B4-BE49-F238E27FC236}">
                <a16:creationId xmlns:a16="http://schemas.microsoft.com/office/drawing/2014/main" id="{65FCDD38-B2AA-9FCA-3BB9-88B73CAE8DED}"/>
              </a:ext>
            </a:extLst>
          </p:cNvPr>
          <p:cNvSpPr>
            <a:spLocks noGrp="1"/>
          </p:cNvSpPr>
          <p:nvPr>
            <p:ph type="body" sz="quarter" idx="41" hasCustomPrompt="1"/>
          </p:nvPr>
        </p:nvSpPr>
        <p:spPr>
          <a:xfrm>
            <a:off x="416023" y="4056726"/>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80" name="Text Placeholder 26">
            <a:extLst>
              <a:ext uri="{FF2B5EF4-FFF2-40B4-BE49-F238E27FC236}">
                <a16:creationId xmlns:a16="http://schemas.microsoft.com/office/drawing/2014/main" id="{07450835-A167-8023-BE2A-4B6B64373D46}"/>
              </a:ext>
            </a:extLst>
          </p:cNvPr>
          <p:cNvSpPr>
            <a:spLocks noGrp="1"/>
          </p:cNvSpPr>
          <p:nvPr>
            <p:ph type="body" sz="quarter" idx="42" hasCustomPrompt="1"/>
          </p:nvPr>
        </p:nvSpPr>
        <p:spPr>
          <a:xfrm>
            <a:off x="6195032" y="4056726"/>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81" name="Rectangle: Rounded Corners 80">
            <a:extLst>
              <a:ext uri="{FF2B5EF4-FFF2-40B4-BE49-F238E27FC236}">
                <a16:creationId xmlns:a16="http://schemas.microsoft.com/office/drawing/2014/main" id="{EDE65CD7-254A-67AC-FE02-231B13DB42E3}"/>
              </a:ext>
            </a:extLst>
          </p:cNvPr>
          <p:cNvSpPr/>
          <p:nvPr/>
        </p:nvSpPr>
        <p:spPr bwMode="auto">
          <a:xfrm rot="16200000" flipH="1" flipV="1">
            <a:off x="5925283" y="-1895298"/>
            <a:ext cx="338328" cy="11521440"/>
          </a:xfrm>
          <a:prstGeom prst="roundRect">
            <a:avLst>
              <a:gd name="adj" fmla="val 11695"/>
            </a:avLst>
          </a:prstGeom>
          <a:gradFill flip="none" rotWithShape="1">
            <a:gsLst>
              <a:gs pos="5000">
                <a:srgbClr val="8A5DD4"/>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solidFill>
                <a:schemeClr val="tx1"/>
              </a:solidFill>
              <a:effectLst/>
              <a:uLnTx/>
              <a:uFillTx/>
              <a:latin typeface="Calibri" panose="020F0502020204030204"/>
              <a:cs typeface="Segoe UI" pitchFamily="34" charset="0"/>
            </a:endParaRPr>
          </a:p>
        </p:txBody>
      </p:sp>
      <p:sp>
        <p:nvSpPr>
          <p:cNvPr id="82" name="Text Placeholder 26">
            <a:extLst>
              <a:ext uri="{FF2B5EF4-FFF2-40B4-BE49-F238E27FC236}">
                <a16:creationId xmlns:a16="http://schemas.microsoft.com/office/drawing/2014/main" id="{4D6C4ECA-1A7A-D794-3673-059BF0B75833}"/>
              </a:ext>
            </a:extLst>
          </p:cNvPr>
          <p:cNvSpPr>
            <a:spLocks noGrp="1"/>
          </p:cNvSpPr>
          <p:nvPr>
            <p:ph type="body" sz="quarter" idx="43" hasCustomPrompt="1"/>
          </p:nvPr>
        </p:nvSpPr>
        <p:spPr>
          <a:xfrm>
            <a:off x="416023" y="3757700"/>
            <a:ext cx="5577840" cy="215444"/>
          </a:xfrm>
        </p:spPr>
        <p:txBody>
          <a:bodyPr tIns="0" bIns="0" anchor="ctr"/>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sp>
        <p:nvSpPr>
          <p:cNvPr id="83" name="Text Placeholder 26">
            <a:extLst>
              <a:ext uri="{FF2B5EF4-FFF2-40B4-BE49-F238E27FC236}">
                <a16:creationId xmlns:a16="http://schemas.microsoft.com/office/drawing/2014/main" id="{54C9425D-1985-FE7C-CDC1-C8D9A33AB291}"/>
              </a:ext>
            </a:extLst>
          </p:cNvPr>
          <p:cNvSpPr>
            <a:spLocks noGrp="1"/>
          </p:cNvSpPr>
          <p:nvPr>
            <p:ph type="body" sz="quarter" idx="44" hasCustomPrompt="1"/>
          </p:nvPr>
        </p:nvSpPr>
        <p:spPr>
          <a:xfrm>
            <a:off x="6195032" y="3757700"/>
            <a:ext cx="5577840" cy="215444"/>
          </a:xfrm>
        </p:spPr>
        <p:txBody>
          <a:bodyPr tIns="0" bIns="0" anchor="ctr"/>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cxnSp>
        <p:nvCxnSpPr>
          <p:cNvPr id="70" name="Straight Connector 69">
            <a:extLst>
              <a:ext uri="{FF2B5EF4-FFF2-40B4-BE49-F238E27FC236}">
                <a16:creationId xmlns:a16="http://schemas.microsoft.com/office/drawing/2014/main" id="{F38F728B-911C-A40F-BC98-3E13A79269D5}"/>
              </a:ext>
            </a:extLst>
          </p:cNvPr>
          <p:cNvCxnSpPr>
            <a:cxnSpLocks/>
          </p:cNvCxnSpPr>
          <p:nvPr/>
        </p:nvCxnSpPr>
        <p:spPr>
          <a:xfrm>
            <a:off x="6094447" y="1588529"/>
            <a:ext cx="1553" cy="100584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FD45D26-D6C2-1F38-C877-A1DE084447BA}"/>
              </a:ext>
            </a:extLst>
          </p:cNvPr>
          <p:cNvCxnSpPr>
            <a:cxnSpLocks/>
          </p:cNvCxnSpPr>
          <p:nvPr/>
        </p:nvCxnSpPr>
        <p:spPr>
          <a:xfrm>
            <a:off x="6094447" y="2642584"/>
            <a:ext cx="1553" cy="100584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F3906B4-1839-C5B6-AB7C-F1F8876A4631}"/>
              </a:ext>
            </a:extLst>
          </p:cNvPr>
          <p:cNvCxnSpPr>
            <a:cxnSpLocks/>
          </p:cNvCxnSpPr>
          <p:nvPr/>
        </p:nvCxnSpPr>
        <p:spPr>
          <a:xfrm>
            <a:off x="6094447" y="3696257"/>
            <a:ext cx="1553" cy="100584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13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7_Title Only">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A06F5D-3090-2926-59B3-F5E95FC86418}"/>
              </a:ext>
            </a:extLst>
          </p:cNvPr>
          <p:cNvSpPr txBox="1"/>
          <p:nvPr>
            <p:extLst>
              <p:ext uri="{1162E1C5-73C7-4A58-AE30-91384D911F3F}">
                <p184:classification xmlns:p184="http://schemas.microsoft.com/office/powerpoint/2018/4/main" val="ftr"/>
              </p:ext>
            </p:extLst>
          </p:nvPr>
        </p:nvSpPr>
        <p:spPr>
          <a:xfrm>
            <a:off x="0" y="6705600"/>
            <a:ext cx="1828800" cy="152400"/>
          </a:xfrm>
          <a:prstGeom prst="rect">
            <a:avLst/>
          </a:prstGeom>
        </p:spPr>
        <p:txBody>
          <a:bodyPr horzOverflow="overflow" lIns="0" tIns="0" rIns="0" bIns="0">
            <a:spAutoFit/>
          </a:bodyPr>
          <a:lstStyle/>
          <a:p>
            <a:pPr algn="l"/>
            <a:r>
              <a:rPr lang="en-US" sz="1000">
                <a:solidFill>
                  <a:schemeClr val="tx1"/>
                </a:solidFill>
                <a:latin typeface="Calibri" panose="020F0502020204030204" pitchFamily="34" charset="0"/>
                <a:cs typeface="Calibri" panose="020F0502020204030204" pitchFamily="34" charset="0"/>
              </a:rPr>
              <a:t>Classified as Microsoft Confidential</a:t>
            </a:r>
          </a:p>
        </p:txBody>
      </p:sp>
      <p:sp>
        <p:nvSpPr>
          <p:cNvPr id="6" name="Title 5">
            <a:extLst>
              <a:ext uri="{FF2B5EF4-FFF2-40B4-BE49-F238E27FC236}">
                <a16:creationId xmlns:a16="http://schemas.microsoft.com/office/drawing/2014/main" id="{D2862717-AC71-A274-D5DC-E143DD6EDD82}"/>
              </a:ext>
            </a:extLst>
          </p:cNvPr>
          <p:cNvSpPr>
            <a:spLocks noGrp="1"/>
          </p:cNvSpPr>
          <p:nvPr>
            <p:ph type="title"/>
          </p:nvPr>
        </p:nvSpPr>
        <p:spPr/>
        <p:txBody>
          <a:bodyPr/>
          <a:lstStyle/>
          <a:p>
            <a:r>
              <a:rPr lang="en-US"/>
              <a:t>Click to edit Master title style</a:t>
            </a:r>
          </a:p>
        </p:txBody>
      </p:sp>
      <p:sp>
        <p:nvSpPr>
          <p:cNvPr id="59" name="Rectangle 58">
            <a:extLst>
              <a:ext uri="{FF2B5EF4-FFF2-40B4-BE49-F238E27FC236}">
                <a16:creationId xmlns:a16="http://schemas.microsoft.com/office/drawing/2014/main" id="{D3133DB8-3AAF-1A03-11E2-F15C6F32D60C}"/>
              </a:ext>
            </a:extLst>
          </p:cNvPr>
          <p:cNvSpPr/>
          <p:nvPr/>
        </p:nvSpPr>
        <p:spPr bwMode="auto">
          <a:xfrm flipV="1">
            <a:off x="0" y="5267325"/>
            <a:ext cx="12192000" cy="1389292"/>
          </a:xfrm>
          <a:prstGeom prst="rect">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60" name="Freeform 9">
            <a:extLst>
              <a:ext uri="{FF2B5EF4-FFF2-40B4-BE49-F238E27FC236}">
                <a16:creationId xmlns:a16="http://schemas.microsoft.com/office/drawing/2014/main" id="{05888595-24B9-9907-9FAA-14051C10E47A}"/>
              </a:ext>
            </a:extLst>
          </p:cNvPr>
          <p:cNvSpPr>
            <a:spLocks noEditPoints="1"/>
          </p:cNvSpPr>
          <p:nvPr/>
        </p:nvSpPr>
        <p:spPr bwMode="auto">
          <a:xfrm>
            <a:off x="257556" y="5385000"/>
            <a:ext cx="11676888" cy="1153943"/>
          </a:xfrm>
          <a:prstGeom prst="roundRect">
            <a:avLst>
              <a:gd name="adj" fmla="val 8853"/>
            </a:avLst>
          </a:prstGeom>
          <a:solidFill>
            <a:schemeClr val="bg1"/>
          </a:solidFill>
          <a:ln>
            <a:gradFill flip="none" rotWithShape="1">
              <a:gsLst>
                <a:gs pos="0">
                  <a:schemeClr val="accent5">
                    <a:lumMod val="90000"/>
                    <a:alpha val="40000"/>
                  </a:schemeClr>
                </a:gs>
                <a:gs pos="82000">
                  <a:schemeClr val="accent5">
                    <a:lumMod val="90000"/>
                    <a:alpha val="20000"/>
                  </a:schemeClr>
                </a:gs>
              </a:gsLst>
              <a:lin ang="18900000" scaled="1"/>
              <a:tileRect/>
            </a:gradFill>
          </a:ln>
        </p:spPr>
        <p:txBody>
          <a:bodyPr vert="horz" wrap="square" lIns="91440" tIns="0" rIns="91440" bIns="0" numCol="1" anchor="t" anchorCtr="0" compatLnSpc="1">
            <a:prstTxWarp prst="textNoShape">
              <a:avLst/>
            </a:prstTxWarp>
          </a:bodyPr>
          <a:lstStyle/>
          <a:p>
            <a:pPr marR="0" lvl="0" indent="0" fontAlgn="auto">
              <a:lnSpc>
                <a:spcPct val="100000"/>
              </a:lnSpc>
              <a:spcBef>
                <a:spcPts val="0"/>
              </a:spcBef>
              <a:spcAft>
                <a:spcPts val="0"/>
              </a:spcAft>
              <a:buClrTx/>
              <a:buSzTx/>
              <a:buFontTx/>
              <a:buNone/>
              <a:tabLst/>
            </a:pPr>
            <a:endParaRPr kumimoji="0" lang="ru-UA" b="0" i="0" u="none" strike="noStrike" cap="none" spc="0" normalizeH="0" baseline="0" noProof="0">
              <a:ln>
                <a:noFill/>
              </a:ln>
              <a:solidFill>
                <a:srgbClr val="353535"/>
              </a:solidFill>
              <a:effectLst/>
              <a:uLnTx/>
              <a:uFillTx/>
              <a:latin typeface="Segoe UI"/>
            </a:endParaRPr>
          </a:p>
        </p:txBody>
      </p:sp>
      <p:sp>
        <p:nvSpPr>
          <p:cNvPr id="61" name="Text Placeholder 26">
            <a:extLst>
              <a:ext uri="{FF2B5EF4-FFF2-40B4-BE49-F238E27FC236}">
                <a16:creationId xmlns:a16="http://schemas.microsoft.com/office/drawing/2014/main" id="{CD901512-BB7A-DA43-D5D1-0FF3977F1AD3}"/>
              </a:ext>
            </a:extLst>
          </p:cNvPr>
          <p:cNvSpPr>
            <a:spLocks noGrp="1"/>
          </p:cNvSpPr>
          <p:nvPr>
            <p:ph type="body" sz="quarter" idx="29" hasCustomPrompt="1"/>
          </p:nvPr>
        </p:nvSpPr>
        <p:spPr>
          <a:xfrm>
            <a:off x="457200" y="4866540"/>
            <a:ext cx="11274552" cy="400785"/>
          </a:xfrm>
          <a:noFill/>
        </p:spPr>
        <p:txBody>
          <a:bodyPr tIns="91440" bIns="91440" anchor="ctr">
            <a:noAutofit/>
          </a:bodyPr>
          <a:lstStyle>
            <a:lvl1pPr marL="0" indent="0" algn="l" defTabSz="914367" rtl="0" eaLnBrk="1" latinLnBrk="0" hangingPunct="1">
              <a:lnSpc>
                <a:spcPct val="100000"/>
              </a:lnSpc>
              <a:spcBef>
                <a:spcPts val="0"/>
              </a:spcBef>
              <a:spcAft>
                <a:spcPts val="600"/>
              </a:spcAft>
              <a:buNone/>
              <a:defRPr lang="en-US" sz="2000" b="0" i="0" kern="1200" cap="none" spc="0" baseline="0" dirty="0" smtClean="0">
                <a:ln w="3175">
                  <a:noFill/>
                </a:ln>
                <a:solidFill>
                  <a:schemeClr val="accent5"/>
                </a:solidFill>
                <a:effectLst/>
                <a:latin typeface="+mj-lt"/>
                <a:ea typeface="+mn-ea"/>
                <a:cs typeface="Segoe UI"/>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title</a:t>
            </a:r>
          </a:p>
        </p:txBody>
      </p:sp>
      <p:sp>
        <p:nvSpPr>
          <p:cNvPr id="62" name="Freeform 9">
            <a:extLst>
              <a:ext uri="{FF2B5EF4-FFF2-40B4-BE49-F238E27FC236}">
                <a16:creationId xmlns:a16="http://schemas.microsoft.com/office/drawing/2014/main" id="{6328913C-7681-21AB-1AB6-8BAA8C7470B4}"/>
              </a:ext>
            </a:extLst>
          </p:cNvPr>
          <p:cNvSpPr>
            <a:spLocks noEditPoints="1"/>
          </p:cNvSpPr>
          <p:nvPr/>
        </p:nvSpPr>
        <p:spPr bwMode="auto">
          <a:xfrm>
            <a:off x="257556" y="1516768"/>
            <a:ext cx="11676888" cy="3207631"/>
          </a:xfrm>
          <a:prstGeom prst="roundRect">
            <a:avLst>
              <a:gd name="adj" fmla="val 3078"/>
            </a:avLst>
          </a:prstGeom>
          <a:solidFill>
            <a:schemeClr val="bg1"/>
          </a:solidFill>
          <a:ln>
            <a:gradFill flip="none" rotWithShape="1">
              <a:gsLst>
                <a:gs pos="0">
                  <a:schemeClr val="accent5">
                    <a:lumMod val="90000"/>
                    <a:alpha val="40000"/>
                  </a:schemeClr>
                </a:gs>
                <a:gs pos="82000">
                  <a:schemeClr val="accent5">
                    <a:lumMod val="90000"/>
                    <a:alpha val="20000"/>
                  </a:schemeClr>
                </a:gs>
              </a:gsLst>
              <a:lin ang="18900000" scaled="1"/>
              <a:tileRect/>
            </a:gradFill>
          </a:ln>
        </p:spPr>
        <p:txBody>
          <a:bodyPr vert="horz" wrap="square" lIns="91440" tIns="0" rIns="91440" bIns="0" numCol="1" anchor="t" anchorCtr="0" compatLnSpc="1">
            <a:prstTxWarp prst="textNoShape">
              <a:avLst/>
            </a:prstTxWarp>
          </a:bodyPr>
          <a:lstStyle/>
          <a:p>
            <a:pPr marR="0" lvl="0" indent="0" fontAlgn="auto">
              <a:lnSpc>
                <a:spcPct val="100000"/>
              </a:lnSpc>
              <a:spcBef>
                <a:spcPts val="0"/>
              </a:spcBef>
              <a:spcAft>
                <a:spcPts val="0"/>
              </a:spcAft>
              <a:buClrTx/>
              <a:buSzTx/>
              <a:buFontTx/>
              <a:buNone/>
              <a:tabLst/>
            </a:pPr>
            <a:endParaRPr kumimoji="0" lang="ru-UA" b="0" i="0" u="none" strike="noStrike" cap="none" spc="0" normalizeH="0" baseline="0" noProof="0">
              <a:ln>
                <a:noFill/>
              </a:ln>
              <a:solidFill>
                <a:srgbClr val="353535"/>
              </a:solidFill>
              <a:effectLst/>
              <a:uLnTx/>
              <a:uFillTx/>
              <a:latin typeface="Segoe UI"/>
            </a:endParaRPr>
          </a:p>
        </p:txBody>
      </p:sp>
      <p:sp>
        <p:nvSpPr>
          <p:cNvPr id="63" name="Text Placeholder 26">
            <a:extLst>
              <a:ext uri="{FF2B5EF4-FFF2-40B4-BE49-F238E27FC236}">
                <a16:creationId xmlns:a16="http://schemas.microsoft.com/office/drawing/2014/main" id="{C106B1D3-68BE-3134-4576-2FCA8A47B406}"/>
              </a:ext>
            </a:extLst>
          </p:cNvPr>
          <p:cNvSpPr>
            <a:spLocks noGrp="1"/>
          </p:cNvSpPr>
          <p:nvPr>
            <p:ph type="body" sz="quarter" idx="30" hasCustomPrompt="1"/>
          </p:nvPr>
        </p:nvSpPr>
        <p:spPr>
          <a:xfrm>
            <a:off x="416023" y="1948998"/>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64" name="Text Placeholder 26">
            <a:extLst>
              <a:ext uri="{FF2B5EF4-FFF2-40B4-BE49-F238E27FC236}">
                <a16:creationId xmlns:a16="http://schemas.microsoft.com/office/drawing/2014/main" id="{CEEAB177-0688-B638-310B-33BFA5F6E0DB}"/>
              </a:ext>
            </a:extLst>
          </p:cNvPr>
          <p:cNvSpPr>
            <a:spLocks noGrp="1"/>
          </p:cNvSpPr>
          <p:nvPr>
            <p:ph type="body" sz="quarter" idx="31" hasCustomPrompt="1"/>
          </p:nvPr>
        </p:nvSpPr>
        <p:spPr>
          <a:xfrm>
            <a:off x="6195032" y="1948998"/>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65" name="Text Placeholder 26">
            <a:extLst>
              <a:ext uri="{FF2B5EF4-FFF2-40B4-BE49-F238E27FC236}">
                <a16:creationId xmlns:a16="http://schemas.microsoft.com/office/drawing/2014/main" id="{2E9B0202-02E1-9362-85D5-C0B7E9486398}"/>
              </a:ext>
            </a:extLst>
          </p:cNvPr>
          <p:cNvSpPr>
            <a:spLocks noGrp="1"/>
          </p:cNvSpPr>
          <p:nvPr>
            <p:ph type="body" sz="quarter" idx="32" hasCustomPrompt="1"/>
          </p:nvPr>
        </p:nvSpPr>
        <p:spPr>
          <a:xfrm>
            <a:off x="476250" y="5472066"/>
            <a:ext cx="11255502" cy="215444"/>
          </a:xfrm>
        </p:spPr>
        <p:txBody>
          <a:bodyPr tIns="0" bIns="0"/>
          <a:lstStyle>
            <a:lvl1pPr marL="0" indent="0" algn="l" defTabSz="914367" rtl="0" eaLnBrk="1" latinLnBrk="0" hangingPunct="1">
              <a:lnSpc>
                <a:spcPct val="100000"/>
              </a:lnSpc>
              <a:spcBef>
                <a:spcPts val="0"/>
              </a:spcBef>
              <a:spcAft>
                <a:spcPts val="600"/>
              </a:spcAft>
              <a:buNone/>
              <a:defRPr lang="en-US" sz="1400" b="0" i="1" kern="1200" cap="none" spc="0" baseline="0" dirty="0" smtClean="0">
                <a:ln w="3175">
                  <a:noFill/>
                </a:ln>
                <a:solidFill>
                  <a:schemeClr val="tx1"/>
                </a:solidFill>
                <a:effectLst/>
                <a:latin typeface="+mj-lt"/>
                <a:ea typeface="+mn-ea"/>
                <a:cs typeface="Segoe UI"/>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sub text</a:t>
            </a:r>
          </a:p>
        </p:txBody>
      </p:sp>
      <p:sp>
        <p:nvSpPr>
          <p:cNvPr id="66" name="Text Placeholder 26">
            <a:extLst>
              <a:ext uri="{FF2B5EF4-FFF2-40B4-BE49-F238E27FC236}">
                <a16:creationId xmlns:a16="http://schemas.microsoft.com/office/drawing/2014/main" id="{2001F3E3-986A-DF39-71F5-1E1E3CFC9830}"/>
              </a:ext>
            </a:extLst>
          </p:cNvPr>
          <p:cNvSpPr>
            <a:spLocks noGrp="1"/>
          </p:cNvSpPr>
          <p:nvPr>
            <p:ph type="body" sz="quarter" idx="33" hasCustomPrompt="1"/>
          </p:nvPr>
        </p:nvSpPr>
        <p:spPr>
          <a:xfrm>
            <a:off x="476250" y="5781535"/>
            <a:ext cx="11255502" cy="704989"/>
          </a:xfrm>
        </p:spPr>
        <p:txBody>
          <a:bodyPr tIns="0" bIns="0"/>
          <a:lstStyle>
            <a:lvl1pPr marL="0" indent="0" algn="l" defTabSz="914367" rtl="0" eaLnBrk="1" latinLnBrk="0" hangingPunct="1">
              <a:lnSpc>
                <a:spcPct val="100000"/>
              </a:lnSpc>
              <a:spcBef>
                <a:spcPts val="0"/>
              </a:spcBef>
              <a:spcAft>
                <a:spcPts val="600"/>
              </a:spcAft>
              <a:buNone/>
              <a:defRPr lang="en-US" sz="12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67" name="Rectangle: Top Corners Rounded 66">
            <a:extLst>
              <a:ext uri="{FF2B5EF4-FFF2-40B4-BE49-F238E27FC236}">
                <a16:creationId xmlns:a16="http://schemas.microsoft.com/office/drawing/2014/main" id="{BF8A3DAE-FB06-E64C-9628-E6B5AF65B67E}"/>
              </a:ext>
            </a:extLst>
          </p:cNvPr>
          <p:cNvSpPr/>
          <p:nvPr/>
        </p:nvSpPr>
        <p:spPr bwMode="auto">
          <a:xfrm>
            <a:off x="457200" y="4823087"/>
            <a:ext cx="429634" cy="45720"/>
          </a:xfrm>
          <a:prstGeom prst="round2SameRect">
            <a:avLst>
              <a:gd name="adj1" fmla="val 50000"/>
              <a:gd name="adj2" fmla="val 0"/>
            </a:avLst>
          </a:prstGeom>
          <a:gradFill flip="none" rotWithShape="1">
            <a:gsLst>
              <a:gs pos="0">
                <a:srgbClr val="8A5DD4"/>
              </a:gs>
              <a:gs pos="74000">
                <a:srgbClr val="0078D4">
                  <a:lumMod val="45000"/>
                  <a:lumOff val="55000"/>
                </a:srgbClr>
              </a:gs>
              <a:gs pos="83000">
                <a:srgbClr val="0078D4">
                  <a:lumMod val="45000"/>
                  <a:lumOff val="55000"/>
                </a:srgbClr>
              </a:gs>
              <a:gs pos="100000">
                <a:srgbClr val="0078D4">
                  <a:lumMod val="30000"/>
                  <a:lumOff val="70000"/>
                </a:srgbClr>
              </a:gs>
            </a:gsLst>
            <a:lin ang="0" scaled="1"/>
            <a:tileRect/>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solidFill>
                <a:schemeClr val="tx1"/>
              </a:solidFill>
              <a:effectLst/>
              <a:uLnTx/>
              <a:uFillTx/>
              <a:latin typeface="Segoe UI"/>
              <a:cs typeface="Segoe UI" pitchFamily="34" charset="0"/>
            </a:endParaRPr>
          </a:p>
        </p:txBody>
      </p:sp>
      <p:sp>
        <p:nvSpPr>
          <p:cNvPr id="68" name="Rectangle: Rounded Corners 67">
            <a:extLst>
              <a:ext uri="{FF2B5EF4-FFF2-40B4-BE49-F238E27FC236}">
                <a16:creationId xmlns:a16="http://schemas.microsoft.com/office/drawing/2014/main" id="{3AEBE2EB-9F3A-6E53-CF01-1EDF5029BC4E}"/>
              </a:ext>
            </a:extLst>
          </p:cNvPr>
          <p:cNvSpPr/>
          <p:nvPr/>
        </p:nvSpPr>
        <p:spPr bwMode="auto">
          <a:xfrm rot="16200000" flipH="1" flipV="1">
            <a:off x="5925283" y="-4003026"/>
            <a:ext cx="338328" cy="11521440"/>
          </a:xfrm>
          <a:prstGeom prst="roundRect">
            <a:avLst>
              <a:gd name="adj" fmla="val 11695"/>
            </a:avLst>
          </a:prstGeom>
          <a:gradFill flip="none" rotWithShape="1">
            <a:gsLst>
              <a:gs pos="5000">
                <a:srgbClr val="8A5DD4"/>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solidFill>
                <a:schemeClr val="tx1"/>
              </a:solidFill>
              <a:effectLst/>
              <a:uLnTx/>
              <a:uFillTx/>
              <a:latin typeface="Calibri" panose="020F0502020204030204"/>
              <a:cs typeface="Segoe UI" pitchFamily="34" charset="0"/>
            </a:endParaRPr>
          </a:p>
        </p:txBody>
      </p:sp>
      <p:sp>
        <p:nvSpPr>
          <p:cNvPr id="69" name="Text Placeholder 26">
            <a:extLst>
              <a:ext uri="{FF2B5EF4-FFF2-40B4-BE49-F238E27FC236}">
                <a16:creationId xmlns:a16="http://schemas.microsoft.com/office/drawing/2014/main" id="{1C2393D4-8328-6FC5-EE94-BF9BB53D2D33}"/>
              </a:ext>
            </a:extLst>
          </p:cNvPr>
          <p:cNvSpPr>
            <a:spLocks noGrp="1"/>
          </p:cNvSpPr>
          <p:nvPr>
            <p:ph type="body" sz="quarter" idx="34" hasCustomPrompt="1"/>
          </p:nvPr>
        </p:nvSpPr>
        <p:spPr>
          <a:xfrm>
            <a:off x="416022" y="1649972"/>
            <a:ext cx="11356850" cy="215444"/>
          </a:xfrm>
        </p:spPr>
        <p:txBody>
          <a:bodyPr tIns="0" bIns="0" anchor="ctr"/>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cxnSp>
        <p:nvCxnSpPr>
          <p:cNvPr id="70" name="Straight Connector 69">
            <a:extLst>
              <a:ext uri="{FF2B5EF4-FFF2-40B4-BE49-F238E27FC236}">
                <a16:creationId xmlns:a16="http://schemas.microsoft.com/office/drawing/2014/main" id="{F38F728B-911C-A40F-BC98-3E13A79269D5}"/>
              </a:ext>
            </a:extLst>
          </p:cNvPr>
          <p:cNvCxnSpPr>
            <a:cxnSpLocks/>
            <a:endCxn id="62" idx="2"/>
          </p:cNvCxnSpPr>
          <p:nvPr/>
        </p:nvCxnSpPr>
        <p:spPr>
          <a:xfrm>
            <a:off x="6094447" y="1946702"/>
            <a:ext cx="1553" cy="2777697"/>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1" name="Text Placeholder 26">
            <a:extLst>
              <a:ext uri="{FF2B5EF4-FFF2-40B4-BE49-F238E27FC236}">
                <a16:creationId xmlns:a16="http://schemas.microsoft.com/office/drawing/2014/main" id="{5F7098F4-1208-788D-F09B-71B5CE75499C}"/>
              </a:ext>
            </a:extLst>
          </p:cNvPr>
          <p:cNvSpPr>
            <a:spLocks noGrp="1"/>
          </p:cNvSpPr>
          <p:nvPr>
            <p:ph type="body" sz="quarter" idx="35" hasCustomPrompt="1"/>
          </p:nvPr>
        </p:nvSpPr>
        <p:spPr>
          <a:xfrm>
            <a:off x="457200" y="1100574"/>
            <a:ext cx="11274552" cy="400785"/>
          </a:xfrm>
          <a:noFill/>
        </p:spPr>
        <p:txBody>
          <a:bodyPr tIns="91440" bIns="91440" anchor="ctr">
            <a:noAutofit/>
          </a:bodyPr>
          <a:lstStyle>
            <a:lvl1pPr marL="0" indent="0" algn="l" defTabSz="914367" rtl="0" eaLnBrk="1" latinLnBrk="0" hangingPunct="1">
              <a:lnSpc>
                <a:spcPct val="100000"/>
              </a:lnSpc>
              <a:spcBef>
                <a:spcPts val="0"/>
              </a:spcBef>
              <a:spcAft>
                <a:spcPts val="600"/>
              </a:spcAft>
              <a:buNone/>
              <a:defRPr lang="en-US" sz="2000" b="0" i="0" kern="1200" cap="none" spc="0" baseline="0" dirty="0" smtClean="0">
                <a:ln w="3175">
                  <a:noFill/>
                </a:ln>
                <a:solidFill>
                  <a:schemeClr val="accent5"/>
                </a:solidFill>
                <a:effectLst/>
                <a:latin typeface="+mj-lt"/>
                <a:ea typeface="+mn-ea"/>
                <a:cs typeface="Segoe UI"/>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title</a:t>
            </a:r>
          </a:p>
        </p:txBody>
      </p:sp>
      <p:sp>
        <p:nvSpPr>
          <p:cNvPr id="72" name="Rectangle: Top Corners Rounded 71">
            <a:extLst>
              <a:ext uri="{FF2B5EF4-FFF2-40B4-BE49-F238E27FC236}">
                <a16:creationId xmlns:a16="http://schemas.microsoft.com/office/drawing/2014/main" id="{B3D3A6AA-3826-E8F9-D987-128FCA8D8D05}"/>
              </a:ext>
            </a:extLst>
          </p:cNvPr>
          <p:cNvSpPr/>
          <p:nvPr/>
        </p:nvSpPr>
        <p:spPr bwMode="auto">
          <a:xfrm>
            <a:off x="457200" y="1057121"/>
            <a:ext cx="429634" cy="45720"/>
          </a:xfrm>
          <a:prstGeom prst="round2SameRect">
            <a:avLst>
              <a:gd name="adj1" fmla="val 50000"/>
              <a:gd name="adj2" fmla="val 0"/>
            </a:avLst>
          </a:prstGeom>
          <a:gradFill flip="none" rotWithShape="1">
            <a:gsLst>
              <a:gs pos="0">
                <a:srgbClr val="8A5DD4"/>
              </a:gs>
              <a:gs pos="74000">
                <a:srgbClr val="0078D4">
                  <a:lumMod val="45000"/>
                  <a:lumOff val="55000"/>
                </a:srgbClr>
              </a:gs>
              <a:gs pos="83000">
                <a:srgbClr val="0078D4">
                  <a:lumMod val="45000"/>
                  <a:lumOff val="55000"/>
                </a:srgbClr>
              </a:gs>
              <a:gs pos="100000">
                <a:srgbClr val="0078D4">
                  <a:lumMod val="30000"/>
                  <a:lumOff val="70000"/>
                </a:srgbClr>
              </a:gs>
            </a:gsLst>
            <a:lin ang="0" scaled="1"/>
            <a:tileRect/>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cs typeface="Segoe UI" pitchFamily="34" charset="0"/>
            </a:endParaRPr>
          </a:p>
        </p:txBody>
      </p:sp>
      <p:sp>
        <p:nvSpPr>
          <p:cNvPr id="74" name="Text Placeholder 26">
            <a:extLst>
              <a:ext uri="{FF2B5EF4-FFF2-40B4-BE49-F238E27FC236}">
                <a16:creationId xmlns:a16="http://schemas.microsoft.com/office/drawing/2014/main" id="{89A58FFE-6803-9497-BD8B-750425D862D2}"/>
              </a:ext>
            </a:extLst>
          </p:cNvPr>
          <p:cNvSpPr>
            <a:spLocks noGrp="1"/>
          </p:cNvSpPr>
          <p:nvPr>
            <p:ph type="body" sz="quarter" idx="37" hasCustomPrompt="1"/>
          </p:nvPr>
        </p:nvSpPr>
        <p:spPr>
          <a:xfrm>
            <a:off x="416023" y="3003053"/>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75" name="Text Placeholder 26">
            <a:extLst>
              <a:ext uri="{FF2B5EF4-FFF2-40B4-BE49-F238E27FC236}">
                <a16:creationId xmlns:a16="http://schemas.microsoft.com/office/drawing/2014/main" id="{ADD8797E-3598-0DD3-A2EF-46FA5597470F}"/>
              </a:ext>
            </a:extLst>
          </p:cNvPr>
          <p:cNvSpPr>
            <a:spLocks noGrp="1"/>
          </p:cNvSpPr>
          <p:nvPr>
            <p:ph type="body" sz="quarter" idx="38" hasCustomPrompt="1"/>
          </p:nvPr>
        </p:nvSpPr>
        <p:spPr>
          <a:xfrm>
            <a:off x="6195032" y="3003053"/>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76" name="Rectangle: Rounded Corners 75">
            <a:extLst>
              <a:ext uri="{FF2B5EF4-FFF2-40B4-BE49-F238E27FC236}">
                <a16:creationId xmlns:a16="http://schemas.microsoft.com/office/drawing/2014/main" id="{EC52B099-B101-F123-715E-4503C9F22222}"/>
              </a:ext>
            </a:extLst>
          </p:cNvPr>
          <p:cNvSpPr/>
          <p:nvPr/>
        </p:nvSpPr>
        <p:spPr bwMode="auto">
          <a:xfrm rot="16200000" flipH="1" flipV="1">
            <a:off x="5925283" y="-2948971"/>
            <a:ext cx="338328" cy="11521440"/>
          </a:xfrm>
          <a:prstGeom prst="roundRect">
            <a:avLst>
              <a:gd name="adj" fmla="val 11695"/>
            </a:avLst>
          </a:prstGeom>
          <a:gradFill flip="none" rotWithShape="1">
            <a:gsLst>
              <a:gs pos="5000">
                <a:srgbClr val="8A5DD4"/>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solidFill>
                <a:schemeClr val="tx1"/>
              </a:solidFill>
              <a:effectLst/>
              <a:uLnTx/>
              <a:uFillTx/>
              <a:latin typeface="Calibri" panose="020F0502020204030204"/>
              <a:cs typeface="Segoe UI" pitchFamily="34" charset="0"/>
            </a:endParaRPr>
          </a:p>
        </p:txBody>
      </p:sp>
      <p:sp>
        <p:nvSpPr>
          <p:cNvPr id="77" name="Text Placeholder 26">
            <a:extLst>
              <a:ext uri="{FF2B5EF4-FFF2-40B4-BE49-F238E27FC236}">
                <a16:creationId xmlns:a16="http://schemas.microsoft.com/office/drawing/2014/main" id="{3A681035-F353-01AD-2D3A-47C8793B6781}"/>
              </a:ext>
            </a:extLst>
          </p:cNvPr>
          <p:cNvSpPr>
            <a:spLocks noGrp="1"/>
          </p:cNvSpPr>
          <p:nvPr>
            <p:ph type="body" sz="quarter" idx="39" hasCustomPrompt="1"/>
          </p:nvPr>
        </p:nvSpPr>
        <p:spPr>
          <a:xfrm>
            <a:off x="416022" y="2704027"/>
            <a:ext cx="11356850" cy="215444"/>
          </a:xfrm>
        </p:spPr>
        <p:txBody>
          <a:bodyPr tIns="0" bIns="0" anchor="ctr"/>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sp>
        <p:nvSpPr>
          <p:cNvPr id="79" name="Text Placeholder 26">
            <a:extLst>
              <a:ext uri="{FF2B5EF4-FFF2-40B4-BE49-F238E27FC236}">
                <a16:creationId xmlns:a16="http://schemas.microsoft.com/office/drawing/2014/main" id="{65FCDD38-B2AA-9FCA-3BB9-88B73CAE8DED}"/>
              </a:ext>
            </a:extLst>
          </p:cNvPr>
          <p:cNvSpPr>
            <a:spLocks noGrp="1"/>
          </p:cNvSpPr>
          <p:nvPr>
            <p:ph type="body" sz="quarter" idx="41" hasCustomPrompt="1"/>
          </p:nvPr>
        </p:nvSpPr>
        <p:spPr>
          <a:xfrm>
            <a:off x="416023" y="4056726"/>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80" name="Text Placeholder 26">
            <a:extLst>
              <a:ext uri="{FF2B5EF4-FFF2-40B4-BE49-F238E27FC236}">
                <a16:creationId xmlns:a16="http://schemas.microsoft.com/office/drawing/2014/main" id="{07450835-A167-8023-BE2A-4B6B64373D46}"/>
              </a:ext>
            </a:extLst>
          </p:cNvPr>
          <p:cNvSpPr>
            <a:spLocks noGrp="1"/>
          </p:cNvSpPr>
          <p:nvPr>
            <p:ph type="body" sz="quarter" idx="42" hasCustomPrompt="1"/>
          </p:nvPr>
        </p:nvSpPr>
        <p:spPr>
          <a:xfrm>
            <a:off x="6195032" y="4056726"/>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81" name="Rectangle: Rounded Corners 80">
            <a:extLst>
              <a:ext uri="{FF2B5EF4-FFF2-40B4-BE49-F238E27FC236}">
                <a16:creationId xmlns:a16="http://schemas.microsoft.com/office/drawing/2014/main" id="{EDE65CD7-254A-67AC-FE02-231B13DB42E3}"/>
              </a:ext>
            </a:extLst>
          </p:cNvPr>
          <p:cNvSpPr/>
          <p:nvPr/>
        </p:nvSpPr>
        <p:spPr bwMode="auto">
          <a:xfrm rot="16200000" flipH="1" flipV="1">
            <a:off x="5925283" y="-1895298"/>
            <a:ext cx="338328" cy="11521440"/>
          </a:xfrm>
          <a:prstGeom prst="roundRect">
            <a:avLst>
              <a:gd name="adj" fmla="val 11695"/>
            </a:avLst>
          </a:prstGeom>
          <a:gradFill flip="none" rotWithShape="1">
            <a:gsLst>
              <a:gs pos="5000">
                <a:srgbClr val="8A5DD4"/>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solidFill>
                <a:schemeClr val="tx1"/>
              </a:solidFill>
              <a:effectLst/>
              <a:uLnTx/>
              <a:uFillTx/>
              <a:latin typeface="Calibri" panose="020F0502020204030204"/>
              <a:cs typeface="Segoe UI" pitchFamily="34" charset="0"/>
            </a:endParaRPr>
          </a:p>
        </p:txBody>
      </p:sp>
      <p:sp>
        <p:nvSpPr>
          <p:cNvPr id="82" name="Text Placeholder 26">
            <a:extLst>
              <a:ext uri="{FF2B5EF4-FFF2-40B4-BE49-F238E27FC236}">
                <a16:creationId xmlns:a16="http://schemas.microsoft.com/office/drawing/2014/main" id="{4D6C4ECA-1A7A-D794-3673-059BF0B75833}"/>
              </a:ext>
            </a:extLst>
          </p:cNvPr>
          <p:cNvSpPr>
            <a:spLocks noGrp="1"/>
          </p:cNvSpPr>
          <p:nvPr>
            <p:ph type="body" sz="quarter" idx="43" hasCustomPrompt="1"/>
          </p:nvPr>
        </p:nvSpPr>
        <p:spPr>
          <a:xfrm>
            <a:off x="416022" y="3757700"/>
            <a:ext cx="11356850" cy="215444"/>
          </a:xfrm>
        </p:spPr>
        <p:txBody>
          <a:bodyPr tIns="0" bIns="0" anchor="ctr"/>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spTree>
    <p:extLst>
      <p:ext uri="{BB962C8B-B14F-4D97-AF65-F5344CB8AC3E}">
        <p14:creationId xmlns:p14="http://schemas.microsoft.com/office/powerpoint/2010/main" val="301473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0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11"/>
            <a:ext cx="11271250" cy="899665"/>
          </a:xfrm>
        </p:spPr>
        <p:txBody>
          <a:bodyPr/>
          <a:lstStyle>
            <a:lvl1pPr>
              <a:defRPr sz="3600"/>
            </a:lvl1pPr>
          </a:lstStyle>
          <a:p>
            <a:r>
              <a:rPr lang="en-US"/>
              <a:t>Click to edit Master title style</a:t>
            </a:r>
          </a:p>
        </p:txBody>
      </p:sp>
    </p:spTree>
    <p:extLst>
      <p:ext uri="{BB962C8B-B14F-4D97-AF65-F5344CB8AC3E}">
        <p14:creationId xmlns:p14="http://schemas.microsoft.com/office/powerpoint/2010/main" val="231917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9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77E9C3-170F-5059-410E-8F956B102EA6}"/>
              </a:ext>
            </a:extLst>
          </p:cNvPr>
          <p:cNvSpPr/>
          <p:nvPr/>
        </p:nvSpPr>
        <p:spPr bwMode="auto">
          <a:xfrm>
            <a:off x="4511040" y="0"/>
            <a:ext cx="7680960" cy="6128282"/>
          </a:xfrm>
          <a:prstGeom prst="rect">
            <a:avLst/>
          </a:prstGeom>
          <a:solidFill>
            <a:schemeClr val="bg1"/>
          </a:solidFill>
          <a:ln w="9525" cap="flat" cmpd="sng" algn="ctr">
            <a:noFill/>
            <a:prstDash val="solid"/>
            <a:round/>
            <a:headEnd/>
            <a:tailEnd/>
          </a:ln>
          <a:effectLst>
            <a:outerShdw blurRad="330200" dist="342900" dir="2700000" algn="tl" rotWithShape="0">
              <a:srgbClr val="FFFFFF">
                <a:lumMod val="65000"/>
                <a:alpha val="26000"/>
              </a:srgbClr>
            </a:outerShdw>
          </a:effectLst>
        </p:spPr>
        <p:txBody>
          <a:bodyPr rtlCol="0" anchor="ctr"/>
          <a:lstStyle/>
          <a:p>
            <a:pPr marL="285750" marR="0" lvl="0" indent="-285750">
              <a:spcBef>
                <a:spcPts val="0"/>
              </a:spcBef>
              <a:spcAft>
                <a:spcPts val="600"/>
              </a:spcAft>
              <a:buFont typeface="Arial" panose="020B0604020202020204" pitchFamily="34" charset="0"/>
              <a:buChar char="•"/>
            </a:pPr>
            <a:endParaRPr lang="en-US">
              <a:solidFill>
                <a:schemeClr val="tx1"/>
              </a:solidFill>
              <a:effectLst/>
              <a:ea typeface="Calibri" panose="020F0502020204030204" pitchFamily="34" charset="0"/>
              <a:cs typeface="Arial" panose="020B0604020202020204" pitchFamily="34" charset="0"/>
            </a:endParaRPr>
          </a:p>
        </p:txBody>
      </p:sp>
      <p:sp>
        <p:nvSpPr>
          <p:cNvPr id="4" name="Freeform: Shape 3">
            <a:extLst>
              <a:ext uri="{FF2B5EF4-FFF2-40B4-BE49-F238E27FC236}">
                <a16:creationId xmlns:a16="http://schemas.microsoft.com/office/drawing/2014/main" id="{4BDB5C42-1BAD-3A69-0E9A-4709234FF65A}"/>
              </a:ext>
            </a:extLst>
          </p:cNvPr>
          <p:cNvSpPr/>
          <p:nvPr/>
        </p:nvSpPr>
        <p:spPr bwMode="auto">
          <a:xfrm rot="5400000">
            <a:off x="-721357" y="721357"/>
            <a:ext cx="6591301" cy="5148586"/>
          </a:xfrm>
          <a:custGeom>
            <a:avLst/>
            <a:gdLst>
              <a:gd name="connsiteX0" fmla="*/ 1 w 6591301"/>
              <a:gd name="connsiteY0" fmla="*/ 637545 h 5148586"/>
              <a:gd name="connsiteX1" fmla="*/ 3 w 6591301"/>
              <a:gd name="connsiteY1" fmla="*/ 0 h 5148586"/>
              <a:gd name="connsiteX2" fmla="*/ 637548 w 6591301"/>
              <a:gd name="connsiteY2" fmla="*/ 637545 h 5148586"/>
              <a:gd name="connsiteX3" fmla="*/ 0 w 6591301"/>
              <a:gd name="connsiteY3" fmla="*/ 5148586 h 5148586"/>
              <a:gd name="connsiteX4" fmla="*/ 0 w 6591301"/>
              <a:gd name="connsiteY4" fmla="*/ 637546 h 5148586"/>
              <a:gd name="connsiteX5" fmla="*/ 6069870 w 6591301"/>
              <a:gd name="connsiteY5" fmla="*/ 637546 h 5148586"/>
              <a:gd name="connsiteX6" fmla="*/ 6591301 w 6591301"/>
              <a:gd name="connsiteY6" fmla="*/ 1158977 h 5148586"/>
              <a:gd name="connsiteX7" fmla="*/ 6591301 w 6591301"/>
              <a:gd name="connsiteY7" fmla="*/ 5148586 h 51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1301" h="5148586">
                <a:moveTo>
                  <a:pt x="1" y="637545"/>
                </a:moveTo>
                <a:cubicBezTo>
                  <a:pt x="2" y="425030"/>
                  <a:pt x="2" y="212515"/>
                  <a:pt x="3" y="0"/>
                </a:cubicBezTo>
                <a:cubicBezTo>
                  <a:pt x="3" y="352106"/>
                  <a:pt x="285442" y="637545"/>
                  <a:pt x="637548" y="637545"/>
                </a:cubicBezTo>
                <a:close/>
                <a:moveTo>
                  <a:pt x="0" y="5148586"/>
                </a:moveTo>
                <a:lnTo>
                  <a:pt x="0" y="637546"/>
                </a:lnTo>
                <a:lnTo>
                  <a:pt x="6069870" y="637546"/>
                </a:lnTo>
                <a:cubicBezTo>
                  <a:pt x="6357848" y="637546"/>
                  <a:pt x="6591301" y="870999"/>
                  <a:pt x="6591301" y="1158977"/>
                </a:cubicBezTo>
                <a:lnTo>
                  <a:pt x="6591301" y="5148586"/>
                </a:lnTo>
                <a:close/>
              </a:path>
            </a:pathLst>
          </a:custGeom>
          <a:gradFill flip="none" rotWithShape="1">
            <a:gsLst>
              <a:gs pos="0">
                <a:srgbClr val="8A5DD4"/>
              </a:gs>
              <a:gs pos="83000">
                <a:srgbClr val="4472C4">
                  <a:lumMod val="45000"/>
                  <a:lumOff val="55000"/>
                </a:srgbClr>
              </a:gs>
              <a:gs pos="100000">
                <a:srgbClr val="4472C4">
                  <a:lumMod val="30000"/>
                  <a:lumOff val="70000"/>
                </a:srgbClr>
              </a:gs>
            </a:gsLst>
            <a:lin ang="189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Calibri" panose="020F0502020204030204"/>
              <a:cs typeface="Segoe UI" pitchFamily="34" charset="0"/>
            </a:endParaRPr>
          </a:p>
        </p:txBody>
      </p:sp>
      <p:sp>
        <p:nvSpPr>
          <p:cNvPr id="2" name="Title 1"/>
          <p:cNvSpPr>
            <a:spLocks noGrp="1"/>
          </p:cNvSpPr>
          <p:nvPr>
            <p:ph type="title"/>
          </p:nvPr>
        </p:nvSpPr>
        <p:spPr>
          <a:xfrm>
            <a:off x="457199" y="2498197"/>
            <a:ext cx="3736727" cy="2315104"/>
          </a:xfrm>
        </p:spPr>
        <p:txBody>
          <a:bodyPr anchor="ctr"/>
          <a:lstStyle>
            <a:lvl1pPr>
              <a:defRPr sz="4400"/>
            </a:lvl1pPr>
          </a:lstStyle>
          <a:p>
            <a:r>
              <a:rPr lang="en-US"/>
              <a:t>Click to edit Master title style</a:t>
            </a:r>
          </a:p>
        </p:txBody>
      </p:sp>
    </p:spTree>
    <p:extLst>
      <p:ext uri="{BB962C8B-B14F-4D97-AF65-F5344CB8AC3E}">
        <p14:creationId xmlns:p14="http://schemas.microsoft.com/office/powerpoint/2010/main" val="337800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8_Title Only">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6DB66CC-25CC-243A-9740-7B313CD445DA}"/>
              </a:ext>
            </a:extLst>
          </p:cNvPr>
          <p:cNvSpPr/>
          <p:nvPr/>
        </p:nvSpPr>
        <p:spPr bwMode="auto">
          <a:xfrm>
            <a:off x="4123871" y="1515956"/>
            <a:ext cx="7699829" cy="4827694"/>
          </a:xfrm>
          <a:prstGeom prst="roundRect">
            <a:avLst>
              <a:gd name="adj" fmla="val 3683"/>
            </a:avLst>
          </a:prstGeom>
          <a:gradFill flip="none" rotWithShape="1">
            <a:gsLst>
              <a:gs pos="50464">
                <a:srgbClr val="809CEE"/>
              </a:gs>
              <a:gs pos="0">
                <a:srgbClr val="8A5DD4"/>
              </a:gs>
              <a:gs pos="83000">
                <a:srgbClr val="ABC0E4"/>
              </a:gs>
              <a:gs pos="100000">
                <a:srgbClr val="ABC0E4"/>
              </a:gs>
            </a:gsLst>
            <a:lin ang="0" scaled="1"/>
            <a:tileRect/>
          </a:gradFill>
          <a:ln w="9525" cap="flat" cmpd="sng" algn="ctr">
            <a:noFill/>
            <a:prstDash val="solid"/>
            <a:headEnd type="none" w="med" len="med"/>
            <a:tailEnd type="none" w="med" len="med"/>
          </a:ln>
          <a:effectLst/>
        </p:spPr>
        <p:txBody>
          <a:bodyPr lIns="457200" rtlCol="0" anchor="ctr"/>
          <a:lstStyle/>
          <a:p>
            <a:pPr lvl="0"/>
            <a:endParaRPr lang="en-US">
              <a:solidFill>
                <a:schemeClr val="bg1"/>
              </a:solidFill>
              <a:latin typeface="+mj-lt"/>
            </a:endParaRPr>
          </a:p>
        </p:txBody>
      </p:sp>
      <p:sp>
        <p:nvSpPr>
          <p:cNvPr id="7" name="Rectangle: Rounded Corners 6">
            <a:extLst>
              <a:ext uri="{FF2B5EF4-FFF2-40B4-BE49-F238E27FC236}">
                <a16:creationId xmlns:a16="http://schemas.microsoft.com/office/drawing/2014/main" id="{5FF24D59-CA9D-AD6D-25CE-2B81EE934F5A}"/>
              </a:ext>
            </a:extLst>
          </p:cNvPr>
          <p:cNvSpPr/>
          <p:nvPr/>
        </p:nvSpPr>
        <p:spPr bwMode="auto">
          <a:xfrm>
            <a:off x="4034970" y="1427056"/>
            <a:ext cx="7699829" cy="4827694"/>
          </a:xfrm>
          <a:prstGeom prst="roundRect">
            <a:avLst>
              <a:gd name="adj" fmla="val 3683"/>
            </a:avLst>
          </a:prstGeom>
          <a:solidFill>
            <a:schemeClr val="bg1"/>
          </a:solidFill>
          <a:ln w="9525" cap="flat" cmpd="sng" algn="ctr">
            <a:noFill/>
            <a:prstDash val="solid"/>
            <a:round/>
            <a:headEnd/>
            <a:tailEnd/>
          </a:ln>
          <a:effectLst>
            <a:outerShdw blurRad="330200" dist="342900" dir="2700000" algn="tl" rotWithShape="0">
              <a:srgbClr val="FFFFFF">
                <a:lumMod val="65000"/>
                <a:alpha val="26000"/>
              </a:srgbClr>
            </a:outerShdw>
          </a:effectLst>
        </p:spPr>
        <p:txBody>
          <a:bodyPr rtlCol="0" anchor="ctr"/>
          <a:lstStyle/>
          <a:p>
            <a:pPr marL="285750" marR="0" indent="-285750">
              <a:spcBef>
                <a:spcPts val="0"/>
              </a:spcBef>
              <a:spcAft>
                <a:spcPts val="600"/>
              </a:spcAft>
              <a:buFont typeface="Arial" panose="020B0604020202020204" pitchFamily="34" charset="0"/>
              <a:buChar char="•"/>
            </a:pPr>
            <a:endParaRPr lang="en-US" sz="1800">
              <a:effectLst/>
              <a:ea typeface="Calibri" panose="020F0502020204030204" pitchFamily="34" charset="0"/>
              <a:cs typeface="Arial" panose="020B0604020202020204" pitchFamily="34" charset="0"/>
            </a:endParaRPr>
          </a:p>
        </p:txBody>
      </p:sp>
      <p:sp>
        <p:nvSpPr>
          <p:cNvPr id="2" name="Title 1"/>
          <p:cNvSpPr>
            <a:spLocks noGrp="1"/>
          </p:cNvSpPr>
          <p:nvPr>
            <p:ph type="title"/>
          </p:nvPr>
        </p:nvSpPr>
        <p:spPr>
          <a:xfrm>
            <a:off x="457200" y="289511"/>
            <a:ext cx="11271250" cy="899665"/>
          </a:xfrm>
        </p:spPr>
        <p:txBody>
          <a:bodyPr/>
          <a:lstStyle>
            <a:lvl1pPr>
              <a:defRPr sz="3600"/>
            </a:lvl1pPr>
          </a:lstStyle>
          <a:p>
            <a:r>
              <a:rPr lang="en-US"/>
              <a:t>Click to edit Master title style</a:t>
            </a:r>
          </a:p>
        </p:txBody>
      </p:sp>
      <p:sp>
        <p:nvSpPr>
          <p:cNvPr id="8" name="Freeform 16">
            <a:extLst>
              <a:ext uri="{FF2B5EF4-FFF2-40B4-BE49-F238E27FC236}">
                <a16:creationId xmlns:a16="http://schemas.microsoft.com/office/drawing/2014/main" id="{BC3BACC4-FE9C-EBA7-41EA-8436E628EA61}"/>
              </a:ext>
            </a:extLst>
          </p:cNvPr>
          <p:cNvSpPr>
            <a:spLocks/>
          </p:cNvSpPr>
          <p:nvPr/>
        </p:nvSpPr>
        <p:spPr bwMode="auto">
          <a:xfrm>
            <a:off x="435239" y="1245259"/>
            <a:ext cx="3920003" cy="5362318"/>
          </a:xfrm>
          <a:prstGeom prst="roundRect">
            <a:avLst>
              <a:gd name="adj" fmla="val 6700"/>
            </a:avLst>
          </a:prstGeom>
          <a:solidFill>
            <a:srgbClr val="8A5DD4"/>
          </a:solidFill>
          <a:ln w="9525" cap="flat" cmpd="sng" algn="ctr">
            <a:solidFill>
              <a:schemeClr val="bg1"/>
            </a:solidFill>
            <a:prstDash val="solid"/>
            <a:headEnd type="none" w="med" len="med"/>
            <a:tailEnd type="none" w="med" len="med"/>
          </a:ln>
          <a:effectLst/>
        </p:spPr>
        <p:txBody>
          <a:bodyPr rtlCol="0" anchor="ctr"/>
          <a:lstStyle/>
          <a:p>
            <a:pPr algn="ctr"/>
            <a:endParaRPr lang="ru-UA" sz="1200"/>
          </a:p>
        </p:txBody>
      </p:sp>
      <p:sp>
        <p:nvSpPr>
          <p:cNvPr id="9" name="Text Placeholder 7">
            <a:extLst>
              <a:ext uri="{FF2B5EF4-FFF2-40B4-BE49-F238E27FC236}">
                <a16:creationId xmlns:a16="http://schemas.microsoft.com/office/drawing/2014/main" id="{09311372-D5FB-3520-BA48-FBA265B87945}"/>
              </a:ext>
            </a:extLst>
          </p:cNvPr>
          <p:cNvSpPr>
            <a:spLocks noGrp="1"/>
          </p:cNvSpPr>
          <p:nvPr>
            <p:ph type="body" sz="quarter" idx="10"/>
          </p:nvPr>
        </p:nvSpPr>
        <p:spPr>
          <a:xfrm>
            <a:off x="517825" y="1423870"/>
            <a:ext cx="3754831" cy="304699"/>
          </a:xfrm>
        </p:spPr>
        <p:txBody>
          <a:bodyPr lIns="91440" tIns="36576" rIns="91440" bIns="36576"/>
          <a:lstStyle>
            <a:lvl1pPr marL="0" indent="0">
              <a:buNone/>
              <a:defRPr sz="1600">
                <a:solidFill>
                  <a:schemeClr val="tx1"/>
                </a:solidFill>
                <a:latin typeface="+mj-lt"/>
              </a:defRPr>
            </a:lvl1pPr>
            <a:lvl2pPr marL="224096" indent="0">
              <a:buNone/>
              <a:defRPr sz="1600">
                <a:solidFill>
                  <a:schemeClr val="bg1"/>
                </a:solidFill>
                <a:latin typeface="+mj-lt"/>
              </a:defRPr>
            </a:lvl2pPr>
            <a:lvl3pPr marL="448193" indent="0">
              <a:buNone/>
              <a:defRPr sz="1600">
                <a:solidFill>
                  <a:schemeClr val="bg1"/>
                </a:solidFill>
                <a:latin typeface="+mj-lt"/>
              </a:defRPr>
            </a:lvl3pPr>
            <a:lvl4pPr marL="672289" indent="0">
              <a:buNone/>
              <a:defRPr sz="1600">
                <a:solidFill>
                  <a:schemeClr val="bg1"/>
                </a:solidFill>
                <a:latin typeface="+mj-lt"/>
              </a:defRPr>
            </a:lvl4pPr>
            <a:lvl5pPr marL="896386" indent="0">
              <a:buNone/>
              <a:defRPr sz="1600">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104766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5_Title Only">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3BEA123-12FD-33D6-0070-4D5CA2DA1656}"/>
              </a:ext>
            </a:extLst>
          </p:cNvPr>
          <p:cNvSpPr/>
          <p:nvPr/>
        </p:nvSpPr>
        <p:spPr bwMode="auto">
          <a:xfrm rot="16200000" flipH="1" flipV="1">
            <a:off x="4131631" y="-2714216"/>
            <a:ext cx="3928739" cy="11592379"/>
          </a:xfrm>
          <a:custGeom>
            <a:avLst/>
            <a:gdLst>
              <a:gd name="connsiteX0" fmla="*/ 0 w 3928739"/>
              <a:gd name="connsiteY0" fmla="*/ 11345588 h 11592379"/>
              <a:gd name="connsiteX1" fmla="*/ 0 w 3928739"/>
              <a:gd name="connsiteY1" fmla="*/ 246792 h 11592379"/>
              <a:gd name="connsiteX2" fmla="*/ 244627 w 3928739"/>
              <a:gd name="connsiteY2" fmla="*/ 0 h 11592379"/>
              <a:gd name="connsiteX3" fmla="*/ 568902 w 3928739"/>
              <a:gd name="connsiteY3" fmla="*/ 0 h 11592379"/>
              <a:gd name="connsiteX4" fmla="*/ 740225 w 3928739"/>
              <a:gd name="connsiteY4" fmla="*/ 0 h 11592379"/>
              <a:gd name="connsiteX5" fmla="*/ 870150 w 3928739"/>
              <a:gd name="connsiteY5" fmla="*/ 0 h 11592379"/>
              <a:gd name="connsiteX6" fmla="*/ 1074053 w 3928739"/>
              <a:gd name="connsiteY6" fmla="*/ 203903 h 11592379"/>
              <a:gd name="connsiteX7" fmla="*/ 1074053 w 3928739"/>
              <a:gd name="connsiteY7" fmla="*/ 1940586 h 11592379"/>
              <a:gd name="connsiteX8" fmla="*/ 1058030 w 3928739"/>
              <a:gd name="connsiteY8" fmla="*/ 2019954 h 11592379"/>
              <a:gd name="connsiteX9" fmla="*/ 1056330 w 3928739"/>
              <a:gd name="connsiteY9" fmla="*/ 2022476 h 11592379"/>
              <a:gd name="connsiteX10" fmla="*/ 1405192 w 3928739"/>
              <a:gd name="connsiteY10" fmla="*/ 2022476 h 11592379"/>
              <a:gd name="connsiteX11" fmla="*/ 1405192 w 3928739"/>
              <a:gd name="connsiteY11" fmla="*/ 9591174 h 11592379"/>
              <a:gd name="connsiteX12" fmla="*/ 2918223 w 3928739"/>
              <a:gd name="connsiteY12" fmla="*/ 9591174 h 11592379"/>
              <a:gd name="connsiteX13" fmla="*/ 3188815 w 3928739"/>
              <a:gd name="connsiteY13" fmla="*/ 9864159 h 11592379"/>
              <a:gd name="connsiteX14" fmla="*/ 3188815 w 3928739"/>
              <a:gd name="connsiteY14" fmla="*/ 10754179 h 11592379"/>
              <a:gd name="connsiteX15" fmla="*/ 3687438 w 3928739"/>
              <a:gd name="connsiteY15" fmla="*/ 10754179 h 11592379"/>
              <a:gd name="connsiteX16" fmla="*/ 3928739 w 3928739"/>
              <a:gd name="connsiteY16" fmla="*/ 10995480 h 11592379"/>
              <a:gd name="connsiteX17" fmla="*/ 3928739 w 3928739"/>
              <a:gd name="connsiteY17" fmla="*/ 11351078 h 11592379"/>
              <a:gd name="connsiteX18" fmla="*/ 3687438 w 3928739"/>
              <a:gd name="connsiteY18" fmla="*/ 11592379 h 11592379"/>
              <a:gd name="connsiteX19" fmla="*/ 2806697 w 3928739"/>
              <a:gd name="connsiteY19" fmla="*/ 11592379 h 11592379"/>
              <a:gd name="connsiteX20" fmla="*/ 2806695 w 3928739"/>
              <a:gd name="connsiteY20" fmla="*/ 11592379 h 11592379"/>
              <a:gd name="connsiteX21" fmla="*/ 1332509 w 3928739"/>
              <a:gd name="connsiteY21" fmla="*/ 11592379 h 11592379"/>
              <a:gd name="connsiteX22" fmla="*/ 1332507 w 3928739"/>
              <a:gd name="connsiteY22" fmla="*/ 11592379 h 11592379"/>
              <a:gd name="connsiteX23" fmla="*/ 244627 w 3928739"/>
              <a:gd name="connsiteY23" fmla="*/ 11592379 h 11592379"/>
              <a:gd name="connsiteX24" fmla="*/ 0 w 3928739"/>
              <a:gd name="connsiteY24" fmla="*/ 11345588 h 11592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739" h="11592379">
                <a:moveTo>
                  <a:pt x="0" y="11345588"/>
                </a:moveTo>
                <a:lnTo>
                  <a:pt x="0" y="246792"/>
                </a:lnTo>
                <a:cubicBezTo>
                  <a:pt x="0" y="110492"/>
                  <a:pt x="109523" y="0"/>
                  <a:pt x="244627" y="0"/>
                </a:cubicBezTo>
                <a:lnTo>
                  <a:pt x="568902" y="0"/>
                </a:lnTo>
                <a:lnTo>
                  <a:pt x="740225" y="0"/>
                </a:lnTo>
                <a:lnTo>
                  <a:pt x="870150" y="0"/>
                </a:lnTo>
                <a:cubicBezTo>
                  <a:pt x="982763" y="0"/>
                  <a:pt x="1074053" y="91290"/>
                  <a:pt x="1074053" y="203903"/>
                </a:cubicBezTo>
                <a:lnTo>
                  <a:pt x="1074053" y="1940586"/>
                </a:lnTo>
                <a:cubicBezTo>
                  <a:pt x="1074053" y="1968739"/>
                  <a:pt x="1068348" y="1995560"/>
                  <a:pt x="1058030" y="2019954"/>
                </a:cubicBezTo>
                <a:lnTo>
                  <a:pt x="1056330" y="2022476"/>
                </a:lnTo>
                <a:lnTo>
                  <a:pt x="1405192" y="2022476"/>
                </a:lnTo>
                <a:lnTo>
                  <a:pt x="1405192" y="9591174"/>
                </a:lnTo>
                <a:lnTo>
                  <a:pt x="2918223" y="9591174"/>
                </a:lnTo>
                <a:cubicBezTo>
                  <a:pt x="3067667" y="9591174"/>
                  <a:pt x="3188815" y="9713394"/>
                  <a:pt x="3188815" y="9864159"/>
                </a:cubicBezTo>
                <a:lnTo>
                  <a:pt x="3188815" y="10754179"/>
                </a:lnTo>
                <a:lnTo>
                  <a:pt x="3687438" y="10754179"/>
                </a:lnTo>
                <a:cubicBezTo>
                  <a:pt x="3820705" y="10754179"/>
                  <a:pt x="3928739" y="10862213"/>
                  <a:pt x="3928739" y="10995480"/>
                </a:cubicBezTo>
                <a:lnTo>
                  <a:pt x="3928739" y="11351078"/>
                </a:lnTo>
                <a:cubicBezTo>
                  <a:pt x="3928739" y="11484345"/>
                  <a:pt x="3820705" y="11592379"/>
                  <a:pt x="3687438" y="11592379"/>
                </a:cubicBezTo>
                <a:lnTo>
                  <a:pt x="2806697" y="11592379"/>
                </a:lnTo>
                <a:lnTo>
                  <a:pt x="2806695" y="11592379"/>
                </a:lnTo>
                <a:lnTo>
                  <a:pt x="1332509" y="11592379"/>
                </a:lnTo>
                <a:lnTo>
                  <a:pt x="1332507" y="11592379"/>
                </a:lnTo>
                <a:lnTo>
                  <a:pt x="244627" y="11592379"/>
                </a:lnTo>
                <a:cubicBezTo>
                  <a:pt x="109523" y="11592379"/>
                  <a:pt x="0" y="11481887"/>
                  <a:pt x="0" y="11345588"/>
                </a:cubicBezTo>
                <a:close/>
              </a:path>
            </a:pathLst>
          </a:cu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189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Calibri" panose="020F0502020204030204"/>
              <a:cs typeface="Segoe UI" pitchFamily="34" charset="0"/>
            </a:endParaRPr>
          </a:p>
        </p:txBody>
      </p:sp>
      <p:sp>
        <p:nvSpPr>
          <p:cNvPr id="2" name="Title 1"/>
          <p:cNvSpPr>
            <a:spLocks noGrp="1"/>
          </p:cNvSpPr>
          <p:nvPr>
            <p:ph type="title"/>
          </p:nvPr>
        </p:nvSpPr>
        <p:spPr>
          <a:xfrm>
            <a:off x="457200" y="289511"/>
            <a:ext cx="11271250" cy="899665"/>
          </a:xfrm>
        </p:spPr>
        <p:txBody>
          <a:bodyPr/>
          <a:lstStyle>
            <a:lvl1pPr>
              <a:defRPr sz="3600"/>
            </a:lvl1pPr>
          </a:lstStyle>
          <a:p>
            <a:r>
              <a:rPr lang="en-US"/>
              <a:t>Click to edit Master title style</a:t>
            </a:r>
          </a:p>
        </p:txBody>
      </p:sp>
      <p:sp>
        <p:nvSpPr>
          <p:cNvPr id="4" name="Freeform: Shape 3">
            <a:extLst>
              <a:ext uri="{FF2B5EF4-FFF2-40B4-BE49-F238E27FC236}">
                <a16:creationId xmlns:a16="http://schemas.microsoft.com/office/drawing/2014/main" id="{FC28ED26-21BB-F2E2-1A11-490E18AAB890}"/>
              </a:ext>
            </a:extLst>
          </p:cNvPr>
          <p:cNvSpPr>
            <a:spLocks/>
          </p:cNvSpPr>
          <p:nvPr/>
        </p:nvSpPr>
        <p:spPr bwMode="auto">
          <a:xfrm>
            <a:off x="2028373" y="3981408"/>
            <a:ext cx="9884230" cy="2876590"/>
          </a:xfrm>
          <a:custGeom>
            <a:avLst/>
            <a:gdLst>
              <a:gd name="connsiteX0" fmla="*/ 9655629 w 9884230"/>
              <a:gd name="connsiteY0" fmla="*/ 0 h 2876590"/>
              <a:gd name="connsiteX1" fmla="*/ 9884229 w 9884230"/>
              <a:gd name="connsiteY1" fmla="*/ 228600 h 2876590"/>
              <a:gd name="connsiteX2" fmla="*/ 9884229 w 9884230"/>
              <a:gd name="connsiteY2" fmla="*/ 590592 h 2876590"/>
              <a:gd name="connsiteX3" fmla="*/ 9884230 w 9884230"/>
              <a:gd name="connsiteY3" fmla="*/ 590592 h 2876590"/>
              <a:gd name="connsiteX4" fmla="*/ 9884230 w 9884230"/>
              <a:gd name="connsiteY4" fmla="*/ 2876590 h 2876590"/>
              <a:gd name="connsiteX5" fmla="*/ 0 w 9884230"/>
              <a:gd name="connsiteY5" fmla="*/ 2876590 h 2876590"/>
              <a:gd name="connsiteX6" fmla="*/ 0 w 9884230"/>
              <a:gd name="connsiteY6" fmla="*/ 590592 h 2876590"/>
              <a:gd name="connsiteX7" fmla="*/ 9427029 w 9884230"/>
              <a:gd name="connsiteY7" fmla="*/ 590592 h 2876590"/>
              <a:gd name="connsiteX8" fmla="*/ 9427029 w 9884230"/>
              <a:gd name="connsiteY8" fmla="*/ 228600 h 2876590"/>
              <a:gd name="connsiteX9" fmla="*/ 9655629 w 9884230"/>
              <a:gd name="connsiteY9" fmla="*/ 0 h 287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84230" h="2876590">
                <a:moveTo>
                  <a:pt x="9655629" y="0"/>
                </a:moveTo>
                <a:cubicBezTo>
                  <a:pt x="9781881" y="0"/>
                  <a:pt x="9884229" y="102348"/>
                  <a:pt x="9884229" y="228600"/>
                </a:cubicBezTo>
                <a:lnTo>
                  <a:pt x="9884229" y="590592"/>
                </a:lnTo>
                <a:lnTo>
                  <a:pt x="9884230" y="590592"/>
                </a:lnTo>
                <a:lnTo>
                  <a:pt x="9884230" y="2876590"/>
                </a:lnTo>
                <a:lnTo>
                  <a:pt x="0" y="2876590"/>
                </a:lnTo>
                <a:lnTo>
                  <a:pt x="0" y="590592"/>
                </a:lnTo>
                <a:lnTo>
                  <a:pt x="9427029" y="590592"/>
                </a:lnTo>
                <a:lnTo>
                  <a:pt x="9427029" y="228600"/>
                </a:lnTo>
                <a:cubicBezTo>
                  <a:pt x="9427029" y="102348"/>
                  <a:pt x="9529377" y="0"/>
                  <a:pt x="9655629" y="0"/>
                </a:cubicBezTo>
                <a:close/>
              </a:path>
            </a:pathLst>
          </a:custGeom>
          <a:solidFill>
            <a:srgbClr val="8A5DD4">
              <a:alpha val="2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Top Corners Rounded 4">
            <a:extLst>
              <a:ext uri="{FF2B5EF4-FFF2-40B4-BE49-F238E27FC236}">
                <a16:creationId xmlns:a16="http://schemas.microsoft.com/office/drawing/2014/main" id="{A4C92F9D-BC49-DF7A-7172-9FF3A04B2B33}"/>
              </a:ext>
            </a:extLst>
          </p:cNvPr>
          <p:cNvSpPr>
            <a:spLocks/>
          </p:cNvSpPr>
          <p:nvPr/>
        </p:nvSpPr>
        <p:spPr bwMode="auto">
          <a:xfrm rot="5400000">
            <a:off x="956126" y="4606470"/>
            <a:ext cx="1295401" cy="3207658"/>
          </a:xfrm>
          <a:prstGeom prst="round2SameRect">
            <a:avLst>
              <a:gd name="adj1" fmla="val 50000"/>
              <a:gd name="adj2" fmla="val 0"/>
            </a:avLst>
          </a:prstGeom>
          <a:solidFill>
            <a:srgbClr val="E5D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Calibri" panose="020F0502020204030204"/>
              <a:cs typeface="Segoe UI" pitchFamily="34" charset="0"/>
            </a:endParaRPr>
          </a:p>
        </p:txBody>
      </p:sp>
      <p:sp>
        <p:nvSpPr>
          <p:cNvPr id="6" name="Rectangle: Rounded Corners 5">
            <a:extLst>
              <a:ext uri="{FF2B5EF4-FFF2-40B4-BE49-F238E27FC236}">
                <a16:creationId xmlns:a16="http://schemas.microsoft.com/office/drawing/2014/main" id="{62DE4E3B-088E-C14A-2AE0-74288DA41619}"/>
              </a:ext>
            </a:extLst>
          </p:cNvPr>
          <p:cNvSpPr>
            <a:spLocks/>
          </p:cNvSpPr>
          <p:nvPr/>
        </p:nvSpPr>
        <p:spPr bwMode="auto">
          <a:xfrm>
            <a:off x="457200" y="1271238"/>
            <a:ext cx="11277600" cy="4291361"/>
          </a:xfrm>
          <a:prstGeom prst="roundRect">
            <a:avLst>
              <a:gd name="adj" fmla="val 4002"/>
            </a:avLst>
          </a:prstGeom>
          <a:solidFill>
            <a:schemeClr val="bg1"/>
          </a:solidFill>
          <a:ln w="9525" cap="flat" cmpd="sng" algn="ctr">
            <a:noFill/>
            <a:prstDash val="solid"/>
            <a:round/>
            <a:headEnd/>
            <a:tailEnd/>
          </a:ln>
          <a:effectLst>
            <a:outerShdw blurRad="330200" dist="342900" dir="2700000" algn="tl" rotWithShape="0">
              <a:srgbClr val="FFFFFF">
                <a:lumMod val="65000"/>
                <a:alpha val="26000"/>
              </a:srgb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UA" sz="1200" b="0" i="0" u="none" strike="noStrike" kern="0" cap="none" spc="0" normalizeH="0" baseline="0" noProof="0">
              <a:ln>
                <a:noFill/>
              </a:ln>
              <a:solidFill>
                <a:srgbClr val="FFFFFF"/>
              </a:solidFill>
              <a:effectLst/>
              <a:uLnTx/>
              <a:uFillTx/>
              <a:latin typeface="Segoe UI"/>
              <a:ea typeface="+mn-ea"/>
              <a:cs typeface="+mn-cs"/>
            </a:endParaRPr>
          </a:p>
        </p:txBody>
      </p:sp>
      <p:pic>
        <p:nvPicPr>
          <p:cNvPr id="7" name="Picture 6">
            <a:extLst>
              <a:ext uri="{FF2B5EF4-FFF2-40B4-BE49-F238E27FC236}">
                <a16:creationId xmlns:a16="http://schemas.microsoft.com/office/drawing/2014/main" id="{0EB743AE-8C70-9A91-1B70-CDB7FECD448F}"/>
              </a:ext>
            </a:extLst>
          </p:cNvPr>
          <p:cNvPicPr>
            <a:picLocks/>
          </p:cNvPicPr>
          <p:nvPr/>
        </p:nvPicPr>
        <p:blipFill>
          <a:blip r:embed="rId2"/>
          <a:stretch>
            <a:fillRect/>
          </a:stretch>
        </p:blipFill>
        <p:spPr>
          <a:xfrm>
            <a:off x="587820" y="5856026"/>
            <a:ext cx="707580" cy="708546"/>
          </a:xfrm>
          <a:prstGeom prst="rect">
            <a:avLst/>
          </a:prstGeom>
        </p:spPr>
      </p:pic>
      <p:sp>
        <p:nvSpPr>
          <p:cNvPr id="8" name="Rectangle: Rounded Corners 7">
            <a:extLst>
              <a:ext uri="{FF2B5EF4-FFF2-40B4-BE49-F238E27FC236}">
                <a16:creationId xmlns:a16="http://schemas.microsoft.com/office/drawing/2014/main" id="{4EAF8F63-5539-D8C6-E873-86BB3899D81E}"/>
              </a:ext>
            </a:extLst>
          </p:cNvPr>
          <p:cNvSpPr/>
          <p:nvPr/>
        </p:nvSpPr>
        <p:spPr bwMode="auto">
          <a:xfrm>
            <a:off x="638630" y="4362179"/>
            <a:ext cx="10769599" cy="906662"/>
          </a:xfrm>
          <a:prstGeom prst="round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EF119880-0C7B-858E-BC44-C5AF814E4DBA}"/>
              </a:ext>
            </a:extLst>
          </p:cNvPr>
          <p:cNvPicPr>
            <a:picLocks/>
          </p:cNvPicPr>
          <p:nvPr/>
        </p:nvPicPr>
        <p:blipFill>
          <a:blip r:embed="rId2"/>
          <a:stretch>
            <a:fillRect/>
          </a:stretch>
        </p:blipFill>
        <p:spPr>
          <a:xfrm>
            <a:off x="708854" y="4417941"/>
            <a:ext cx="794054" cy="795138"/>
          </a:xfrm>
          <a:prstGeom prst="rect">
            <a:avLst/>
          </a:prstGeom>
        </p:spPr>
      </p:pic>
      <p:sp>
        <p:nvSpPr>
          <p:cNvPr id="13" name="Text Placeholder 3">
            <a:extLst>
              <a:ext uri="{FF2B5EF4-FFF2-40B4-BE49-F238E27FC236}">
                <a16:creationId xmlns:a16="http://schemas.microsoft.com/office/drawing/2014/main" id="{E6690F95-A2AE-DD0D-493D-0B2DBE148588}"/>
              </a:ext>
            </a:extLst>
          </p:cNvPr>
          <p:cNvSpPr>
            <a:spLocks noGrp="1"/>
          </p:cNvSpPr>
          <p:nvPr>
            <p:ph type="body" sz="quarter" idx="11"/>
          </p:nvPr>
        </p:nvSpPr>
        <p:spPr>
          <a:xfrm>
            <a:off x="1502908" y="5979467"/>
            <a:ext cx="1545092" cy="461665"/>
          </a:xfrm>
        </p:spPr>
        <p:txBody>
          <a:bodyPr anchor="ctr"/>
          <a:lstStyle>
            <a:lvl1pPr marL="0" indent="0">
              <a:buNone/>
              <a:defRPr sz="2000">
                <a:solidFill>
                  <a:schemeClr val="bg1"/>
                </a:solidFill>
                <a:latin typeface="+mj-lt"/>
              </a:defRPr>
            </a:lvl1pPr>
            <a:lvl2pPr marL="224096" indent="0">
              <a:buNone/>
              <a:defRPr sz="2000">
                <a:latin typeface="+mj-lt"/>
              </a:defRPr>
            </a:lvl2pPr>
            <a:lvl3pPr marL="448193" indent="0">
              <a:buNone/>
              <a:defRPr sz="2000">
                <a:latin typeface="+mj-lt"/>
              </a:defRPr>
            </a:lvl3pPr>
            <a:lvl4pPr marL="672289" indent="0">
              <a:buNone/>
              <a:defRPr sz="2000">
                <a:latin typeface="+mj-lt"/>
              </a:defRPr>
            </a:lvl4pPr>
            <a:lvl5pPr marL="896386" indent="0">
              <a:buNone/>
              <a:defRPr sz="2000">
                <a:latin typeface="+mj-lt"/>
              </a:defRPr>
            </a:lvl5pPr>
          </a:lstStyle>
          <a:p>
            <a:pPr lvl="0"/>
            <a:r>
              <a:rPr lang="en-US"/>
              <a:t>Click to edit Master text styles</a:t>
            </a:r>
          </a:p>
        </p:txBody>
      </p:sp>
      <p:sp>
        <p:nvSpPr>
          <p:cNvPr id="14" name="Text Placeholder 3">
            <a:extLst>
              <a:ext uri="{FF2B5EF4-FFF2-40B4-BE49-F238E27FC236}">
                <a16:creationId xmlns:a16="http://schemas.microsoft.com/office/drawing/2014/main" id="{4F3CE385-6DEB-3C1F-9B1E-6811BBFB628A}"/>
              </a:ext>
            </a:extLst>
          </p:cNvPr>
          <p:cNvSpPr>
            <a:spLocks noGrp="1"/>
          </p:cNvSpPr>
          <p:nvPr>
            <p:ph type="body" sz="quarter" idx="12"/>
          </p:nvPr>
        </p:nvSpPr>
        <p:spPr>
          <a:xfrm>
            <a:off x="3426048" y="5979467"/>
            <a:ext cx="8178131" cy="461665"/>
          </a:xfrm>
        </p:spPr>
        <p:txBody>
          <a:bodyPr anchor="ctr"/>
          <a:lstStyle>
            <a:lvl1pPr marL="0" indent="0">
              <a:buNone/>
              <a:defRPr sz="2000">
                <a:solidFill>
                  <a:schemeClr val="tx1"/>
                </a:solidFill>
                <a:latin typeface="+mj-lt"/>
              </a:defRPr>
            </a:lvl1pPr>
            <a:lvl2pPr marL="224096" indent="0">
              <a:buNone/>
              <a:defRPr sz="2000">
                <a:latin typeface="+mj-lt"/>
              </a:defRPr>
            </a:lvl2pPr>
            <a:lvl3pPr marL="448193" indent="0">
              <a:buNone/>
              <a:defRPr sz="2000">
                <a:latin typeface="+mj-lt"/>
              </a:defRPr>
            </a:lvl3pPr>
            <a:lvl4pPr marL="672289" indent="0">
              <a:buNone/>
              <a:defRPr sz="2000">
                <a:latin typeface="+mj-lt"/>
              </a:defRPr>
            </a:lvl4pPr>
            <a:lvl5pPr marL="896386" indent="0">
              <a:buNone/>
              <a:defRPr sz="2000">
                <a:latin typeface="+mj-lt"/>
              </a:defRPr>
            </a:lvl5pPr>
          </a:lstStyle>
          <a:p>
            <a:pPr lvl="0"/>
            <a:r>
              <a:rPr lang="en-US"/>
              <a:t>Click to edit Master text styles</a:t>
            </a:r>
          </a:p>
        </p:txBody>
      </p:sp>
      <p:sp>
        <p:nvSpPr>
          <p:cNvPr id="15" name="Text Placeholder 7">
            <a:extLst>
              <a:ext uri="{FF2B5EF4-FFF2-40B4-BE49-F238E27FC236}">
                <a16:creationId xmlns:a16="http://schemas.microsoft.com/office/drawing/2014/main" id="{3D9C04E5-D247-1FD3-0464-0EC8BBD461CF}"/>
              </a:ext>
            </a:extLst>
          </p:cNvPr>
          <p:cNvSpPr>
            <a:spLocks noGrp="1"/>
          </p:cNvSpPr>
          <p:nvPr>
            <p:ph type="body" sz="quarter" idx="13"/>
          </p:nvPr>
        </p:nvSpPr>
        <p:spPr>
          <a:xfrm>
            <a:off x="1741488" y="4584678"/>
            <a:ext cx="9172575" cy="461665"/>
          </a:xfrm>
        </p:spPr>
        <p:txBody>
          <a:bodyPr anchor="ctr"/>
          <a:lstStyle>
            <a:lvl1pPr marL="0" indent="0">
              <a:buNone/>
              <a:defRPr sz="2000">
                <a:solidFill>
                  <a:schemeClr val="tx1"/>
                </a:solidFill>
              </a:defRPr>
            </a:lvl1pPr>
            <a:lvl2pPr marL="224096" indent="0">
              <a:buNone/>
              <a:defRPr/>
            </a:lvl2pPr>
          </a:lstStyle>
          <a:p>
            <a:pPr lvl="0"/>
            <a:r>
              <a:rPr lang="en-US"/>
              <a:t>Click to edit Master text styles</a:t>
            </a:r>
          </a:p>
        </p:txBody>
      </p:sp>
    </p:spTree>
    <p:extLst>
      <p:ext uri="{BB962C8B-B14F-4D97-AF65-F5344CB8AC3E}">
        <p14:creationId xmlns:p14="http://schemas.microsoft.com/office/powerpoint/2010/main" val="404871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11"/>
            <a:ext cx="11271250" cy="899665"/>
          </a:xfrm>
        </p:spPr>
        <p:txBody>
          <a:bodyPr/>
          <a:lstStyle>
            <a:lvl1pPr>
              <a:defRPr sz="3600"/>
            </a:lvl1pPr>
          </a:lstStyle>
          <a:p>
            <a:r>
              <a:rPr lang="en-US"/>
              <a:t>Click to edit Master title style</a:t>
            </a:r>
          </a:p>
        </p:txBody>
      </p:sp>
      <p:sp>
        <p:nvSpPr>
          <p:cNvPr id="3" name="Freeform: Shape 2">
            <a:extLst>
              <a:ext uri="{FF2B5EF4-FFF2-40B4-BE49-F238E27FC236}">
                <a16:creationId xmlns:a16="http://schemas.microsoft.com/office/drawing/2014/main" id="{F59D4903-1DC9-652E-DC26-B5780CB3A88B}"/>
              </a:ext>
            </a:extLst>
          </p:cNvPr>
          <p:cNvSpPr>
            <a:spLocks/>
          </p:cNvSpPr>
          <p:nvPr/>
        </p:nvSpPr>
        <p:spPr bwMode="auto">
          <a:xfrm>
            <a:off x="2028373" y="3981408"/>
            <a:ext cx="9884230" cy="2876590"/>
          </a:xfrm>
          <a:custGeom>
            <a:avLst/>
            <a:gdLst>
              <a:gd name="connsiteX0" fmla="*/ 9655629 w 9884230"/>
              <a:gd name="connsiteY0" fmla="*/ 0 h 2876590"/>
              <a:gd name="connsiteX1" fmla="*/ 9884229 w 9884230"/>
              <a:gd name="connsiteY1" fmla="*/ 228600 h 2876590"/>
              <a:gd name="connsiteX2" fmla="*/ 9884229 w 9884230"/>
              <a:gd name="connsiteY2" fmla="*/ 590592 h 2876590"/>
              <a:gd name="connsiteX3" fmla="*/ 9884230 w 9884230"/>
              <a:gd name="connsiteY3" fmla="*/ 590592 h 2876590"/>
              <a:gd name="connsiteX4" fmla="*/ 9884230 w 9884230"/>
              <a:gd name="connsiteY4" fmla="*/ 2876590 h 2876590"/>
              <a:gd name="connsiteX5" fmla="*/ 0 w 9884230"/>
              <a:gd name="connsiteY5" fmla="*/ 2876590 h 2876590"/>
              <a:gd name="connsiteX6" fmla="*/ 0 w 9884230"/>
              <a:gd name="connsiteY6" fmla="*/ 1035092 h 2876590"/>
              <a:gd name="connsiteX7" fmla="*/ 2900274 w 9884230"/>
              <a:gd name="connsiteY7" fmla="*/ 1035093 h 2876590"/>
              <a:gd name="connsiteX8" fmla="*/ 3663776 w 9884230"/>
              <a:gd name="connsiteY8" fmla="*/ 629142 h 2876590"/>
              <a:gd name="connsiteX9" fmla="*/ 3684701 w 9884230"/>
              <a:gd name="connsiteY9" fmla="*/ 590592 h 2876590"/>
              <a:gd name="connsiteX10" fmla="*/ 9427029 w 9884230"/>
              <a:gd name="connsiteY10" fmla="*/ 590592 h 2876590"/>
              <a:gd name="connsiteX11" fmla="*/ 9427029 w 9884230"/>
              <a:gd name="connsiteY11" fmla="*/ 228600 h 2876590"/>
              <a:gd name="connsiteX12" fmla="*/ 9655629 w 9884230"/>
              <a:gd name="connsiteY12" fmla="*/ 0 h 287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84230" h="2876590">
                <a:moveTo>
                  <a:pt x="9655629" y="0"/>
                </a:moveTo>
                <a:cubicBezTo>
                  <a:pt x="9781881" y="0"/>
                  <a:pt x="9884229" y="102348"/>
                  <a:pt x="9884229" y="228600"/>
                </a:cubicBezTo>
                <a:lnTo>
                  <a:pt x="9884229" y="590592"/>
                </a:lnTo>
                <a:lnTo>
                  <a:pt x="9884230" y="590592"/>
                </a:lnTo>
                <a:lnTo>
                  <a:pt x="9884230" y="2876590"/>
                </a:lnTo>
                <a:lnTo>
                  <a:pt x="0" y="2876590"/>
                </a:lnTo>
                <a:lnTo>
                  <a:pt x="0" y="1035092"/>
                </a:lnTo>
                <a:lnTo>
                  <a:pt x="2900274" y="1035093"/>
                </a:lnTo>
                <a:cubicBezTo>
                  <a:pt x="3218098" y="1035093"/>
                  <a:pt x="3498310" y="874064"/>
                  <a:pt x="3663776" y="629142"/>
                </a:cubicBezTo>
                <a:lnTo>
                  <a:pt x="3684701" y="590592"/>
                </a:lnTo>
                <a:lnTo>
                  <a:pt x="9427029" y="590592"/>
                </a:lnTo>
                <a:lnTo>
                  <a:pt x="9427029" y="228600"/>
                </a:lnTo>
                <a:cubicBezTo>
                  <a:pt x="9427029" y="102348"/>
                  <a:pt x="9529377" y="0"/>
                  <a:pt x="9655629" y="0"/>
                </a:cubicBezTo>
                <a:close/>
              </a:path>
            </a:pathLst>
          </a:custGeom>
          <a:solidFill>
            <a:srgbClr val="8A5DD4">
              <a:alpha val="2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Top Corners Rounded 9">
            <a:extLst>
              <a:ext uri="{FF2B5EF4-FFF2-40B4-BE49-F238E27FC236}">
                <a16:creationId xmlns:a16="http://schemas.microsoft.com/office/drawing/2014/main" id="{4FD74267-59A6-90BE-BA89-1BB45BDDE596}"/>
              </a:ext>
            </a:extLst>
          </p:cNvPr>
          <p:cNvSpPr>
            <a:spLocks/>
          </p:cNvSpPr>
          <p:nvPr/>
        </p:nvSpPr>
        <p:spPr bwMode="auto">
          <a:xfrm rot="5400000">
            <a:off x="1153881" y="3862618"/>
            <a:ext cx="1841503" cy="4149267"/>
          </a:xfrm>
          <a:prstGeom prst="round2SameRect">
            <a:avLst>
              <a:gd name="adj1" fmla="val 50000"/>
              <a:gd name="adj2" fmla="val 0"/>
            </a:avLst>
          </a:prstGeom>
          <a:solidFill>
            <a:srgbClr val="E5DFFF"/>
          </a:solidFill>
          <a:ln w="9525" cap="flat" cmpd="sng" algn="ctr">
            <a:noFill/>
            <a:prstDash val="solid"/>
            <a:round/>
            <a:headEnd/>
            <a:tailEnd/>
          </a:ln>
          <a:effectLst/>
        </p:spPr>
        <p:txBody>
          <a:bodyPr rtlCol="0" anchor="ctr"/>
          <a:lstStyle/>
          <a:p>
            <a:pPr algn="ctr"/>
            <a:endParaRPr lang="en-US" kern="0">
              <a:solidFill>
                <a:srgbClr val="FFFFFF"/>
              </a:solidFill>
              <a:latin typeface="Segoe UI"/>
            </a:endParaRPr>
          </a:p>
        </p:txBody>
      </p:sp>
      <p:sp>
        <p:nvSpPr>
          <p:cNvPr id="11" name="Freeform: Shape 10">
            <a:extLst>
              <a:ext uri="{FF2B5EF4-FFF2-40B4-BE49-F238E27FC236}">
                <a16:creationId xmlns:a16="http://schemas.microsoft.com/office/drawing/2014/main" id="{1142C953-CE92-3C28-17CF-D063B7C7E83B}"/>
              </a:ext>
            </a:extLst>
          </p:cNvPr>
          <p:cNvSpPr/>
          <p:nvPr/>
        </p:nvSpPr>
        <p:spPr bwMode="auto">
          <a:xfrm rot="16200000" flipH="1" flipV="1">
            <a:off x="4321765" y="-2904352"/>
            <a:ext cx="3548470" cy="11592380"/>
          </a:xfrm>
          <a:custGeom>
            <a:avLst/>
            <a:gdLst>
              <a:gd name="connsiteX0" fmla="*/ 0 w 3548470"/>
              <a:gd name="connsiteY0" fmla="*/ 11345589 h 11592380"/>
              <a:gd name="connsiteX1" fmla="*/ 0 w 3548470"/>
              <a:gd name="connsiteY1" fmla="*/ 246793 h 11592380"/>
              <a:gd name="connsiteX2" fmla="*/ 244627 w 3548470"/>
              <a:gd name="connsiteY2" fmla="*/ 0 h 11592380"/>
              <a:gd name="connsiteX3" fmla="*/ 568902 w 3548470"/>
              <a:gd name="connsiteY3" fmla="*/ 0 h 11592380"/>
              <a:gd name="connsiteX4" fmla="*/ 740225 w 3548470"/>
              <a:gd name="connsiteY4" fmla="*/ 0 h 11592380"/>
              <a:gd name="connsiteX5" fmla="*/ 870150 w 3548470"/>
              <a:gd name="connsiteY5" fmla="*/ 0 h 11592380"/>
              <a:gd name="connsiteX6" fmla="*/ 1074053 w 3548470"/>
              <a:gd name="connsiteY6" fmla="*/ 203905 h 11592380"/>
              <a:gd name="connsiteX7" fmla="*/ 1074053 w 3548470"/>
              <a:gd name="connsiteY7" fmla="*/ 1940587 h 11592380"/>
              <a:gd name="connsiteX8" fmla="*/ 1058030 w 3548470"/>
              <a:gd name="connsiteY8" fmla="*/ 2019955 h 11592380"/>
              <a:gd name="connsiteX9" fmla="*/ 1056330 w 3548470"/>
              <a:gd name="connsiteY9" fmla="*/ 2022477 h 11592380"/>
              <a:gd name="connsiteX10" fmla="*/ 1405192 w 3548470"/>
              <a:gd name="connsiteY10" fmla="*/ 2022477 h 11592380"/>
              <a:gd name="connsiteX11" fmla="*/ 1405192 w 3548470"/>
              <a:gd name="connsiteY11" fmla="*/ 9591175 h 11592380"/>
              <a:gd name="connsiteX12" fmla="*/ 2898500 w 3548470"/>
              <a:gd name="connsiteY12" fmla="*/ 9591175 h 11592380"/>
              <a:gd name="connsiteX13" fmla="*/ 2898500 w 3548470"/>
              <a:gd name="connsiteY13" fmla="*/ 10754180 h 11592380"/>
              <a:gd name="connsiteX14" fmla="*/ 3321678 w 3548470"/>
              <a:gd name="connsiteY14" fmla="*/ 10754180 h 11592380"/>
              <a:gd name="connsiteX15" fmla="*/ 3548470 w 3548470"/>
              <a:gd name="connsiteY15" fmla="*/ 10980972 h 11592380"/>
              <a:gd name="connsiteX16" fmla="*/ 3548470 w 3548470"/>
              <a:gd name="connsiteY16" fmla="*/ 11365588 h 11592380"/>
              <a:gd name="connsiteX17" fmla="*/ 3321678 w 3548470"/>
              <a:gd name="connsiteY17" fmla="*/ 11592380 h 11592380"/>
              <a:gd name="connsiteX18" fmla="*/ 2538188 w 3548470"/>
              <a:gd name="connsiteY18" fmla="*/ 11592380 h 11592380"/>
              <a:gd name="connsiteX19" fmla="*/ 2538186 w 3548470"/>
              <a:gd name="connsiteY19" fmla="*/ 11592380 h 11592380"/>
              <a:gd name="connsiteX20" fmla="*/ 1332509 w 3548470"/>
              <a:gd name="connsiteY20" fmla="*/ 11592380 h 11592380"/>
              <a:gd name="connsiteX21" fmla="*/ 1332507 w 3548470"/>
              <a:gd name="connsiteY21" fmla="*/ 11592380 h 11592380"/>
              <a:gd name="connsiteX22" fmla="*/ 244627 w 3548470"/>
              <a:gd name="connsiteY22" fmla="*/ 11592380 h 11592380"/>
              <a:gd name="connsiteX23" fmla="*/ 0 w 3548470"/>
              <a:gd name="connsiteY23" fmla="*/ 11345589 h 1159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48470" h="11592380">
                <a:moveTo>
                  <a:pt x="0" y="11345589"/>
                </a:moveTo>
                <a:lnTo>
                  <a:pt x="0" y="246793"/>
                </a:lnTo>
                <a:cubicBezTo>
                  <a:pt x="0" y="110493"/>
                  <a:pt x="109523" y="0"/>
                  <a:pt x="244627" y="0"/>
                </a:cubicBezTo>
                <a:lnTo>
                  <a:pt x="568902" y="0"/>
                </a:lnTo>
                <a:lnTo>
                  <a:pt x="740225" y="0"/>
                </a:lnTo>
                <a:lnTo>
                  <a:pt x="870150" y="0"/>
                </a:lnTo>
                <a:cubicBezTo>
                  <a:pt x="982763" y="0"/>
                  <a:pt x="1074053" y="91291"/>
                  <a:pt x="1074053" y="203905"/>
                </a:cubicBezTo>
                <a:lnTo>
                  <a:pt x="1074053" y="1940587"/>
                </a:lnTo>
                <a:cubicBezTo>
                  <a:pt x="1074053" y="1968741"/>
                  <a:pt x="1068348" y="1995561"/>
                  <a:pt x="1058030" y="2019955"/>
                </a:cubicBezTo>
                <a:lnTo>
                  <a:pt x="1056330" y="2022477"/>
                </a:lnTo>
                <a:lnTo>
                  <a:pt x="1405192" y="2022477"/>
                </a:lnTo>
                <a:lnTo>
                  <a:pt x="1405192" y="9591175"/>
                </a:lnTo>
                <a:lnTo>
                  <a:pt x="2898500" y="9591175"/>
                </a:lnTo>
                <a:lnTo>
                  <a:pt x="2898500" y="10754180"/>
                </a:lnTo>
                <a:lnTo>
                  <a:pt x="3321678" y="10754180"/>
                </a:lnTo>
                <a:cubicBezTo>
                  <a:pt x="3446932" y="10754180"/>
                  <a:pt x="3548470" y="10855718"/>
                  <a:pt x="3548470" y="10980972"/>
                </a:cubicBezTo>
                <a:lnTo>
                  <a:pt x="3548470" y="11365588"/>
                </a:lnTo>
                <a:cubicBezTo>
                  <a:pt x="3548470" y="11490842"/>
                  <a:pt x="3446932" y="11592380"/>
                  <a:pt x="3321678" y="11592380"/>
                </a:cubicBezTo>
                <a:lnTo>
                  <a:pt x="2538188" y="11592380"/>
                </a:lnTo>
                <a:lnTo>
                  <a:pt x="2538186" y="11592380"/>
                </a:lnTo>
                <a:lnTo>
                  <a:pt x="1332509" y="11592380"/>
                </a:lnTo>
                <a:lnTo>
                  <a:pt x="1332507" y="11592380"/>
                </a:lnTo>
                <a:lnTo>
                  <a:pt x="244627" y="11592380"/>
                </a:lnTo>
                <a:cubicBezTo>
                  <a:pt x="109523" y="11592380"/>
                  <a:pt x="0" y="11481888"/>
                  <a:pt x="0" y="11345589"/>
                </a:cubicBezTo>
                <a:close/>
              </a:path>
            </a:pathLst>
          </a:cu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189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Calibri" panose="020F0502020204030204"/>
              <a:cs typeface="Segoe UI" pitchFamily="34" charset="0"/>
            </a:endParaRPr>
          </a:p>
        </p:txBody>
      </p:sp>
      <p:sp>
        <p:nvSpPr>
          <p:cNvPr id="12" name="Rectangle: Rounded Corners 11">
            <a:extLst>
              <a:ext uri="{FF2B5EF4-FFF2-40B4-BE49-F238E27FC236}">
                <a16:creationId xmlns:a16="http://schemas.microsoft.com/office/drawing/2014/main" id="{1599F9FE-70E0-70E9-2F14-05B3EF4C06FC}"/>
              </a:ext>
            </a:extLst>
          </p:cNvPr>
          <p:cNvSpPr>
            <a:spLocks/>
          </p:cNvSpPr>
          <p:nvPr/>
        </p:nvSpPr>
        <p:spPr bwMode="auto">
          <a:xfrm>
            <a:off x="457200" y="1271239"/>
            <a:ext cx="11277600" cy="3745256"/>
          </a:xfrm>
          <a:prstGeom prst="roundRect">
            <a:avLst>
              <a:gd name="adj" fmla="val 4002"/>
            </a:avLst>
          </a:prstGeom>
          <a:solidFill>
            <a:schemeClr val="bg1"/>
          </a:solidFill>
          <a:ln w="9525" cap="flat" cmpd="sng" algn="ctr">
            <a:noFill/>
            <a:prstDash val="solid"/>
            <a:round/>
            <a:headEnd/>
            <a:tailEnd/>
          </a:ln>
          <a:effectLst>
            <a:outerShdw blurRad="330200" dist="342900" dir="2700000" algn="tl" rotWithShape="0">
              <a:srgbClr val="FFFFFF">
                <a:lumMod val="65000"/>
                <a:alpha val="26000"/>
              </a:srgb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UA" sz="1200" b="0" i="0" u="none" strike="noStrike" kern="0" cap="none" spc="0" normalizeH="0" baseline="0" noProof="0">
              <a:ln>
                <a:noFill/>
              </a:ln>
              <a:solidFill>
                <a:srgbClr val="FFFFFF"/>
              </a:solidFill>
              <a:effectLst/>
              <a:uLnTx/>
              <a:uFillTx/>
              <a:latin typeface="Segoe UI"/>
              <a:ea typeface="+mn-ea"/>
              <a:cs typeface="+mn-cs"/>
            </a:endParaRPr>
          </a:p>
        </p:txBody>
      </p:sp>
      <p:pic>
        <p:nvPicPr>
          <p:cNvPr id="17" name="Picture 16">
            <a:extLst>
              <a:ext uri="{FF2B5EF4-FFF2-40B4-BE49-F238E27FC236}">
                <a16:creationId xmlns:a16="http://schemas.microsoft.com/office/drawing/2014/main" id="{A59B5887-EBFC-AB84-A6F1-71C0AC3D8A37}"/>
              </a:ext>
            </a:extLst>
          </p:cNvPr>
          <p:cNvPicPr>
            <a:picLocks/>
          </p:cNvPicPr>
          <p:nvPr/>
        </p:nvPicPr>
        <p:blipFill>
          <a:blip r:embed="rId2"/>
          <a:stretch>
            <a:fillRect/>
          </a:stretch>
        </p:blipFill>
        <p:spPr>
          <a:xfrm>
            <a:off x="587820" y="5104911"/>
            <a:ext cx="707580" cy="708546"/>
          </a:xfrm>
          <a:prstGeom prst="rect">
            <a:avLst/>
          </a:prstGeom>
        </p:spPr>
      </p:pic>
      <p:sp>
        <p:nvSpPr>
          <p:cNvPr id="18" name="Rectangle: Rounded Corners 17">
            <a:extLst>
              <a:ext uri="{FF2B5EF4-FFF2-40B4-BE49-F238E27FC236}">
                <a16:creationId xmlns:a16="http://schemas.microsoft.com/office/drawing/2014/main" id="{B17CB120-E09D-5D04-708D-0AFCBF3597C0}"/>
              </a:ext>
            </a:extLst>
          </p:cNvPr>
          <p:cNvSpPr/>
          <p:nvPr/>
        </p:nvSpPr>
        <p:spPr bwMode="auto">
          <a:xfrm>
            <a:off x="638630" y="3977386"/>
            <a:ext cx="10769599" cy="799286"/>
          </a:xfrm>
          <a:prstGeom prst="round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a:extLst>
              <a:ext uri="{FF2B5EF4-FFF2-40B4-BE49-F238E27FC236}">
                <a16:creationId xmlns:a16="http://schemas.microsoft.com/office/drawing/2014/main" id="{6C46E837-C4D0-35F7-998E-A80C10EAFA65}"/>
              </a:ext>
            </a:extLst>
          </p:cNvPr>
          <p:cNvPicPr>
            <a:picLocks/>
          </p:cNvPicPr>
          <p:nvPr/>
        </p:nvPicPr>
        <p:blipFill>
          <a:blip r:embed="rId2"/>
          <a:stretch>
            <a:fillRect/>
          </a:stretch>
        </p:blipFill>
        <p:spPr>
          <a:xfrm>
            <a:off x="817230" y="4087984"/>
            <a:ext cx="577302" cy="578090"/>
          </a:xfrm>
          <a:prstGeom prst="rect">
            <a:avLst/>
          </a:prstGeom>
        </p:spPr>
      </p:pic>
      <p:sp>
        <p:nvSpPr>
          <p:cNvPr id="20" name="Text Placeholder 7">
            <a:extLst>
              <a:ext uri="{FF2B5EF4-FFF2-40B4-BE49-F238E27FC236}">
                <a16:creationId xmlns:a16="http://schemas.microsoft.com/office/drawing/2014/main" id="{A14489B6-FFEA-010B-EEE0-AB03F26B4437}"/>
              </a:ext>
            </a:extLst>
          </p:cNvPr>
          <p:cNvSpPr>
            <a:spLocks noGrp="1"/>
          </p:cNvSpPr>
          <p:nvPr>
            <p:ph type="body" sz="quarter" idx="13"/>
          </p:nvPr>
        </p:nvSpPr>
        <p:spPr>
          <a:xfrm>
            <a:off x="1551924" y="4130808"/>
            <a:ext cx="9362140" cy="492443"/>
          </a:xfrm>
        </p:spPr>
        <p:txBody>
          <a:bodyPr anchor="ctr"/>
          <a:lstStyle>
            <a:lvl1pPr marL="0" indent="0">
              <a:lnSpc>
                <a:spcPct val="100000"/>
              </a:lnSpc>
              <a:buNone/>
              <a:defRPr sz="2000">
                <a:solidFill>
                  <a:schemeClr val="tx1"/>
                </a:solidFill>
              </a:defRPr>
            </a:lvl1pPr>
            <a:lvl2pPr marL="224096" indent="0">
              <a:buNone/>
              <a:defRPr/>
            </a:lvl2pPr>
          </a:lstStyle>
          <a:p>
            <a:pPr lvl="0"/>
            <a:r>
              <a:rPr lang="en-US"/>
              <a:t>Click to edit Master text styles</a:t>
            </a:r>
          </a:p>
        </p:txBody>
      </p:sp>
      <p:sp>
        <p:nvSpPr>
          <p:cNvPr id="21" name="Text Placeholder 7">
            <a:extLst>
              <a:ext uri="{FF2B5EF4-FFF2-40B4-BE49-F238E27FC236}">
                <a16:creationId xmlns:a16="http://schemas.microsoft.com/office/drawing/2014/main" id="{3CE3A494-563E-BBEA-2A47-3A7382E82E6C}"/>
              </a:ext>
            </a:extLst>
          </p:cNvPr>
          <p:cNvSpPr>
            <a:spLocks noGrp="1"/>
          </p:cNvSpPr>
          <p:nvPr>
            <p:ph type="body" sz="quarter" idx="14" hasCustomPrompt="1"/>
          </p:nvPr>
        </p:nvSpPr>
        <p:spPr>
          <a:xfrm>
            <a:off x="1394532" y="5182969"/>
            <a:ext cx="2618668" cy="553998"/>
          </a:xfrm>
        </p:spPr>
        <p:txBody>
          <a:bodyPr tIns="0" bIns="0" anchor="t"/>
          <a:lstStyle>
            <a:lvl1pPr marL="0" indent="0">
              <a:lnSpc>
                <a:spcPct val="100000"/>
              </a:lnSpc>
              <a:buNone/>
              <a:defRPr sz="1800">
                <a:solidFill>
                  <a:schemeClr val="bg1"/>
                </a:solidFill>
              </a:defRPr>
            </a:lvl1pPr>
            <a:lvl2pPr marL="224096" indent="0">
              <a:buNone/>
              <a:defRPr/>
            </a:lvl2pPr>
          </a:lstStyle>
          <a:p>
            <a:pPr lvl="0"/>
            <a:r>
              <a:rPr lang="en-US"/>
              <a:t>Click to edit Master</a:t>
            </a:r>
            <a:br>
              <a:rPr lang="en-US"/>
            </a:br>
            <a:r>
              <a:rPr lang="en-US"/>
              <a:t>text styles</a:t>
            </a:r>
          </a:p>
        </p:txBody>
      </p:sp>
      <p:sp>
        <p:nvSpPr>
          <p:cNvPr id="22" name="Text Placeholder 30">
            <a:extLst>
              <a:ext uri="{FF2B5EF4-FFF2-40B4-BE49-F238E27FC236}">
                <a16:creationId xmlns:a16="http://schemas.microsoft.com/office/drawing/2014/main" id="{43600EF2-4ED0-7D30-DDD7-F364F66076F8}"/>
              </a:ext>
            </a:extLst>
          </p:cNvPr>
          <p:cNvSpPr>
            <a:spLocks noGrp="1"/>
          </p:cNvSpPr>
          <p:nvPr>
            <p:ph type="body" sz="quarter" idx="16"/>
          </p:nvPr>
        </p:nvSpPr>
        <p:spPr>
          <a:xfrm>
            <a:off x="4394200" y="5182969"/>
            <a:ext cx="7340600" cy="221599"/>
          </a:xfrm>
        </p:spPr>
        <p:txBody>
          <a:bodyPr tIns="0" bIns="0"/>
          <a:lstStyle>
            <a:lvl1pPr marL="290253" indent="-285750">
              <a:lnSpc>
                <a:spcPct val="100000"/>
              </a:lnSpc>
              <a:buSzPct val="100000"/>
              <a:buFont typeface="Arial" panose="020B0604020202020204" pitchFamily="34" charset="0"/>
              <a:buChar char="•"/>
              <a:defRPr sz="1600">
                <a:latin typeface="+mn-lt"/>
              </a:defRPr>
            </a:lvl1pPr>
            <a:lvl2pPr marL="290253" indent="-285750">
              <a:buSzPct val="100000"/>
              <a:buFont typeface="Arial" panose="020B0604020202020204" pitchFamily="34" charset="0"/>
              <a:buChar char="•"/>
              <a:defRPr lang="en-US" sz="1600" kern="1200" spc="0" baseline="0" dirty="0" smtClean="0">
                <a:solidFill>
                  <a:schemeClr val="tx1"/>
                </a:solidFill>
                <a:latin typeface="+mn-lt"/>
                <a:ea typeface="+mn-ea"/>
                <a:cs typeface="+mn-cs"/>
              </a:defRPr>
            </a:lvl2pPr>
            <a:lvl3pPr marL="672290" indent="-224097">
              <a:buSzPct val="100000"/>
              <a:buFont typeface="Arial" panose="020B0604020202020204" pitchFamily="34" charset="0"/>
              <a:buChar char="•"/>
              <a:defRPr sz="1600">
                <a:latin typeface="+mn-lt"/>
              </a:defRPr>
            </a:lvl3pPr>
            <a:lvl4pPr marL="896386" indent="-224097">
              <a:buSzPct val="100000"/>
              <a:buFont typeface="Arial" panose="020B0604020202020204" pitchFamily="34" charset="0"/>
              <a:buChar char="•"/>
              <a:defRPr sz="1600">
                <a:latin typeface="+mn-lt"/>
              </a:defRPr>
            </a:lvl4pPr>
            <a:lvl5pPr marL="1120483" indent="-224097">
              <a:buSzPct val="100000"/>
              <a:buFont typeface="Arial" panose="020B0604020202020204" pitchFamily="34" charset="0"/>
              <a:buChar char="•"/>
              <a:defRPr sz="1600">
                <a:latin typeface="+mn-lt"/>
              </a:defRPr>
            </a:lvl5pPr>
          </a:lstStyle>
          <a:p>
            <a:pPr marL="228600" marR="0" lvl="0" indent="-224097" algn="l" defTabSz="914367" rtl="0" eaLnBrk="1" fontAlgn="auto" latinLnBrk="0" hangingPunct="1">
              <a:lnSpc>
                <a:spcPct val="90000"/>
              </a:lnSpc>
              <a:spcBef>
                <a:spcPct val="20000"/>
              </a:spcBef>
              <a:spcAft>
                <a:spcPts val="0"/>
              </a:spcAft>
              <a:buClrTx/>
              <a:buSzPct val="100000"/>
              <a:buFont typeface="Arial" panose="020B0604020202020204" pitchFamily="34" charset="0"/>
              <a:buChar char="•"/>
              <a:tabLst/>
            </a:pPr>
            <a:r>
              <a:rPr lang="en-US"/>
              <a:t>Click to edit Master text styles</a:t>
            </a:r>
          </a:p>
        </p:txBody>
      </p:sp>
    </p:spTree>
    <p:extLst>
      <p:ext uri="{BB962C8B-B14F-4D97-AF65-F5344CB8AC3E}">
        <p14:creationId xmlns:p14="http://schemas.microsoft.com/office/powerpoint/2010/main" val="379056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11"/>
            <a:ext cx="11271250" cy="899665"/>
          </a:xfrm>
        </p:spPr>
        <p:txBody>
          <a:bodyPr/>
          <a:lstStyle>
            <a:lvl1pPr>
              <a:defRPr sz="3600"/>
            </a:lvl1pPr>
          </a:lstStyle>
          <a:p>
            <a:r>
              <a:rPr lang="en-US"/>
              <a:t>Click to edit Master title style</a:t>
            </a:r>
          </a:p>
        </p:txBody>
      </p:sp>
      <p:sp>
        <p:nvSpPr>
          <p:cNvPr id="3" name="Freeform: Shape 2">
            <a:extLst>
              <a:ext uri="{FF2B5EF4-FFF2-40B4-BE49-F238E27FC236}">
                <a16:creationId xmlns:a16="http://schemas.microsoft.com/office/drawing/2014/main" id="{3B42DFA2-2D91-0912-1339-181D8660F62E}"/>
              </a:ext>
            </a:extLst>
          </p:cNvPr>
          <p:cNvSpPr>
            <a:spLocks/>
          </p:cNvSpPr>
          <p:nvPr/>
        </p:nvSpPr>
        <p:spPr bwMode="auto">
          <a:xfrm>
            <a:off x="2428568" y="1219200"/>
            <a:ext cx="9763432" cy="5638800"/>
          </a:xfrm>
          <a:custGeom>
            <a:avLst/>
            <a:gdLst>
              <a:gd name="connsiteX0" fmla="*/ 177420 w 9763432"/>
              <a:gd name="connsiteY0" fmla="*/ 0 h 5638800"/>
              <a:gd name="connsiteX1" fmla="*/ 379783 w 9763432"/>
              <a:gd name="connsiteY1" fmla="*/ 0 h 5638800"/>
              <a:gd name="connsiteX2" fmla="*/ 9128811 w 9763432"/>
              <a:gd name="connsiteY2" fmla="*/ 0 h 5638800"/>
              <a:gd name="connsiteX3" fmla="*/ 9484029 w 9763432"/>
              <a:gd name="connsiteY3" fmla="*/ 0 h 5638800"/>
              <a:gd name="connsiteX4" fmla="*/ 9763432 w 9763432"/>
              <a:gd name="connsiteY4" fmla="*/ 279403 h 5638800"/>
              <a:gd name="connsiteX5" fmla="*/ 9763432 w 9763432"/>
              <a:gd name="connsiteY5" fmla="*/ 5638800 h 5638800"/>
              <a:gd name="connsiteX6" fmla="*/ 9128811 w 9763432"/>
              <a:gd name="connsiteY6" fmla="*/ 5638800 h 5638800"/>
              <a:gd name="connsiteX7" fmla="*/ 379783 w 9763432"/>
              <a:gd name="connsiteY7" fmla="*/ 5638800 h 5638800"/>
              <a:gd name="connsiteX8" fmla="*/ 177420 w 9763432"/>
              <a:gd name="connsiteY8" fmla="*/ 5638800 h 5638800"/>
              <a:gd name="connsiteX9" fmla="*/ 0 w 9763432"/>
              <a:gd name="connsiteY9" fmla="*/ 5461380 h 5638800"/>
              <a:gd name="connsiteX10" fmla="*/ 0 w 9763432"/>
              <a:gd name="connsiteY10" fmla="*/ 4857206 h 5638800"/>
              <a:gd name="connsiteX11" fmla="*/ 0 w 9763432"/>
              <a:gd name="connsiteY11" fmla="*/ 781594 h 5638800"/>
              <a:gd name="connsiteX12" fmla="*/ 0 w 9763432"/>
              <a:gd name="connsiteY12" fmla="*/ 177420 h 5638800"/>
              <a:gd name="connsiteX13" fmla="*/ 177420 w 9763432"/>
              <a:gd name="connsiteY13" fmla="*/ 0 h 563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763432" h="5638800">
                <a:moveTo>
                  <a:pt x="177420" y="0"/>
                </a:moveTo>
                <a:lnTo>
                  <a:pt x="379783" y="0"/>
                </a:lnTo>
                <a:lnTo>
                  <a:pt x="9128811" y="0"/>
                </a:lnTo>
                <a:lnTo>
                  <a:pt x="9484029" y="0"/>
                </a:lnTo>
                <a:cubicBezTo>
                  <a:pt x="9638339" y="0"/>
                  <a:pt x="9763432" y="125093"/>
                  <a:pt x="9763432" y="279403"/>
                </a:cubicBezTo>
                <a:lnTo>
                  <a:pt x="9763432" y="5638800"/>
                </a:lnTo>
                <a:lnTo>
                  <a:pt x="9128811" y="5638800"/>
                </a:lnTo>
                <a:lnTo>
                  <a:pt x="379783" y="5638800"/>
                </a:lnTo>
                <a:lnTo>
                  <a:pt x="177420" y="5638800"/>
                </a:lnTo>
                <a:cubicBezTo>
                  <a:pt x="79434" y="5638800"/>
                  <a:pt x="0" y="5559366"/>
                  <a:pt x="0" y="5461380"/>
                </a:cubicBezTo>
                <a:lnTo>
                  <a:pt x="0" y="4857206"/>
                </a:lnTo>
                <a:lnTo>
                  <a:pt x="0" y="781594"/>
                </a:lnTo>
                <a:lnTo>
                  <a:pt x="0" y="177420"/>
                </a:lnTo>
                <a:cubicBezTo>
                  <a:pt x="0" y="79434"/>
                  <a:pt x="79434" y="0"/>
                  <a:pt x="177420" y="0"/>
                </a:cubicBezTo>
                <a:close/>
              </a:path>
            </a:pathLst>
          </a:custGeom>
          <a:solidFill>
            <a:schemeClr val="bg1">
              <a:lumMod val="95000"/>
              <a:alpha val="47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cs typeface="Segoe UI" pitchFamily="34" charset="0"/>
            </a:endParaRPr>
          </a:p>
        </p:txBody>
      </p:sp>
      <p:sp>
        <p:nvSpPr>
          <p:cNvPr id="4" name="Rectangle: Rounded Corners 3">
            <a:extLst>
              <a:ext uri="{FF2B5EF4-FFF2-40B4-BE49-F238E27FC236}">
                <a16:creationId xmlns:a16="http://schemas.microsoft.com/office/drawing/2014/main" id="{288EC65B-A7B9-19CD-58AC-450E80A6479C}"/>
              </a:ext>
            </a:extLst>
          </p:cNvPr>
          <p:cNvSpPr>
            <a:spLocks/>
          </p:cNvSpPr>
          <p:nvPr/>
        </p:nvSpPr>
        <p:spPr bwMode="auto">
          <a:xfrm>
            <a:off x="2428569" y="1480457"/>
            <a:ext cx="9306231" cy="5034626"/>
          </a:xfrm>
          <a:prstGeom prst="roundRect">
            <a:avLst>
              <a:gd name="adj" fmla="val 3524"/>
            </a:avLst>
          </a:pr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lIns="182880" rIns="1463040" rtlCol="0" anchor="ctr"/>
          <a:lstStyle/>
          <a:p>
            <a:pPr>
              <a:spcAft>
                <a:spcPts val="1200"/>
              </a:spcAft>
            </a:pPr>
            <a:endParaRPr lang="en-US" sz="2800" b="1">
              <a:solidFill>
                <a:schemeClr val="accent4"/>
              </a:solidFill>
            </a:endParaRPr>
          </a:p>
        </p:txBody>
      </p:sp>
      <p:sp>
        <p:nvSpPr>
          <p:cNvPr id="5" name="Rectangle: Top Corners Rounded 4">
            <a:extLst>
              <a:ext uri="{FF2B5EF4-FFF2-40B4-BE49-F238E27FC236}">
                <a16:creationId xmlns:a16="http://schemas.microsoft.com/office/drawing/2014/main" id="{0503CEB7-4009-133C-05F0-F72B67236587}"/>
              </a:ext>
            </a:extLst>
          </p:cNvPr>
          <p:cNvSpPr/>
          <p:nvPr/>
        </p:nvSpPr>
        <p:spPr bwMode="auto">
          <a:xfrm rot="5400000">
            <a:off x="1075682" y="3970738"/>
            <a:ext cx="1150636" cy="3302002"/>
          </a:xfrm>
          <a:prstGeom prst="round2SameRect">
            <a:avLst>
              <a:gd name="adj1" fmla="val 50000"/>
              <a:gd name="adj2" fmla="val 0"/>
            </a:avLst>
          </a:prstGeom>
          <a:gradFill flip="none" rotWithShape="1">
            <a:gsLst>
              <a:gs pos="50464">
                <a:srgbClr val="809CEE"/>
              </a:gs>
              <a:gs pos="0">
                <a:srgbClr val="8A5DD4"/>
              </a:gs>
              <a:gs pos="83000">
                <a:srgbClr val="ABC0E4"/>
              </a:gs>
              <a:gs pos="100000">
                <a:srgbClr val="ABC0E4"/>
              </a:gs>
            </a:gsLst>
            <a:lin ang="16200000" scaled="1"/>
            <a:tileRect/>
          </a:gradFill>
          <a:ln w="9525" cap="flat" cmpd="sng" algn="ctr">
            <a:noFill/>
            <a:prstDash val="solid"/>
            <a:headEnd type="none" w="med" len="med"/>
            <a:tailEnd type="none" w="med" len="med"/>
          </a:ln>
          <a:effectLst/>
        </p:spPr>
        <p:txBody>
          <a:bodyPr lIns="457200" rtlCol="0" anchor="ctr"/>
          <a:lstStyle/>
          <a:p>
            <a:pPr lvl="0"/>
            <a:endParaRPr lang="en-US">
              <a:solidFill>
                <a:schemeClr val="bg1"/>
              </a:solidFill>
              <a:latin typeface="+mj-lt"/>
            </a:endParaRPr>
          </a:p>
        </p:txBody>
      </p:sp>
      <p:sp>
        <p:nvSpPr>
          <p:cNvPr id="6" name="Rectangle: Top Corners Rounded 5">
            <a:extLst>
              <a:ext uri="{FF2B5EF4-FFF2-40B4-BE49-F238E27FC236}">
                <a16:creationId xmlns:a16="http://schemas.microsoft.com/office/drawing/2014/main" id="{0FF4B8AB-A6E6-1356-5FEE-7EE1694F46AC}"/>
              </a:ext>
            </a:extLst>
          </p:cNvPr>
          <p:cNvSpPr/>
          <p:nvPr/>
        </p:nvSpPr>
        <p:spPr bwMode="auto">
          <a:xfrm rot="5400000">
            <a:off x="1075682" y="722800"/>
            <a:ext cx="1150636" cy="3302002"/>
          </a:xfrm>
          <a:prstGeom prst="round2SameRect">
            <a:avLst>
              <a:gd name="adj1" fmla="val 50000"/>
              <a:gd name="adj2" fmla="val 0"/>
            </a:avLst>
          </a:prstGeom>
          <a:gradFill flip="none" rotWithShape="1">
            <a:gsLst>
              <a:gs pos="50464">
                <a:srgbClr val="809CEE"/>
              </a:gs>
              <a:gs pos="0">
                <a:srgbClr val="8A5DD4"/>
              </a:gs>
              <a:gs pos="83000">
                <a:srgbClr val="ABC0E4"/>
              </a:gs>
              <a:gs pos="100000">
                <a:srgbClr val="ABC0E4"/>
              </a:gs>
            </a:gsLst>
            <a:lin ang="16200000" scaled="1"/>
            <a:tileRect/>
          </a:gradFill>
          <a:ln w="9525" cap="flat" cmpd="sng" algn="ctr">
            <a:noFill/>
            <a:prstDash val="solid"/>
            <a:headEnd type="none" w="med" len="med"/>
            <a:tailEnd type="none" w="med" len="med"/>
          </a:ln>
          <a:effectLst/>
        </p:spPr>
        <p:txBody>
          <a:bodyPr lIns="457200" rtlCol="0" anchor="ctr"/>
          <a:lstStyle/>
          <a:p>
            <a:pPr lvl="0"/>
            <a:endParaRPr lang="en-US">
              <a:solidFill>
                <a:schemeClr val="bg1"/>
              </a:solidFill>
              <a:latin typeface="+mj-lt"/>
            </a:endParaRPr>
          </a:p>
        </p:txBody>
      </p:sp>
      <p:sp>
        <p:nvSpPr>
          <p:cNvPr id="7" name="Rectangle: Top Corners Rounded 6">
            <a:extLst>
              <a:ext uri="{FF2B5EF4-FFF2-40B4-BE49-F238E27FC236}">
                <a16:creationId xmlns:a16="http://schemas.microsoft.com/office/drawing/2014/main" id="{C9A5B6DB-9ABC-B776-9E83-DC77FCE3B1BA}"/>
              </a:ext>
            </a:extLst>
          </p:cNvPr>
          <p:cNvSpPr/>
          <p:nvPr/>
        </p:nvSpPr>
        <p:spPr bwMode="auto">
          <a:xfrm rot="5400000">
            <a:off x="1075682" y="2346770"/>
            <a:ext cx="1150636" cy="3302002"/>
          </a:xfrm>
          <a:prstGeom prst="round2SameRect">
            <a:avLst>
              <a:gd name="adj1" fmla="val 50000"/>
              <a:gd name="adj2" fmla="val 0"/>
            </a:avLst>
          </a:prstGeom>
          <a:gradFill flip="none" rotWithShape="1">
            <a:gsLst>
              <a:gs pos="50464">
                <a:srgbClr val="809CEE"/>
              </a:gs>
              <a:gs pos="0">
                <a:srgbClr val="8A5DD4"/>
              </a:gs>
              <a:gs pos="83000">
                <a:srgbClr val="ABC0E4"/>
              </a:gs>
              <a:gs pos="100000">
                <a:srgbClr val="ABC0E4"/>
              </a:gs>
            </a:gsLst>
            <a:lin ang="16200000" scaled="1"/>
            <a:tileRect/>
          </a:gradFill>
          <a:ln w="9525" cap="flat" cmpd="sng" algn="ctr">
            <a:noFill/>
            <a:prstDash val="solid"/>
            <a:headEnd type="none" w="med" len="med"/>
            <a:tailEnd type="none" w="med" len="med"/>
          </a:ln>
          <a:effectLst/>
        </p:spPr>
        <p:txBody>
          <a:bodyPr lIns="457200" rtlCol="0" anchor="ctr"/>
          <a:lstStyle/>
          <a:p>
            <a:pPr lvl="0"/>
            <a:endParaRPr lang="en-US">
              <a:solidFill>
                <a:schemeClr val="bg1"/>
              </a:solidFill>
              <a:latin typeface="+mj-lt"/>
            </a:endParaRPr>
          </a:p>
        </p:txBody>
      </p:sp>
      <p:sp>
        <p:nvSpPr>
          <p:cNvPr id="8" name="Text Placeholder 12">
            <a:extLst>
              <a:ext uri="{FF2B5EF4-FFF2-40B4-BE49-F238E27FC236}">
                <a16:creationId xmlns:a16="http://schemas.microsoft.com/office/drawing/2014/main" id="{A244154B-B44C-17E2-68C0-9C11354EE620}"/>
              </a:ext>
            </a:extLst>
          </p:cNvPr>
          <p:cNvSpPr>
            <a:spLocks noGrp="1"/>
          </p:cNvSpPr>
          <p:nvPr>
            <p:ph type="body" sz="quarter" idx="10"/>
          </p:nvPr>
        </p:nvSpPr>
        <p:spPr>
          <a:xfrm>
            <a:off x="457200" y="2142968"/>
            <a:ext cx="1857465" cy="461665"/>
          </a:xfrm>
        </p:spPr>
        <p:txBody>
          <a:bodyPr anchor="ctr"/>
          <a:lstStyle>
            <a:lvl1pPr marL="0" indent="0">
              <a:buNone/>
              <a:defRPr sz="2000">
                <a:solidFill>
                  <a:schemeClr val="tx1"/>
                </a:solidFill>
              </a:defRPr>
            </a:lvl1pPr>
          </a:lstStyle>
          <a:p>
            <a:pPr lvl="0"/>
            <a:r>
              <a:rPr lang="en-US"/>
              <a:t>Click to edit Master text styles</a:t>
            </a:r>
          </a:p>
        </p:txBody>
      </p:sp>
      <p:sp>
        <p:nvSpPr>
          <p:cNvPr id="9" name="Text Placeholder 12">
            <a:extLst>
              <a:ext uri="{FF2B5EF4-FFF2-40B4-BE49-F238E27FC236}">
                <a16:creationId xmlns:a16="http://schemas.microsoft.com/office/drawing/2014/main" id="{3D317278-3997-39CF-8865-E241B1AF9E1A}"/>
              </a:ext>
            </a:extLst>
          </p:cNvPr>
          <p:cNvSpPr>
            <a:spLocks noGrp="1"/>
          </p:cNvSpPr>
          <p:nvPr>
            <p:ph type="body" sz="quarter" idx="11"/>
          </p:nvPr>
        </p:nvSpPr>
        <p:spPr>
          <a:xfrm>
            <a:off x="457200" y="3766939"/>
            <a:ext cx="1857465" cy="461665"/>
          </a:xfrm>
        </p:spPr>
        <p:txBody>
          <a:bodyPr anchor="ctr"/>
          <a:lstStyle>
            <a:lvl1pPr marL="0" indent="0">
              <a:buNone/>
              <a:defRPr sz="2000">
                <a:solidFill>
                  <a:schemeClr val="tx1"/>
                </a:solidFill>
              </a:defRPr>
            </a:lvl1pPr>
          </a:lstStyle>
          <a:p>
            <a:pPr lvl="0"/>
            <a:r>
              <a:rPr lang="en-US"/>
              <a:t>Click to edit Master text styles</a:t>
            </a:r>
          </a:p>
        </p:txBody>
      </p:sp>
      <p:sp>
        <p:nvSpPr>
          <p:cNvPr id="10" name="Text Placeholder 12">
            <a:extLst>
              <a:ext uri="{FF2B5EF4-FFF2-40B4-BE49-F238E27FC236}">
                <a16:creationId xmlns:a16="http://schemas.microsoft.com/office/drawing/2014/main" id="{97D42E62-3AE7-4D10-1F6E-A866F1783F9B}"/>
              </a:ext>
            </a:extLst>
          </p:cNvPr>
          <p:cNvSpPr>
            <a:spLocks noGrp="1"/>
          </p:cNvSpPr>
          <p:nvPr>
            <p:ph type="body" sz="quarter" idx="12"/>
          </p:nvPr>
        </p:nvSpPr>
        <p:spPr>
          <a:xfrm>
            <a:off x="457200" y="5390907"/>
            <a:ext cx="1857465" cy="461665"/>
          </a:xfrm>
        </p:spPr>
        <p:txBody>
          <a:bodyPr anchor="ctr"/>
          <a:lstStyle>
            <a:lvl1pPr marL="0" indent="0">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11601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2_Title Only">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CE15BB5-ACFE-D560-948B-9A9C68984CCE}"/>
              </a:ext>
            </a:extLst>
          </p:cNvPr>
          <p:cNvSpPr/>
          <p:nvPr/>
        </p:nvSpPr>
        <p:spPr bwMode="auto">
          <a:xfrm rot="16200000" flipH="1" flipV="1">
            <a:off x="5457484" y="-4386970"/>
            <a:ext cx="1277032" cy="12192002"/>
          </a:xfrm>
          <a:prstGeom prst="rect">
            <a:avLst/>
          </a:prstGeom>
          <a:gradFill flip="none" rotWithShape="1">
            <a:gsLst>
              <a:gs pos="50464">
                <a:srgbClr val="809CEE"/>
              </a:gs>
              <a:gs pos="0">
                <a:srgbClr val="8A5DD4"/>
              </a:gs>
              <a:gs pos="83000">
                <a:srgbClr val="ABC0E4"/>
              </a:gs>
              <a:gs pos="100000">
                <a:srgbClr val="ABC0E4"/>
              </a:gs>
            </a:gsLst>
            <a:lin ang="18900000" scaled="1"/>
            <a:tileRect/>
          </a:gradFill>
          <a:ln w="9525" cap="flat" cmpd="sng" algn="ctr">
            <a:noFill/>
            <a:prstDash val="solid"/>
            <a:headEnd type="none" w="med" len="med"/>
            <a:tailEnd type="none" w="med" len="med"/>
          </a:ln>
          <a:effectLst/>
        </p:spPr>
        <p:txBody>
          <a:bodyPr lIns="457200" rtlCol="0" anchor="ctr"/>
          <a:lstStyle/>
          <a:p>
            <a:endParaRPr lang="en-US">
              <a:solidFill>
                <a:schemeClr val="bg1"/>
              </a:solidFill>
              <a:latin typeface="+mj-lt"/>
            </a:endParaRPr>
          </a:p>
        </p:txBody>
      </p:sp>
      <p:sp>
        <p:nvSpPr>
          <p:cNvPr id="2" name="Title 1"/>
          <p:cNvSpPr>
            <a:spLocks noGrp="1"/>
          </p:cNvSpPr>
          <p:nvPr>
            <p:ph type="title"/>
          </p:nvPr>
        </p:nvSpPr>
        <p:spPr>
          <a:xfrm>
            <a:off x="457200" y="289511"/>
            <a:ext cx="11271250" cy="899665"/>
          </a:xfrm>
        </p:spPr>
        <p:txBody>
          <a:bodyPr/>
          <a:lstStyle>
            <a:lvl1pPr>
              <a:defRPr sz="3600"/>
            </a:lvl1pPr>
          </a:lstStyle>
          <a:p>
            <a:r>
              <a:rPr lang="en-US"/>
              <a:t>Click to edit Master title style</a:t>
            </a:r>
          </a:p>
        </p:txBody>
      </p:sp>
      <p:sp>
        <p:nvSpPr>
          <p:cNvPr id="4" name="Freeform 9">
            <a:extLst>
              <a:ext uri="{FF2B5EF4-FFF2-40B4-BE49-F238E27FC236}">
                <a16:creationId xmlns:a16="http://schemas.microsoft.com/office/drawing/2014/main" id="{C7892FC5-2D38-5074-38EF-2EE5F6627D17}"/>
              </a:ext>
            </a:extLst>
          </p:cNvPr>
          <p:cNvSpPr>
            <a:spLocks noEditPoints="1"/>
          </p:cNvSpPr>
          <p:nvPr/>
        </p:nvSpPr>
        <p:spPr bwMode="auto">
          <a:xfrm>
            <a:off x="457200" y="1759489"/>
            <a:ext cx="11277600" cy="3570878"/>
          </a:xfrm>
          <a:prstGeom prst="roundRect">
            <a:avLst>
              <a:gd name="adj" fmla="val 4566"/>
            </a:avLst>
          </a:prstGeom>
          <a:solidFill>
            <a:schemeClr val="bg1"/>
          </a:solidFill>
          <a:ln>
            <a:gradFill flip="none" rotWithShape="1">
              <a:gsLst>
                <a:gs pos="0">
                  <a:schemeClr val="tx1">
                    <a:alpha val="40000"/>
                  </a:schemeClr>
                </a:gs>
                <a:gs pos="82000">
                  <a:schemeClr val="tx1">
                    <a:alpha val="20000"/>
                  </a:schemeClr>
                </a:gs>
              </a:gsLst>
              <a:lin ang="18900000" scaled="1"/>
              <a:tileRect/>
            </a:gradFill>
          </a:ln>
        </p:spPr>
        <p:txBody>
          <a:bodyPr vert="horz" wrap="square" lIns="91440" tIns="0" rIns="91440" bIns="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UA" sz="1800" b="0" i="0" u="none" strike="noStrike" kern="1200" cap="none" spc="0" normalizeH="0" baseline="0" noProof="0">
              <a:ln>
                <a:noFill/>
              </a:ln>
              <a:solidFill>
                <a:srgbClr val="353535"/>
              </a:solidFill>
              <a:effectLst/>
              <a:uLnTx/>
              <a:uFillTx/>
              <a:latin typeface="Segoe UI"/>
              <a:ea typeface="+mn-ea"/>
              <a:cs typeface="+mn-cs"/>
            </a:endParaRPr>
          </a:p>
        </p:txBody>
      </p:sp>
      <p:sp>
        <p:nvSpPr>
          <p:cNvPr id="5" name="Rectangle: Rounded Corners 4">
            <a:extLst>
              <a:ext uri="{FF2B5EF4-FFF2-40B4-BE49-F238E27FC236}">
                <a16:creationId xmlns:a16="http://schemas.microsoft.com/office/drawing/2014/main" id="{8000A92A-B988-759A-E073-3341CD0BBF43}"/>
              </a:ext>
            </a:extLst>
          </p:cNvPr>
          <p:cNvSpPr>
            <a:spLocks/>
          </p:cNvSpPr>
          <p:nvPr/>
        </p:nvSpPr>
        <p:spPr bwMode="auto">
          <a:xfrm rot="10800000" flipV="1">
            <a:off x="609600" y="1894575"/>
            <a:ext cx="3013454" cy="659722"/>
          </a:xfrm>
          <a:prstGeom prst="roundRect">
            <a:avLst>
              <a:gd name="adj" fmla="val 19100"/>
            </a:avLst>
          </a:prstGeom>
          <a:solidFill>
            <a:schemeClr val="tx1">
              <a:alpha val="5000"/>
            </a:schemeClr>
          </a:solidFill>
          <a:ln w="9525" cap="flat" cmpd="sng" algn="ctr">
            <a:noFill/>
            <a:prstDash val="solid"/>
            <a:round/>
            <a:headEnd/>
            <a:tailEnd/>
          </a:ln>
          <a:effectLst/>
        </p:spPr>
        <p:txBody>
          <a:bodyPr wrap="square" tIns="0" bIns="0" rtlCol="0" anchor="ctr">
            <a:noAutofit/>
          </a:bodyPr>
          <a:lstStyle/>
          <a:p>
            <a:pPr marL="0" marR="0" lvl="0" indent="0" algn="ctr" defTabSz="914400" eaLnBrk="1" fontAlgn="auto" latinLnBrk="0" hangingPunct="1">
              <a:spcBef>
                <a:spcPts val="0"/>
              </a:spcBef>
              <a:spcAft>
                <a:spcPts val="0"/>
              </a:spcAft>
              <a:buClrTx/>
              <a:buSzTx/>
              <a:buFontTx/>
              <a:buNone/>
              <a:tabLst/>
              <a:defRPr/>
            </a:pPr>
            <a:endParaRPr kumimoji="0" lang="ru-UA" sz="1800" b="0" i="0" u="none" strike="noStrike" kern="0" cap="none" spc="0" normalizeH="0" baseline="0" noProof="0">
              <a:ln>
                <a:noFill/>
              </a:ln>
              <a:solidFill>
                <a:schemeClr val="tx1"/>
              </a:solidFill>
              <a:effectLst/>
              <a:uLnTx/>
              <a:uFillTx/>
              <a:latin typeface="+mj-lt"/>
              <a:ea typeface="+mn-ea"/>
              <a:cs typeface="+mn-cs"/>
            </a:endParaRPr>
          </a:p>
        </p:txBody>
      </p:sp>
      <p:sp>
        <p:nvSpPr>
          <p:cNvPr id="6" name="Rectangle: Rounded Corners 5">
            <a:extLst>
              <a:ext uri="{FF2B5EF4-FFF2-40B4-BE49-F238E27FC236}">
                <a16:creationId xmlns:a16="http://schemas.microsoft.com/office/drawing/2014/main" id="{E2DFD0D6-D5A2-02C1-3113-EEB8EE40D559}"/>
              </a:ext>
            </a:extLst>
          </p:cNvPr>
          <p:cNvSpPr>
            <a:spLocks/>
          </p:cNvSpPr>
          <p:nvPr/>
        </p:nvSpPr>
        <p:spPr bwMode="auto">
          <a:xfrm rot="10800000" flipV="1">
            <a:off x="3780216" y="1894575"/>
            <a:ext cx="3822510" cy="659722"/>
          </a:xfrm>
          <a:prstGeom prst="roundRect">
            <a:avLst>
              <a:gd name="adj" fmla="val 19100"/>
            </a:avLst>
          </a:prstGeom>
          <a:solidFill>
            <a:schemeClr val="tx1">
              <a:alpha val="5000"/>
            </a:schemeClr>
          </a:solidFill>
          <a:ln w="9525" cap="flat" cmpd="sng" algn="ctr">
            <a:noFill/>
            <a:prstDash val="solid"/>
            <a:round/>
            <a:headEnd/>
            <a:tailEnd/>
          </a:ln>
          <a:effectLst/>
        </p:spPr>
        <p:txBody>
          <a:bodyPr wrap="square" tIns="0" bIns="0" rtlCol="0" anchor="ctr">
            <a:noAutofit/>
          </a:bodyPr>
          <a:lstStyle/>
          <a:p>
            <a:pPr marL="0" marR="0" lvl="0" indent="0" algn="ctr" defTabSz="914400" eaLnBrk="1" fontAlgn="auto" latinLnBrk="0" hangingPunct="1">
              <a:spcBef>
                <a:spcPts val="0"/>
              </a:spcBef>
              <a:spcAft>
                <a:spcPts val="0"/>
              </a:spcAft>
              <a:buClrTx/>
              <a:buSzTx/>
              <a:buFontTx/>
              <a:buNone/>
              <a:tabLst/>
              <a:defRPr/>
            </a:pPr>
            <a:endParaRPr kumimoji="0" lang="ru-UA" sz="1800" b="0" i="0" u="none" strike="noStrike" kern="0" cap="none" spc="0" normalizeH="0" baseline="0" noProof="0">
              <a:ln>
                <a:noFill/>
              </a:ln>
              <a:solidFill>
                <a:schemeClr val="tx1"/>
              </a:solidFill>
              <a:effectLst/>
              <a:uLnTx/>
              <a:uFillTx/>
              <a:latin typeface="+mj-lt"/>
              <a:ea typeface="+mn-ea"/>
              <a:cs typeface="+mn-cs"/>
            </a:endParaRPr>
          </a:p>
        </p:txBody>
      </p:sp>
      <p:sp>
        <p:nvSpPr>
          <p:cNvPr id="7" name="Rectangle: Rounded Corners 6">
            <a:extLst>
              <a:ext uri="{FF2B5EF4-FFF2-40B4-BE49-F238E27FC236}">
                <a16:creationId xmlns:a16="http://schemas.microsoft.com/office/drawing/2014/main" id="{C2A12403-1B0A-D277-86C7-02FBC5E8C518}"/>
              </a:ext>
            </a:extLst>
          </p:cNvPr>
          <p:cNvSpPr>
            <a:spLocks/>
          </p:cNvSpPr>
          <p:nvPr/>
        </p:nvSpPr>
        <p:spPr bwMode="auto">
          <a:xfrm rot="10800000" flipV="1">
            <a:off x="7759890" y="1894576"/>
            <a:ext cx="3822510" cy="659722"/>
          </a:xfrm>
          <a:prstGeom prst="roundRect">
            <a:avLst>
              <a:gd name="adj" fmla="val 19100"/>
            </a:avLst>
          </a:prstGeom>
          <a:solidFill>
            <a:schemeClr val="tx1">
              <a:alpha val="5000"/>
            </a:schemeClr>
          </a:solidFill>
          <a:ln w="9525" cap="flat" cmpd="sng" algn="ctr">
            <a:noFill/>
            <a:prstDash val="solid"/>
            <a:round/>
            <a:headEnd/>
            <a:tailEnd/>
          </a:ln>
          <a:effectLst/>
        </p:spPr>
        <p:txBody>
          <a:bodyPr wrap="square" tIns="0" bIns="0" rtlCol="0" anchor="ctr">
            <a:noAutofit/>
          </a:bodyPr>
          <a:lstStyle/>
          <a:p>
            <a:pPr marL="0" marR="0" lvl="0" indent="0" algn="ctr" defTabSz="914400" eaLnBrk="1" fontAlgn="auto" latinLnBrk="0" hangingPunct="1">
              <a:spcBef>
                <a:spcPts val="0"/>
              </a:spcBef>
              <a:spcAft>
                <a:spcPts val="0"/>
              </a:spcAft>
              <a:buClrTx/>
              <a:buSzTx/>
              <a:buFontTx/>
              <a:buNone/>
              <a:tabLst/>
              <a:defRPr/>
            </a:pPr>
            <a:endParaRPr kumimoji="0" lang="ru-UA" sz="1800" b="0" i="0" u="none" strike="noStrike" kern="0" cap="none" spc="0" normalizeH="0" baseline="0" noProof="0">
              <a:ln>
                <a:noFill/>
              </a:ln>
              <a:solidFill>
                <a:schemeClr val="tx1"/>
              </a:solidFill>
              <a:effectLst/>
              <a:uLnTx/>
              <a:uFillTx/>
              <a:latin typeface="+mj-lt"/>
              <a:ea typeface="+mn-ea"/>
              <a:cs typeface="+mn-cs"/>
            </a:endParaRPr>
          </a:p>
        </p:txBody>
      </p:sp>
      <p:cxnSp>
        <p:nvCxnSpPr>
          <p:cNvPr id="8" name="Straight Connector 7">
            <a:extLst>
              <a:ext uri="{FF2B5EF4-FFF2-40B4-BE49-F238E27FC236}">
                <a16:creationId xmlns:a16="http://schemas.microsoft.com/office/drawing/2014/main" id="{9CC8A59C-E08A-3B8E-AA52-81F995F5B075}"/>
              </a:ext>
            </a:extLst>
          </p:cNvPr>
          <p:cNvCxnSpPr>
            <a:cxnSpLocks/>
          </p:cNvCxnSpPr>
          <p:nvPr/>
        </p:nvCxnSpPr>
        <p:spPr>
          <a:xfrm>
            <a:off x="609605" y="4224031"/>
            <a:ext cx="3013449" cy="0"/>
          </a:xfrm>
          <a:prstGeom prst="line">
            <a:avLst/>
          </a:prstGeom>
          <a:ln w="12700">
            <a:solidFill>
              <a:schemeClr val="tx1">
                <a:alpha val="7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09588E-0BD4-43D6-139B-CC036982249B}"/>
              </a:ext>
            </a:extLst>
          </p:cNvPr>
          <p:cNvCxnSpPr>
            <a:cxnSpLocks/>
          </p:cNvCxnSpPr>
          <p:nvPr/>
        </p:nvCxnSpPr>
        <p:spPr>
          <a:xfrm>
            <a:off x="3780223" y="4224031"/>
            <a:ext cx="3822505" cy="0"/>
          </a:xfrm>
          <a:prstGeom prst="line">
            <a:avLst/>
          </a:prstGeom>
          <a:ln w="12700">
            <a:solidFill>
              <a:schemeClr val="tx1">
                <a:alpha val="7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89E005-0FF6-9F6F-FC9A-9320178948CB}"/>
              </a:ext>
            </a:extLst>
          </p:cNvPr>
          <p:cNvCxnSpPr>
            <a:cxnSpLocks/>
          </p:cNvCxnSpPr>
          <p:nvPr/>
        </p:nvCxnSpPr>
        <p:spPr>
          <a:xfrm>
            <a:off x="7759896" y="4224031"/>
            <a:ext cx="3822505" cy="0"/>
          </a:xfrm>
          <a:prstGeom prst="line">
            <a:avLst/>
          </a:prstGeom>
          <a:ln w="12700">
            <a:solidFill>
              <a:schemeClr val="tx1">
                <a:alpha val="7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Freeform 16">
            <a:extLst>
              <a:ext uri="{FF2B5EF4-FFF2-40B4-BE49-F238E27FC236}">
                <a16:creationId xmlns:a16="http://schemas.microsoft.com/office/drawing/2014/main" id="{37341863-0160-492A-A9B6-06A82F455896}"/>
              </a:ext>
            </a:extLst>
          </p:cNvPr>
          <p:cNvSpPr>
            <a:spLocks/>
          </p:cNvSpPr>
          <p:nvPr/>
        </p:nvSpPr>
        <p:spPr bwMode="auto">
          <a:xfrm>
            <a:off x="0" y="5422900"/>
            <a:ext cx="11887200" cy="1435101"/>
          </a:xfrm>
          <a:prstGeom prst="round1Rect">
            <a:avLst>
              <a:gd name="adj" fmla="val 11558"/>
            </a:avLst>
          </a:prstGeom>
          <a:solidFill>
            <a:schemeClr val="bg1"/>
          </a:solidFill>
          <a:ln w="9525" cap="flat" cmpd="sng" algn="ctr">
            <a:noFill/>
            <a:prstDash val="solid"/>
            <a:round/>
            <a:headEnd/>
            <a:tailEnd/>
          </a:ln>
          <a:effectLst>
            <a:outerShdw blurRad="330200" dist="342900" dir="2700000" algn="tl" rotWithShape="0">
              <a:srgbClr val="FFFFFF">
                <a:lumMod val="65000"/>
                <a:alpha val="26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UA" sz="1200" b="0" i="0" u="none" strike="noStrike" kern="0" cap="none" spc="0" normalizeH="0" baseline="0" noProof="0">
              <a:ln>
                <a:noFill/>
              </a:ln>
              <a:solidFill>
                <a:srgbClr val="FFFFFF"/>
              </a:solidFill>
              <a:effectLst/>
              <a:uLnTx/>
              <a:uFillTx/>
              <a:latin typeface="Segoe UI"/>
              <a:ea typeface="+mn-ea"/>
              <a:cs typeface="+mn-cs"/>
            </a:endParaRPr>
          </a:p>
        </p:txBody>
      </p:sp>
      <p:sp>
        <p:nvSpPr>
          <p:cNvPr id="13" name="Text Placeholder 26">
            <a:extLst>
              <a:ext uri="{FF2B5EF4-FFF2-40B4-BE49-F238E27FC236}">
                <a16:creationId xmlns:a16="http://schemas.microsoft.com/office/drawing/2014/main" id="{9FECBABC-CD68-FC96-4FDD-F8C07287C5CE}"/>
              </a:ext>
            </a:extLst>
          </p:cNvPr>
          <p:cNvSpPr>
            <a:spLocks noGrp="1"/>
          </p:cNvSpPr>
          <p:nvPr>
            <p:ph type="body" sz="quarter" idx="10"/>
          </p:nvPr>
        </p:nvSpPr>
        <p:spPr>
          <a:xfrm>
            <a:off x="457200" y="1163143"/>
            <a:ext cx="11277598" cy="276999"/>
          </a:xfrm>
        </p:spPr>
        <p:txBody>
          <a:bodyPr tIns="0" bIns="0"/>
          <a:lstStyle>
            <a:lvl1pPr marL="0" indent="0" algn="l" defTabSz="914400" rtl="0" eaLnBrk="1" latinLnBrk="0" hangingPunct="1">
              <a:lnSpc>
                <a:spcPct val="100000"/>
              </a:lnSpc>
              <a:buNone/>
              <a:defRPr lang="en-US" sz="1800" kern="1200" spc="0" dirty="0" smtClean="0">
                <a:solidFill>
                  <a:schemeClr val="tx1"/>
                </a:solidFill>
                <a:latin typeface="+mj-lt"/>
                <a:ea typeface="+mn-ea"/>
                <a:cs typeface="+mn-cs"/>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lvl="0"/>
            <a:r>
              <a:rPr lang="en-US"/>
              <a:t>Click to edit Master text styles</a:t>
            </a:r>
          </a:p>
        </p:txBody>
      </p:sp>
      <p:sp>
        <p:nvSpPr>
          <p:cNvPr id="14" name="Text Placeholder 26">
            <a:extLst>
              <a:ext uri="{FF2B5EF4-FFF2-40B4-BE49-F238E27FC236}">
                <a16:creationId xmlns:a16="http://schemas.microsoft.com/office/drawing/2014/main" id="{F83ECD2E-807E-10E0-C51A-50EAE9E028DE}"/>
              </a:ext>
            </a:extLst>
          </p:cNvPr>
          <p:cNvSpPr>
            <a:spLocks noGrp="1"/>
          </p:cNvSpPr>
          <p:nvPr>
            <p:ph type="body" sz="quarter" idx="11"/>
          </p:nvPr>
        </p:nvSpPr>
        <p:spPr>
          <a:xfrm>
            <a:off x="609604" y="4330530"/>
            <a:ext cx="3013449" cy="215444"/>
          </a:xfrm>
        </p:spPr>
        <p:txBody>
          <a:bodyPr tIns="0" bIns="0"/>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
        <p:nvSpPr>
          <p:cNvPr id="15" name="Text Placeholder 26">
            <a:extLst>
              <a:ext uri="{FF2B5EF4-FFF2-40B4-BE49-F238E27FC236}">
                <a16:creationId xmlns:a16="http://schemas.microsoft.com/office/drawing/2014/main" id="{03C09DA8-FEA4-9EA7-C68D-4B5177D7A9B6}"/>
              </a:ext>
            </a:extLst>
          </p:cNvPr>
          <p:cNvSpPr>
            <a:spLocks noGrp="1"/>
          </p:cNvSpPr>
          <p:nvPr>
            <p:ph type="body" sz="quarter" idx="12"/>
          </p:nvPr>
        </p:nvSpPr>
        <p:spPr>
          <a:xfrm>
            <a:off x="3780222" y="4330530"/>
            <a:ext cx="3822503" cy="215444"/>
          </a:xfrm>
        </p:spPr>
        <p:txBody>
          <a:bodyPr tIns="0" bIns="0"/>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
        <p:nvSpPr>
          <p:cNvPr id="16" name="Text Placeholder 26">
            <a:extLst>
              <a:ext uri="{FF2B5EF4-FFF2-40B4-BE49-F238E27FC236}">
                <a16:creationId xmlns:a16="http://schemas.microsoft.com/office/drawing/2014/main" id="{E9119B82-85BF-580F-276F-3D1940B69E57}"/>
              </a:ext>
            </a:extLst>
          </p:cNvPr>
          <p:cNvSpPr>
            <a:spLocks noGrp="1"/>
          </p:cNvSpPr>
          <p:nvPr>
            <p:ph type="body" sz="quarter" idx="13"/>
          </p:nvPr>
        </p:nvSpPr>
        <p:spPr>
          <a:xfrm>
            <a:off x="7759895" y="4330530"/>
            <a:ext cx="3822503" cy="215444"/>
          </a:xfrm>
        </p:spPr>
        <p:txBody>
          <a:bodyPr tIns="0" bIns="0"/>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
        <p:nvSpPr>
          <p:cNvPr id="17" name="Text Placeholder 26">
            <a:extLst>
              <a:ext uri="{FF2B5EF4-FFF2-40B4-BE49-F238E27FC236}">
                <a16:creationId xmlns:a16="http://schemas.microsoft.com/office/drawing/2014/main" id="{C4E305E6-0B24-1C8A-E3B8-A61323BA2CE8}"/>
              </a:ext>
            </a:extLst>
          </p:cNvPr>
          <p:cNvSpPr>
            <a:spLocks noGrp="1"/>
          </p:cNvSpPr>
          <p:nvPr>
            <p:ph type="body" sz="quarter" idx="14"/>
          </p:nvPr>
        </p:nvSpPr>
        <p:spPr>
          <a:xfrm>
            <a:off x="609604" y="2635457"/>
            <a:ext cx="3013449" cy="215444"/>
          </a:xfrm>
        </p:spPr>
        <p:txBody>
          <a:bodyPr tIns="0" bIns="0"/>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
        <p:nvSpPr>
          <p:cNvPr id="18" name="Text Placeholder 26">
            <a:extLst>
              <a:ext uri="{FF2B5EF4-FFF2-40B4-BE49-F238E27FC236}">
                <a16:creationId xmlns:a16="http://schemas.microsoft.com/office/drawing/2014/main" id="{994FCD64-A813-6F1D-54FF-6562676728CA}"/>
              </a:ext>
            </a:extLst>
          </p:cNvPr>
          <p:cNvSpPr>
            <a:spLocks noGrp="1"/>
          </p:cNvSpPr>
          <p:nvPr>
            <p:ph type="body" sz="quarter" idx="15"/>
          </p:nvPr>
        </p:nvSpPr>
        <p:spPr>
          <a:xfrm>
            <a:off x="3780222" y="2635457"/>
            <a:ext cx="3822503" cy="215444"/>
          </a:xfrm>
        </p:spPr>
        <p:txBody>
          <a:bodyPr tIns="0" bIns="0"/>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
        <p:nvSpPr>
          <p:cNvPr id="19" name="Text Placeholder 26">
            <a:extLst>
              <a:ext uri="{FF2B5EF4-FFF2-40B4-BE49-F238E27FC236}">
                <a16:creationId xmlns:a16="http://schemas.microsoft.com/office/drawing/2014/main" id="{356DB99C-3C41-67CD-0D42-D5B72BA43B80}"/>
              </a:ext>
            </a:extLst>
          </p:cNvPr>
          <p:cNvSpPr>
            <a:spLocks noGrp="1"/>
          </p:cNvSpPr>
          <p:nvPr>
            <p:ph type="body" sz="quarter" idx="16"/>
          </p:nvPr>
        </p:nvSpPr>
        <p:spPr>
          <a:xfrm>
            <a:off x="7759895" y="2635457"/>
            <a:ext cx="3822503" cy="215444"/>
          </a:xfrm>
        </p:spPr>
        <p:txBody>
          <a:bodyPr tIns="0" bIns="0"/>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
        <p:nvSpPr>
          <p:cNvPr id="20" name="Text Placeholder 26">
            <a:extLst>
              <a:ext uri="{FF2B5EF4-FFF2-40B4-BE49-F238E27FC236}">
                <a16:creationId xmlns:a16="http://schemas.microsoft.com/office/drawing/2014/main" id="{1E6A4EB6-8198-4971-7576-3224D18052DC}"/>
              </a:ext>
            </a:extLst>
          </p:cNvPr>
          <p:cNvSpPr>
            <a:spLocks noGrp="1"/>
          </p:cNvSpPr>
          <p:nvPr>
            <p:ph type="body" sz="quarter" idx="17"/>
          </p:nvPr>
        </p:nvSpPr>
        <p:spPr>
          <a:xfrm>
            <a:off x="721212" y="2101326"/>
            <a:ext cx="2790235" cy="246221"/>
          </a:xfrm>
        </p:spPr>
        <p:txBody>
          <a:bodyPr tIns="0" bIns="0" anchor="ctr"/>
          <a:lstStyle>
            <a:lvl1pPr marL="0" indent="0" algn="l" defTabSz="914400" rtl="0" eaLnBrk="1" latinLnBrk="0" hangingPunct="1">
              <a:lnSpc>
                <a:spcPct val="100000"/>
              </a:lnSpc>
              <a:buNone/>
              <a:defRPr lang="en-US" sz="1600" b="0" kern="1200" cap="none" spc="0" baseline="0" dirty="0" smtClean="0">
                <a:ln w="3175">
                  <a:noFill/>
                </a:ln>
                <a:solidFill>
                  <a:schemeClr val="accent5"/>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
        <p:nvSpPr>
          <p:cNvPr id="21" name="Text Placeholder 26">
            <a:extLst>
              <a:ext uri="{FF2B5EF4-FFF2-40B4-BE49-F238E27FC236}">
                <a16:creationId xmlns:a16="http://schemas.microsoft.com/office/drawing/2014/main" id="{98641210-09D2-EE27-1EAA-ECB978B56D53}"/>
              </a:ext>
            </a:extLst>
          </p:cNvPr>
          <p:cNvSpPr>
            <a:spLocks noGrp="1"/>
          </p:cNvSpPr>
          <p:nvPr>
            <p:ph type="body" sz="quarter" idx="18"/>
          </p:nvPr>
        </p:nvSpPr>
        <p:spPr>
          <a:xfrm>
            <a:off x="3891831" y="2101326"/>
            <a:ext cx="3539360" cy="246221"/>
          </a:xfrm>
        </p:spPr>
        <p:txBody>
          <a:bodyPr tIns="0" bIns="0" anchor="ctr"/>
          <a:lstStyle>
            <a:lvl1pPr marL="0" indent="0" algn="l" defTabSz="914400" rtl="0" eaLnBrk="1" latinLnBrk="0" hangingPunct="1">
              <a:lnSpc>
                <a:spcPct val="100000"/>
              </a:lnSpc>
              <a:buNone/>
              <a:defRPr lang="en-US" sz="1600" b="0" kern="1200" cap="none" spc="0" baseline="0" dirty="0" smtClean="0">
                <a:ln w="3175">
                  <a:noFill/>
                </a:ln>
                <a:solidFill>
                  <a:schemeClr val="accent5"/>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
        <p:nvSpPr>
          <p:cNvPr id="22" name="Text Placeholder 26">
            <a:extLst>
              <a:ext uri="{FF2B5EF4-FFF2-40B4-BE49-F238E27FC236}">
                <a16:creationId xmlns:a16="http://schemas.microsoft.com/office/drawing/2014/main" id="{BD5F37CE-844C-2A4D-ACEA-EB486C3BA9F5}"/>
              </a:ext>
            </a:extLst>
          </p:cNvPr>
          <p:cNvSpPr>
            <a:spLocks noGrp="1"/>
          </p:cNvSpPr>
          <p:nvPr>
            <p:ph type="body" sz="quarter" idx="19"/>
          </p:nvPr>
        </p:nvSpPr>
        <p:spPr>
          <a:xfrm>
            <a:off x="7871504" y="2101326"/>
            <a:ext cx="3539360" cy="246221"/>
          </a:xfrm>
        </p:spPr>
        <p:txBody>
          <a:bodyPr tIns="0" bIns="0" anchor="ctr"/>
          <a:lstStyle>
            <a:lvl1pPr marL="0" indent="0" algn="l" defTabSz="914400" rtl="0" eaLnBrk="1" latinLnBrk="0" hangingPunct="1">
              <a:lnSpc>
                <a:spcPct val="100000"/>
              </a:lnSpc>
              <a:buNone/>
              <a:defRPr lang="en-US" sz="1600" b="0" kern="1200" cap="none" spc="0" baseline="0" dirty="0" smtClean="0">
                <a:ln w="3175">
                  <a:noFill/>
                </a:ln>
                <a:solidFill>
                  <a:schemeClr val="accent5"/>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
        <p:nvSpPr>
          <p:cNvPr id="26" name="Text Placeholder 26">
            <a:extLst>
              <a:ext uri="{FF2B5EF4-FFF2-40B4-BE49-F238E27FC236}">
                <a16:creationId xmlns:a16="http://schemas.microsoft.com/office/drawing/2014/main" id="{4C9961C2-324F-A9AD-C229-95FAADF527F6}"/>
              </a:ext>
            </a:extLst>
          </p:cNvPr>
          <p:cNvSpPr>
            <a:spLocks noGrp="1"/>
          </p:cNvSpPr>
          <p:nvPr>
            <p:ph type="body" sz="quarter" idx="21"/>
          </p:nvPr>
        </p:nvSpPr>
        <p:spPr>
          <a:xfrm>
            <a:off x="1874565" y="5538449"/>
            <a:ext cx="9860233" cy="246221"/>
          </a:xfrm>
        </p:spPr>
        <p:txBody>
          <a:bodyPr tIns="0" bIns="0"/>
          <a:lstStyle>
            <a:lvl1pPr marL="0" indent="0" algn="l" defTabSz="914367" rtl="0" eaLnBrk="1" latinLnBrk="0" hangingPunct="1">
              <a:lnSpc>
                <a:spcPct val="100000"/>
              </a:lnSpc>
              <a:spcBef>
                <a:spcPts val="0"/>
              </a:spcBef>
              <a:spcAft>
                <a:spcPts val="600"/>
              </a:spcAft>
              <a:buNone/>
              <a:defRPr lang="en-US" sz="1600" b="0" i="1" kern="1200" cap="none" spc="0" baseline="0" dirty="0" smtClean="0">
                <a:ln w="3175">
                  <a:noFill/>
                </a:ln>
                <a:solidFill>
                  <a:schemeClr val="tx1"/>
                </a:solidFill>
                <a:effectLst/>
                <a:latin typeface="+mj-lt"/>
                <a:ea typeface="+mn-ea"/>
                <a:cs typeface="Segoe UI"/>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
        <p:nvSpPr>
          <p:cNvPr id="27" name="Text Placeholder 26">
            <a:extLst>
              <a:ext uri="{FF2B5EF4-FFF2-40B4-BE49-F238E27FC236}">
                <a16:creationId xmlns:a16="http://schemas.microsoft.com/office/drawing/2014/main" id="{388AFC1F-B294-7AFC-DA00-6411017721CF}"/>
              </a:ext>
            </a:extLst>
          </p:cNvPr>
          <p:cNvSpPr>
            <a:spLocks noGrp="1"/>
          </p:cNvSpPr>
          <p:nvPr>
            <p:ph type="body" sz="quarter" idx="22"/>
          </p:nvPr>
        </p:nvSpPr>
        <p:spPr>
          <a:xfrm>
            <a:off x="1874565" y="5920359"/>
            <a:ext cx="9860233" cy="215444"/>
          </a:xfrm>
        </p:spPr>
        <p:txBody>
          <a:bodyPr tIns="0" bIns="0"/>
          <a:lstStyle>
            <a:lvl1pPr marL="0" indent="0" algn="l" defTabSz="914367" rtl="0" eaLnBrk="1" latinLnBrk="0" hangingPunct="1">
              <a:lnSpc>
                <a:spcPct val="100000"/>
              </a:lnSpc>
              <a:spcBef>
                <a:spcPts val="0"/>
              </a:spcBef>
              <a:spcAft>
                <a:spcPts val="600"/>
              </a:spcAft>
              <a:buNone/>
              <a:defRPr lang="en-US" sz="14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
        <p:nvSpPr>
          <p:cNvPr id="33" name="Freeform: Shape 32">
            <a:extLst>
              <a:ext uri="{FF2B5EF4-FFF2-40B4-BE49-F238E27FC236}">
                <a16:creationId xmlns:a16="http://schemas.microsoft.com/office/drawing/2014/main" id="{C7FA5DCF-884D-4261-43CF-036383461430}"/>
              </a:ext>
            </a:extLst>
          </p:cNvPr>
          <p:cNvSpPr/>
          <p:nvPr/>
        </p:nvSpPr>
        <p:spPr bwMode="auto">
          <a:xfrm flipV="1">
            <a:off x="0" y="5422899"/>
            <a:ext cx="1890712" cy="1290215"/>
          </a:xfrm>
          <a:custGeom>
            <a:avLst/>
            <a:gdLst>
              <a:gd name="connsiteX0" fmla="*/ 1708151 w 1890712"/>
              <a:gd name="connsiteY0" fmla="*/ 1290214 h 1290215"/>
              <a:gd name="connsiteX1" fmla="*/ 1890712 w 1890712"/>
              <a:gd name="connsiteY1" fmla="*/ 1290213 h 1290215"/>
              <a:gd name="connsiteX2" fmla="*/ 1708151 w 1890712"/>
              <a:gd name="connsiteY2" fmla="*/ 1107652 h 1290215"/>
              <a:gd name="connsiteX3" fmla="*/ 0 w 1890712"/>
              <a:gd name="connsiteY3" fmla="*/ 1290215 h 1290215"/>
              <a:gd name="connsiteX4" fmla="*/ 1708150 w 1890712"/>
              <a:gd name="connsiteY4" fmla="*/ 1290215 h 1290215"/>
              <a:gd name="connsiteX5" fmla="*/ 1708150 w 1890712"/>
              <a:gd name="connsiteY5" fmla="*/ 145188 h 1290215"/>
              <a:gd name="connsiteX6" fmla="*/ 1562962 w 1890712"/>
              <a:gd name="connsiteY6" fmla="*/ 0 h 1290215"/>
              <a:gd name="connsiteX7" fmla="*/ 0 w 1890712"/>
              <a:gd name="connsiteY7" fmla="*/ 0 h 129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0712" h="1290215">
                <a:moveTo>
                  <a:pt x="1708151" y="1290214"/>
                </a:moveTo>
                <a:cubicBezTo>
                  <a:pt x="1769004" y="1290213"/>
                  <a:pt x="1829858" y="1290213"/>
                  <a:pt x="1890712" y="1290213"/>
                </a:cubicBezTo>
                <a:cubicBezTo>
                  <a:pt x="1789886" y="1290213"/>
                  <a:pt x="1708151" y="1208478"/>
                  <a:pt x="1708151" y="1107652"/>
                </a:cubicBezTo>
                <a:close/>
                <a:moveTo>
                  <a:pt x="0" y="1290215"/>
                </a:moveTo>
                <a:lnTo>
                  <a:pt x="1708150" y="1290215"/>
                </a:lnTo>
                <a:lnTo>
                  <a:pt x="1708150" y="145188"/>
                </a:lnTo>
                <a:cubicBezTo>
                  <a:pt x="1708150" y="65003"/>
                  <a:pt x="1643147" y="0"/>
                  <a:pt x="1562962" y="0"/>
                </a:cubicBezTo>
                <a:lnTo>
                  <a:pt x="0" y="0"/>
                </a:lnTo>
                <a:close/>
              </a:path>
            </a:pathLst>
          </a:custGeom>
          <a:gradFill flip="none" rotWithShape="1">
            <a:gsLst>
              <a:gs pos="50464">
                <a:srgbClr val="809CEE"/>
              </a:gs>
              <a:gs pos="0">
                <a:srgbClr val="8A5DD4"/>
              </a:gs>
              <a:gs pos="83000">
                <a:srgbClr val="ABC0E4"/>
              </a:gs>
              <a:gs pos="100000">
                <a:srgbClr val="C7D5ED"/>
              </a:gs>
            </a:gsLst>
            <a:lin ang="18900000" scaled="1"/>
            <a:tileRect/>
          </a:gradFill>
          <a:ln w="9525" cap="flat" cmpd="sng" algn="ctr">
            <a:noFill/>
            <a:prstDash val="solid"/>
            <a:headEnd type="none" w="med" len="med"/>
            <a:tailEnd type="none" w="med" len="med"/>
          </a:ln>
          <a:effectLst/>
        </p:spPr>
        <p:txBody>
          <a:bodyPr wrap="square" lIns="457200" rtlCol="0" anchor="ctr">
            <a:noAutofit/>
          </a:bodyPr>
          <a:lstStyle/>
          <a:p>
            <a:endParaRPr lang="en-US">
              <a:solidFill>
                <a:schemeClr val="bg1"/>
              </a:solidFill>
              <a:latin typeface="+mj-lt"/>
            </a:endParaRPr>
          </a:p>
        </p:txBody>
      </p:sp>
      <p:sp>
        <p:nvSpPr>
          <p:cNvPr id="23" name="Text Placeholder 26">
            <a:extLst>
              <a:ext uri="{FF2B5EF4-FFF2-40B4-BE49-F238E27FC236}">
                <a16:creationId xmlns:a16="http://schemas.microsoft.com/office/drawing/2014/main" id="{56EBF476-D18B-6F48-DAEF-F77DC49F2C59}"/>
              </a:ext>
            </a:extLst>
          </p:cNvPr>
          <p:cNvSpPr>
            <a:spLocks noGrp="1"/>
          </p:cNvSpPr>
          <p:nvPr>
            <p:ph type="body" sz="quarter" idx="20"/>
          </p:nvPr>
        </p:nvSpPr>
        <p:spPr>
          <a:xfrm>
            <a:off x="457200" y="5944896"/>
            <a:ext cx="1209673" cy="246221"/>
          </a:xfrm>
        </p:spPr>
        <p:txBody>
          <a:bodyPr tIns="0" bIns="0"/>
          <a:lstStyle>
            <a:lvl1pPr marL="0" indent="0" algn="r" defTabSz="914367" rtl="0" eaLnBrk="1" latinLnBrk="0" hangingPunct="1">
              <a:lnSpc>
                <a:spcPct val="100000"/>
              </a:lnSpc>
              <a:spcBef>
                <a:spcPct val="0"/>
              </a:spcBef>
              <a:spcAft>
                <a:spcPts val="600"/>
              </a:spcAft>
              <a:buNone/>
              <a:defRPr lang="en-US" sz="16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Tree>
    <p:extLst>
      <p:ext uri="{BB962C8B-B14F-4D97-AF65-F5344CB8AC3E}">
        <p14:creationId xmlns:p14="http://schemas.microsoft.com/office/powerpoint/2010/main" val="305737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Top Corners Rounded 2">
            <a:extLst>
              <a:ext uri="{FF2B5EF4-FFF2-40B4-BE49-F238E27FC236}">
                <a16:creationId xmlns:a16="http://schemas.microsoft.com/office/drawing/2014/main" id="{263C4F80-8A9C-3471-3079-41741E42D51D}"/>
              </a:ext>
            </a:extLst>
          </p:cNvPr>
          <p:cNvSpPr/>
          <p:nvPr/>
        </p:nvSpPr>
        <p:spPr bwMode="auto">
          <a:xfrm rot="5400000">
            <a:off x="-780142" y="780145"/>
            <a:ext cx="6857999" cy="5297714"/>
          </a:xfrm>
          <a:prstGeom prst="round2SameRect">
            <a:avLst>
              <a:gd name="adj1" fmla="val 3229"/>
              <a:gd name="adj2" fmla="val 0"/>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189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Calibri" panose="020F0502020204030204"/>
              <a:cs typeface="Segoe UI" pitchFamily="34" charset="0"/>
            </a:endParaRPr>
          </a:p>
        </p:txBody>
      </p:sp>
      <p:sp>
        <p:nvSpPr>
          <p:cNvPr id="4" name="Rectangle: Top Corners Rounded 3">
            <a:extLst>
              <a:ext uri="{FF2B5EF4-FFF2-40B4-BE49-F238E27FC236}">
                <a16:creationId xmlns:a16="http://schemas.microsoft.com/office/drawing/2014/main" id="{26FA3D75-FD40-1AA9-1092-C9223069E1A2}"/>
              </a:ext>
            </a:extLst>
          </p:cNvPr>
          <p:cNvSpPr>
            <a:spLocks/>
          </p:cNvSpPr>
          <p:nvPr/>
        </p:nvSpPr>
        <p:spPr bwMode="auto">
          <a:xfrm rot="5400000" flipV="1">
            <a:off x="4535747" y="-988753"/>
            <a:ext cx="6359012" cy="8953499"/>
          </a:xfrm>
          <a:prstGeom prst="round2SameRect">
            <a:avLst>
              <a:gd name="adj1" fmla="val 3742"/>
              <a:gd name="adj2" fmla="val 0"/>
            </a:avLst>
          </a:prstGeom>
          <a:solidFill>
            <a:schemeClr val="bg1"/>
          </a:solidFill>
          <a:ln w="9525" cap="flat" cmpd="sng" algn="ctr">
            <a:noFill/>
            <a:prstDash val="solid"/>
            <a:round/>
            <a:headEnd/>
            <a:tailEnd/>
          </a:ln>
          <a:effectLst>
            <a:outerShdw blurRad="152400" dist="88900" dir="2700000" algn="tl" rotWithShape="0">
              <a:srgbClr val="FFFFFF">
                <a:lumMod val="65000"/>
                <a:alpha val="28000"/>
              </a:srgbClr>
            </a:outerShdw>
          </a:effectLst>
        </p:spPr>
        <p:txBody>
          <a:bodyPr wrap="square" rtlCol="0" anchor="ctr">
            <a:noAutofit/>
          </a:bodyPr>
          <a:lstStyle/>
          <a:p>
            <a:pPr algn="ctr"/>
            <a:endParaRPr lang="en-US" sz="1200" kern="0">
              <a:solidFill>
                <a:srgbClr val="FFFFFF"/>
              </a:solidFill>
              <a:latin typeface="Segoe UI"/>
            </a:endParaRPr>
          </a:p>
        </p:txBody>
      </p:sp>
      <p:sp>
        <p:nvSpPr>
          <p:cNvPr id="2" name="Title 1"/>
          <p:cNvSpPr>
            <a:spLocks noGrp="1"/>
          </p:cNvSpPr>
          <p:nvPr>
            <p:ph type="title"/>
          </p:nvPr>
        </p:nvSpPr>
        <p:spPr>
          <a:xfrm>
            <a:off x="457200" y="289511"/>
            <a:ext cx="2781303" cy="899665"/>
          </a:xfrm>
        </p:spPr>
        <p:txBody>
          <a:bodyPr/>
          <a:lstStyle>
            <a:lvl1pPr>
              <a:defRPr sz="3600"/>
            </a:lvl1pPr>
          </a:lstStyle>
          <a:p>
            <a:r>
              <a:rPr lang="en-US"/>
              <a:t>Click to edit Master title style</a:t>
            </a:r>
          </a:p>
        </p:txBody>
      </p:sp>
    </p:spTree>
    <p:extLst>
      <p:ext uri="{BB962C8B-B14F-4D97-AF65-F5344CB8AC3E}">
        <p14:creationId xmlns:p14="http://schemas.microsoft.com/office/powerpoint/2010/main" val="2147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6B478-08C6-B8D7-A5FD-B17D8ACE9D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CF1B12-CDC0-339E-8FA1-0EEB6E6EB5C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790C9E-2E8D-1BE7-6868-31567A775054}"/>
              </a:ext>
            </a:extLst>
          </p:cNvPr>
          <p:cNvSpPr>
            <a:spLocks noGrp="1"/>
          </p:cNvSpPr>
          <p:nvPr>
            <p:ph type="dt" sz="half" idx="10"/>
          </p:nvPr>
        </p:nvSpPr>
        <p:spPr/>
        <p:txBody>
          <a:bodyPr/>
          <a:lstStyle/>
          <a:p>
            <a:fld id="{17CA6571-FB4D-4F9E-9B52-C0979DDD41B3}" type="datetimeFigureOut">
              <a:rPr lang="en-US" smtClean="0"/>
              <a:t>3/22/25</a:t>
            </a:fld>
            <a:endParaRPr lang="en-US"/>
          </a:p>
        </p:txBody>
      </p:sp>
      <p:sp>
        <p:nvSpPr>
          <p:cNvPr id="5" name="Footer Placeholder 4">
            <a:extLst>
              <a:ext uri="{FF2B5EF4-FFF2-40B4-BE49-F238E27FC236}">
                <a16:creationId xmlns:a16="http://schemas.microsoft.com/office/drawing/2014/main" id="{C973BE52-CF4A-E955-D940-12F4799A86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7A41DC-3E76-3B4C-9D8F-F7204CB7DE0C}"/>
              </a:ext>
            </a:extLst>
          </p:cNvPr>
          <p:cNvSpPr>
            <a:spLocks noGrp="1"/>
          </p:cNvSpPr>
          <p:nvPr>
            <p:ph type="sldNum" sz="quarter" idx="12"/>
          </p:nvPr>
        </p:nvSpPr>
        <p:spPr/>
        <p:txBody>
          <a:bodyPr/>
          <a:lstStyle/>
          <a:p>
            <a:fld id="{D98C8BE2-411B-4166-BD30-E3E514ACB617}" type="slidenum">
              <a:rPr lang="en-US" smtClean="0"/>
              <a:t>‹#›</a:t>
            </a:fld>
            <a:endParaRPr lang="en-US"/>
          </a:p>
        </p:txBody>
      </p:sp>
    </p:spTree>
    <p:extLst>
      <p:ext uri="{BB962C8B-B14F-4D97-AF65-F5344CB8AC3E}">
        <p14:creationId xmlns:p14="http://schemas.microsoft.com/office/powerpoint/2010/main" val="151419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Freeform: Shape 2">
            <a:extLst>
              <a:ext uri="{FF2B5EF4-FFF2-40B4-BE49-F238E27FC236}">
                <a16:creationId xmlns:a16="http://schemas.microsoft.com/office/drawing/2014/main" id="{14D077F2-03EA-4E53-8926-876C8D3A6E52}"/>
              </a:ext>
            </a:extLst>
          </p:cNvPr>
          <p:cNvSpPr/>
          <p:nvPr/>
        </p:nvSpPr>
        <p:spPr>
          <a:xfrm>
            <a:off x="165100" y="1375874"/>
            <a:ext cx="11861800" cy="4533901"/>
          </a:xfrm>
          <a:custGeom>
            <a:avLst/>
            <a:gdLst>
              <a:gd name="connsiteX0" fmla="*/ 228599 w 11861800"/>
              <a:gd name="connsiteY0" fmla="*/ 0 h 4533901"/>
              <a:gd name="connsiteX1" fmla="*/ 235812 w 11861800"/>
              <a:gd name="connsiteY1" fmla="*/ 727 h 4533901"/>
              <a:gd name="connsiteX2" fmla="*/ 243024 w 11861800"/>
              <a:gd name="connsiteY2" fmla="*/ 0 h 4533901"/>
              <a:gd name="connsiteX3" fmla="*/ 11618776 w 11861800"/>
              <a:gd name="connsiteY3" fmla="*/ 0 h 4533901"/>
              <a:gd name="connsiteX4" fmla="*/ 11861800 w 11861800"/>
              <a:gd name="connsiteY4" fmla="*/ 243024 h 4533901"/>
              <a:gd name="connsiteX5" fmla="*/ 11861800 w 11861800"/>
              <a:gd name="connsiteY5" fmla="*/ 1672210 h 4533901"/>
              <a:gd name="connsiteX6" fmla="*/ 11618776 w 11861800"/>
              <a:gd name="connsiteY6" fmla="*/ 1915234 h 4533901"/>
              <a:gd name="connsiteX7" fmla="*/ 457198 w 11861800"/>
              <a:gd name="connsiteY7" fmla="*/ 1915234 h 4533901"/>
              <a:gd name="connsiteX8" fmla="*/ 457198 w 11861800"/>
              <a:gd name="connsiteY8" fmla="*/ 4305302 h 4533901"/>
              <a:gd name="connsiteX9" fmla="*/ 228599 w 11861800"/>
              <a:gd name="connsiteY9" fmla="*/ 4533901 h 4533901"/>
              <a:gd name="connsiteX10" fmla="*/ 0 w 11861800"/>
              <a:gd name="connsiteY10" fmla="*/ 4305302 h 4533901"/>
              <a:gd name="connsiteX11" fmla="*/ 0 w 11861800"/>
              <a:gd name="connsiteY11" fmla="*/ 1672210 h 4533901"/>
              <a:gd name="connsiteX12" fmla="*/ 0 w 11861800"/>
              <a:gd name="connsiteY12" fmla="*/ 243024 h 4533901"/>
              <a:gd name="connsiteX13" fmla="*/ 0 w 11861800"/>
              <a:gd name="connsiteY13" fmla="*/ 228599 h 4533901"/>
              <a:gd name="connsiteX14" fmla="*/ 228599 w 11861800"/>
              <a:gd name="connsiteY14" fmla="*/ 0 h 4533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861800" h="4533901">
                <a:moveTo>
                  <a:pt x="228599" y="0"/>
                </a:moveTo>
                <a:lnTo>
                  <a:pt x="235812" y="727"/>
                </a:lnTo>
                <a:lnTo>
                  <a:pt x="243024" y="0"/>
                </a:lnTo>
                <a:lnTo>
                  <a:pt x="11618776" y="0"/>
                </a:lnTo>
                <a:cubicBezTo>
                  <a:pt x="11752994" y="0"/>
                  <a:pt x="11861800" y="108806"/>
                  <a:pt x="11861800" y="243024"/>
                </a:cubicBezTo>
                <a:lnTo>
                  <a:pt x="11861800" y="1672210"/>
                </a:lnTo>
                <a:cubicBezTo>
                  <a:pt x="11861800" y="1806428"/>
                  <a:pt x="11752994" y="1915234"/>
                  <a:pt x="11618776" y="1915234"/>
                </a:cubicBezTo>
                <a:lnTo>
                  <a:pt x="457198" y="1915234"/>
                </a:lnTo>
                <a:lnTo>
                  <a:pt x="457198" y="4305302"/>
                </a:lnTo>
                <a:cubicBezTo>
                  <a:pt x="457198" y="4431554"/>
                  <a:pt x="354851" y="4533901"/>
                  <a:pt x="228599" y="4533901"/>
                </a:cubicBezTo>
                <a:cubicBezTo>
                  <a:pt x="102347" y="4533901"/>
                  <a:pt x="0" y="4431554"/>
                  <a:pt x="0" y="4305302"/>
                </a:cubicBezTo>
                <a:lnTo>
                  <a:pt x="0" y="1672210"/>
                </a:lnTo>
                <a:lnTo>
                  <a:pt x="0" y="243024"/>
                </a:lnTo>
                <a:lnTo>
                  <a:pt x="0" y="228599"/>
                </a:lnTo>
                <a:cubicBezTo>
                  <a:pt x="0" y="102347"/>
                  <a:pt x="102347" y="0"/>
                  <a:pt x="228599" y="0"/>
                </a:cubicBezTo>
                <a:close/>
              </a:path>
            </a:pathLst>
          </a:custGeom>
          <a:gradFill flip="none" rotWithShape="1">
            <a:gsLst>
              <a:gs pos="0">
                <a:srgbClr val="8A5DD4"/>
              </a:gs>
              <a:gs pos="74000">
                <a:srgbClr val="0078D4">
                  <a:lumMod val="45000"/>
                  <a:lumOff val="55000"/>
                </a:srgbClr>
              </a:gs>
              <a:gs pos="83000">
                <a:srgbClr val="0078D4">
                  <a:lumMod val="45000"/>
                  <a:lumOff val="55000"/>
                </a:srgbClr>
              </a:gs>
              <a:gs pos="100000">
                <a:srgbClr val="0078D4">
                  <a:lumMod val="30000"/>
                  <a:lumOff val="70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cs typeface="Segoe UI" pitchFamily="34" charset="0"/>
            </a:endParaRPr>
          </a:p>
        </p:txBody>
      </p:sp>
      <p:sp>
        <p:nvSpPr>
          <p:cNvPr id="4" name="Freeform 16">
            <a:extLst>
              <a:ext uri="{FF2B5EF4-FFF2-40B4-BE49-F238E27FC236}">
                <a16:creationId xmlns:a16="http://schemas.microsoft.com/office/drawing/2014/main" id="{6C0AAA10-5500-289B-76AC-AD1068AFFAED}"/>
              </a:ext>
            </a:extLst>
          </p:cNvPr>
          <p:cNvSpPr>
            <a:spLocks/>
          </p:cNvSpPr>
          <p:nvPr/>
        </p:nvSpPr>
        <p:spPr bwMode="auto">
          <a:xfrm>
            <a:off x="457199" y="1785258"/>
            <a:ext cx="11277600" cy="4729844"/>
          </a:xfrm>
          <a:prstGeom prst="roundRect">
            <a:avLst>
              <a:gd name="adj" fmla="val 2797"/>
            </a:avLst>
          </a:prstGeom>
          <a:solidFill>
            <a:schemeClr val="bg1"/>
          </a:solidFill>
          <a:ln w="9525" cap="flat" cmpd="sng" algn="ctr">
            <a:noFill/>
            <a:prstDash val="solid"/>
            <a:round/>
            <a:headEnd/>
            <a:tailEnd/>
          </a:ln>
          <a:effectLst>
            <a:outerShdw blurRad="266700" dist="342900" dir="2700000" algn="tl" rotWithShape="0">
              <a:schemeClr val="tx1">
                <a:alpha val="14000"/>
              </a:schemeClr>
            </a:outerShdw>
          </a:effectLst>
        </p:spPr>
        <p:txBody>
          <a:bodyPr lIns="182880" rIns="1463040" rtlCol="0" anchor="ctr"/>
          <a:lstStyle/>
          <a:p>
            <a:pPr lvl="0">
              <a:spcAft>
                <a:spcPts val="1200"/>
              </a:spcAft>
            </a:pPr>
            <a:endParaRPr lang="ru-UA" sz="2800" b="1">
              <a:solidFill>
                <a:schemeClr val="accent4"/>
              </a:solidFill>
            </a:endParaRPr>
          </a:p>
        </p:txBody>
      </p:sp>
      <p:sp>
        <p:nvSpPr>
          <p:cNvPr id="5" name="Text Placeholder 6">
            <a:extLst>
              <a:ext uri="{FF2B5EF4-FFF2-40B4-BE49-F238E27FC236}">
                <a16:creationId xmlns:a16="http://schemas.microsoft.com/office/drawing/2014/main" id="{3DA5C1A0-8246-FBC9-C321-4A5A5441E596}"/>
              </a:ext>
            </a:extLst>
          </p:cNvPr>
          <p:cNvSpPr>
            <a:spLocks noGrp="1"/>
          </p:cNvSpPr>
          <p:nvPr>
            <p:ph type="body" sz="quarter" idx="10"/>
          </p:nvPr>
        </p:nvSpPr>
        <p:spPr>
          <a:xfrm>
            <a:off x="457200" y="1376363"/>
            <a:ext cx="11099800" cy="406265"/>
          </a:xfrm>
        </p:spPr>
        <p:txBody>
          <a:bodyPr/>
          <a:lstStyle>
            <a:lvl1pPr marL="0" indent="0">
              <a:buNone/>
              <a:defRPr lang="en-US" sz="1600" kern="1200" spc="0" baseline="0" dirty="0" smtClean="0">
                <a:solidFill>
                  <a:schemeClr val="tx1"/>
                </a:solidFill>
                <a:latin typeface="+mj-lt"/>
                <a:ea typeface="+mn-ea"/>
                <a:cs typeface="+mn-cs"/>
              </a:defRPr>
            </a:lvl1pPr>
            <a:lvl2pPr marL="224096" indent="0">
              <a:buNone/>
              <a:defRPr/>
            </a:lvl2pPr>
          </a:lstStyle>
          <a:p>
            <a:pPr lvl="0"/>
            <a:r>
              <a:rPr lang="en-US"/>
              <a:t>Click to edit Master text styles</a:t>
            </a:r>
          </a:p>
        </p:txBody>
      </p:sp>
    </p:spTree>
    <p:extLst>
      <p:ext uri="{BB962C8B-B14F-4D97-AF65-F5344CB8AC3E}">
        <p14:creationId xmlns:p14="http://schemas.microsoft.com/office/powerpoint/2010/main" val="219709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Rectangle: Top Corners Rounded 2">
            <a:extLst>
              <a:ext uri="{FF2B5EF4-FFF2-40B4-BE49-F238E27FC236}">
                <a16:creationId xmlns:a16="http://schemas.microsoft.com/office/drawing/2014/main" id="{8B013DF3-9725-FB69-986F-2A85E0BD3D60}"/>
              </a:ext>
            </a:extLst>
          </p:cNvPr>
          <p:cNvSpPr/>
          <p:nvPr/>
        </p:nvSpPr>
        <p:spPr bwMode="auto">
          <a:xfrm rot="10800000">
            <a:off x="-1" y="1476374"/>
            <a:ext cx="12192000" cy="2587551"/>
          </a:xfrm>
          <a:prstGeom prst="round2SameRect">
            <a:avLst>
              <a:gd name="adj1" fmla="val 3229"/>
              <a:gd name="adj2" fmla="val 0"/>
            </a:avLst>
          </a:prstGeom>
          <a:gradFill flip="none" rotWithShape="1">
            <a:gsLst>
              <a:gs pos="100000">
                <a:srgbClr val="5C2D91">
                  <a:alpha val="15000"/>
                </a:srgbClr>
              </a:gs>
              <a:gs pos="55100">
                <a:srgbClr val="5C2D91">
                  <a:alpha val="15000"/>
                </a:srgbClr>
              </a:gs>
              <a:gs pos="0">
                <a:srgbClr val="5C2D91">
                  <a:alpha val="0"/>
                </a:srgbClr>
              </a:gs>
            </a:gsLst>
            <a:lin ang="5400000" scaled="1"/>
            <a:tileRect/>
          </a:grad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Freeform 16">
            <a:extLst>
              <a:ext uri="{FF2B5EF4-FFF2-40B4-BE49-F238E27FC236}">
                <a16:creationId xmlns:a16="http://schemas.microsoft.com/office/drawing/2014/main" id="{5159C527-2B28-F73D-E13E-4DA14225EA10}"/>
              </a:ext>
            </a:extLst>
          </p:cNvPr>
          <p:cNvSpPr>
            <a:spLocks/>
          </p:cNvSpPr>
          <p:nvPr/>
        </p:nvSpPr>
        <p:spPr bwMode="auto">
          <a:xfrm>
            <a:off x="457199" y="1866900"/>
            <a:ext cx="11277596" cy="4701589"/>
          </a:xfrm>
          <a:prstGeom prst="roundRect">
            <a:avLst>
              <a:gd name="adj" fmla="val 2439"/>
            </a:avLst>
          </a:prstGeom>
          <a:solidFill>
            <a:schemeClr val="bg1"/>
          </a:solidFill>
          <a:ln w="9525" cap="flat" cmpd="sng" algn="ctr">
            <a:noFill/>
            <a:prstDash val="solid"/>
            <a:round/>
            <a:headEnd/>
            <a:tailEnd/>
          </a:ln>
          <a:effectLst>
            <a:outerShdw blurRad="330200" dist="342900" dir="2700000" algn="tl" rotWithShape="0">
              <a:srgbClr val="FFFFFF">
                <a:lumMod val="65000"/>
                <a:alpha val="26000"/>
              </a:srgbClr>
            </a:outerShdw>
          </a:effectLst>
        </p:spPr>
        <p:txBody>
          <a:bodyPr rtlCol="0" anchor="ctr"/>
          <a:lstStyle/>
          <a:p>
            <a:pPr marL="0" marR="0" lvl="0" indent="0" algn="ctr" defTabSz="914400" eaLnBrk="1" fontAlgn="auto" latinLnBrk="0" hangingPunct="1">
              <a:spcBef>
                <a:spcPts val="0"/>
              </a:spcBef>
              <a:spcAft>
                <a:spcPts val="0"/>
              </a:spcAft>
              <a:buClrTx/>
              <a:buSzTx/>
              <a:buFontTx/>
              <a:buNone/>
              <a:tabLst/>
              <a:defRPr/>
            </a:pPr>
            <a:endParaRPr kumimoji="0" lang="ru-UA" sz="1200" b="0" i="0" u="none" strike="noStrike" kern="0" cap="none" spc="0" normalizeH="0" baseline="0" noProof="0">
              <a:ln>
                <a:noFill/>
              </a:ln>
              <a:solidFill>
                <a:srgbClr val="FFFFFF"/>
              </a:solidFill>
              <a:effectLst/>
              <a:uLnTx/>
              <a:uFillTx/>
              <a:latin typeface="Segoe UI"/>
              <a:ea typeface="+mn-ea"/>
              <a:cs typeface="+mn-cs"/>
            </a:endParaRPr>
          </a:p>
        </p:txBody>
      </p:sp>
      <p:sp>
        <p:nvSpPr>
          <p:cNvPr id="11" name="Text Placeholder 32">
            <a:extLst>
              <a:ext uri="{FF2B5EF4-FFF2-40B4-BE49-F238E27FC236}">
                <a16:creationId xmlns:a16="http://schemas.microsoft.com/office/drawing/2014/main" id="{D1B9E72F-822B-E439-E5E7-DE50047688D2}"/>
              </a:ext>
            </a:extLst>
          </p:cNvPr>
          <p:cNvSpPr>
            <a:spLocks noGrp="1"/>
          </p:cNvSpPr>
          <p:nvPr>
            <p:ph type="body" sz="quarter" idx="12"/>
          </p:nvPr>
        </p:nvSpPr>
        <p:spPr>
          <a:xfrm>
            <a:off x="457200" y="1551049"/>
            <a:ext cx="11020425" cy="246221"/>
          </a:xfrm>
        </p:spPr>
        <p:txBody>
          <a:bodyPr lIns="0" tIns="0" rIns="0" bIns="0">
            <a:noAutofit/>
          </a:bodyPr>
          <a:lstStyle>
            <a:lvl1pPr marL="0" marR="0" indent="0" algn="l" defTabSz="914367"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600" kern="1200" spc="0" baseline="0" dirty="0" smtClean="0">
                <a:solidFill>
                  <a:schemeClr val="tx1"/>
                </a:solidFill>
                <a:latin typeface="+mj-lt"/>
                <a:ea typeface="+mn-ea"/>
                <a:cs typeface="Segoe UI Semibold"/>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Tree>
    <p:extLst>
      <p:ext uri="{BB962C8B-B14F-4D97-AF65-F5344CB8AC3E}">
        <p14:creationId xmlns:p14="http://schemas.microsoft.com/office/powerpoint/2010/main" val="232473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8_Title Onl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AD843A9-92CC-9B44-01D3-FB13DF169CEA}"/>
              </a:ext>
            </a:extLst>
          </p:cNvPr>
          <p:cNvSpPr>
            <a:spLocks noGrp="1"/>
          </p:cNvSpPr>
          <p:nvPr>
            <p:ph type="title"/>
          </p:nvPr>
        </p:nvSpPr>
        <p:spPr>
          <a:xfrm>
            <a:off x="457200" y="289511"/>
            <a:ext cx="11277600" cy="738664"/>
          </a:xfrm>
        </p:spPr>
        <p:txBody>
          <a:bodyPr>
            <a:noAutofit/>
          </a:bodyPr>
          <a:lstStyle>
            <a:lvl1pPr>
              <a:defRPr sz="3600"/>
            </a:lvl1pPr>
          </a:lstStyle>
          <a:p>
            <a:r>
              <a:rPr lang="en-US"/>
              <a:t>Click to edit Master title style</a:t>
            </a:r>
          </a:p>
        </p:txBody>
      </p:sp>
      <p:sp>
        <p:nvSpPr>
          <p:cNvPr id="6" name="Rectangle: Top Corners Rounded 5">
            <a:extLst>
              <a:ext uri="{FF2B5EF4-FFF2-40B4-BE49-F238E27FC236}">
                <a16:creationId xmlns:a16="http://schemas.microsoft.com/office/drawing/2014/main" id="{37A645C9-3AAB-19C4-55CC-110F1DD6952B}"/>
              </a:ext>
            </a:extLst>
          </p:cNvPr>
          <p:cNvSpPr/>
          <p:nvPr/>
        </p:nvSpPr>
        <p:spPr bwMode="auto">
          <a:xfrm flipH="1">
            <a:off x="-1" y="1440089"/>
            <a:ext cx="12192000" cy="5417911"/>
          </a:xfrm>
          <a:prstGeom prst="round2SameRect">
            <a:avLst>
              <a:gd name="adj1" fmla="val 3229"/>
              <a:gd name="adj2" fmla="val 0"/>
            </a:avLst>
          </a:prstGeom>
          <a:solidFill>
            <a:schemeClr val="bg1">
              <a:lumMod val="95000"/>
              <a:alpha val="32000"/>
            </a:schemeClr>
          </a:solid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 name="Rectangle: Top Corners Rounded 6">
            <a:extLst>
              <a:ext uri="{FF2B5EF4-FFF2-40B4-BE49-F238E27FC236}">
                <a16:creationId xmlns:a16="http://schemas.microsoft.com/office/drawing/2014/main" id="{EF3279B4-8EB7-FF4D-D93B-6843762BAD04}"/>
              </a:ext>
            </a:extLst>
          </p:cNvPr>
          <p:cNvSpPr/>
          <p:nvPr/>
        </p:nvSpPr>
        <p:spPr bwMode="auto">
          <a:xfrm flipV="1">
            <a:off x="0" y="1211489"/>
            <a:ext cx="12192000" cy="1233999"/>
          </a:xfrm>
          <a:prstGeom prst="round2SameRect">
            <a:avLst>
              <a:gd name="adj1" fmla="val 0"/>
              <a:gd name="adj2" fmla="val 0"/>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8" name="Freeform: Shape 7">
            <a:extLst>
              <a:ext uri="{FF2B5EF4-FFF2-40B4-BE49-F238E27FC236}">
                <a16:creationId xmlns:a16="http://schemas.microsoft.com/office/drawing/2014/main" id="{BE455C6D-04A2-A30E-0946-6EBDC0731361}"/>
              </a:ext>
            </a:extLst>
          </p:cNvPr>
          <p:cNvSpPr>
            <a:spLocks/>
          </p:cNvSpPr>
          <p:nvPr/>
        </p:nvSpPr>
        <p:spPr bwMode="auto">
          <a:xfrm>
            <a:off x="457202" y="1882084"/>
            <a:ext cx="11277599" cy="4633016"/>
          </a:xfrm>
          <a:custGeom>
            <a:avLst/>
            <a:gdLst>
              <a:gd name="connsiteX0" fmla="*/ 104587 w 11277599"/>
              <a:gd name="connsiteY0" fmla="*/ 0 h 4633016"/>
              <a:gd name="connsiteX1" fmla="*/ 1879600 w 11277599"/>
              <a:gd name="connsiteY1" fmla="*/ 0 h 4633016"/>
              <a:gd name="connsiteX2" fmla="*/ 3496115 w 11277599"/>
              <a:gd name="connsiteY2" fmla="*/ 0 h 4633016"/>
              <a:gd name="connsiteX3" fmla="*/ 7781485 w 11277599"/>
              <a:gd name="connsiteY3" fmla="*/ 0 h 4633016"/>
              <a:gd name="connsiteX4" fmla="*/ 9474200 w 11277599"/>
              <a:gd name="connsiteY4" fmla="*/ 0 h 4633016"/>
              <a:gd name="connsiteX5" fmla="*/ 11173012 w 11277599"/>
              <a:gd name="connsiteY5" fmla="*/ 0 h 4633016"/>
              <a:gd name="connsiteX6" fmla="*/ 11277599 w 11277599"/>
              <a:gd name="connsiteY6" fmla="*/ 104587 h 4633016"/>
              <a:gd name="connsiteX7" fmla="*/ 11277599 w 11277599"/>
              <a:gd name="connsiteY7" fmla="*/ 360047 h 4633016"/>
              <a:gd name="connsiteX8" fmla="*/ 11277599 w 11277599"/>
              <a:gd name="connsiteY8" fmla="*/ 1514287 h 4633016"/>
              <a:gd name="connsiteX9" fmla="*/ 11277599 w 11277599"/>
              <a:gd name="connsiteY9" fmla="*/ 1769747 h 4633016"/>
              <a:gd name="connsiteX10" fmla="*/ 11277599 w 11277599"/>
              <a:gd name="connsiteY10" fmla="*/ 2863269 h 4633016"/>
              <a:gd name="connsiteX11" fmla="*/ 11277599 w 11277599"/>
              <a:gd name="connsiteY11" fmla="*/ 3118729 h 4633016"/>
              <a:gd name="connsiteX12" fmla="*/ 11277599 w 11277599"/>
              <a:gd name="connsiteY12" fmla="*/ 4272969 h 4633016"/>
              <a:gd name="connsiteX13" fmla="*/ 11277599 w 11277599"/>
              <a:gd name="connsiteY13" fmla="*/ 4528429 h 4633016"/>
              <a:gd name="connsiteX14" fmla="*/ 11173012 w 11277599"/>
              <a:gd name="connsiteY14" fmla="*/ 4633016 h 4633016"/>
              <a:gd name="connsiteX15" fmla="*/ 9474200 w 11277599"/>
              <a:gd name="connsiteY15" fmla="*/ 4633016 h 4633016"/>
              <a:gd name="connsiteX16" fmla="*/ 7781485 w 11277599"/>
              <a:gd name="connsiteY16" fmla="*/ 4633016 h 4633016"/>
              <a:gd name="connsiteX17" fmla="*/ 3496115 w 11277599"/>
              <a:gd name="connsiteY17" fmla="*/ 4633016 h 4633016"/>
              <a:gd name="connsiteX18" fmla="*/ 1879600 w 11277599"/>
              <a:gd name="connsiteY18" fmla="*/ 4633016 h 4633016"/>
              <a:gd name="connsiteX19" fmla="*/ 104587 w 11277599"/>
              <a:gd name="connsiteY19" fmla="*/ 4633016 h 4633016"/>
              <a:gd name="connsiteX20" fmla="*/ 0 w 11277599"/>
              <a:gd name="connsiteY20" fmla="*/ 4528429 h 4633016"/>
              <a:gd name="connsiteX21" fmla="*/ 0 w 11277599"/>
              <a:gd name="connsiteY21" fmla="*/ 4272969 h 4633016"/>
              <a:gd name="connsiteX22" fmla="*/ 0 w 11277599"/>
              <a:gd name="connsiteY22" fmla="*/ 3118729 h 4633016"/>
              <a:gd name="connsiteX23" fmla="*/ 0 w 11277599"/>
              <a:gd name="connsiteY23" fmla="*/ 2863269 h 4633016"/>
              <a:gd name="connsiteX24" fmla="*/ 0 w 11277599"/>
              <a:gd name="connsiteY24" fmla="*/ 1769747 h 4633016"/>
              <a:gd name="connsiteX25" fmla="*/ 0 w 11277599"/>
              <a:gd name="connsiteY25" fmla="*/ 1514287 h 4633016"/>
              <a:gd name="connsiteX26" fmla="*/ 0 w 11277599"/>
              <a:gd name="connsiteY26" fmla="*/ 360047 h 4633016"/>
              <a:gd name="connsiteX27" fmla="*/ 0 w 11277599"/>
              <a:gd name="connsiteY27" fmla="*/ 104587 h 4633016"/>
              <a:gd name="connsiteX28" fmla="*/ 104587 w 11277599"/>
              <a:gd name="connsiteY28" fmla="*/ 0 h 463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1277599" h="4633016">
                <a:moveTo>
                  <a:pt x="104587" y="0"/>
                </a:moveTo>
                <a:lnTo>
                  <a:pt x="1879600" y="0"/>
                </a:lnTo>
                <a:lnTo>
                  <a:pt x="3496115" y="0"/>
                </a:lnTo>
                <a:lnTo>
                  <a:pt x="7781485" y="0"/>
                </a:lnTo>
                <a:lnTo>
                  <a:pt x="9474200" y="0"/>
                </a:lnTo>
                <a:lnTo>
                  <a:pt x="11173012" y="0"/>
                </a:lnTo>
                <a:cubicBezTo>
                  <a:pt x="11230774" y="0"/>
                  <a:pt x="11277599" y="46825"/>
                  <a:pt x="11277599" y="104587"/>
                </a:cubicBezTo>
                <a:lnTo>
                  <a:pt x="11277599" y="360047"/>
                </a:lnTo>
                <a:lnTo>
                  <a:pt x="11277599" y="1514287"/>
                </a:lnTo>
                <a:lnTo>
                  <a:pt x="11277599" y="1769747"/>
                </a:lnTo>
                <a:lnTo>
                  <a:pt x="11277599" y="2863269"/>
                </a:lnTo>
                <a:lnTo>
                  <a:pt x="11277599" y="3118729"/>
                </a:lnTo>
                <a:lnTo>
                  <a:pt x="11277599" y="4272969"/>
                </a:lnTo>
                <a:lnTo>
                  <a:pt x="11277599" y="4528429"/>
                </a:lnTo>
                <a:cubicBezTo>
                  <a:pt x="11277599" y="4586191"/>
                  <a:pt x="11230774" y="4633016"/>
                  <a:pt x="11173012" y="4633016"/>
                </a:cubicBezTo>
                <a:lnTo>
                  <a:pt x="9474200" y="4633016"/>
                </a:lnTo>
                <a:lnTo>
                  <a:pt x="7781485" y="4633016"/>
                </a:lnTo>
                <a:lnTo>
                  <a:pt x="3496115" y="4633016"/>
                </a:lnTo>
                <a:lnTo>
                  <a:pt x="1879600" y="4633016"/>
                </a:lnTo>
                <a:lnTo>
                  <a:pt x="104587" y="4633016"/>
                </a:lnTo>
                <a:cubicBezTo>
                  <a:pt x="46825" y="4633016"/>
                  <a:pt x="0" y="4586191"/>
                  <a:pt x="0" y="4528429"/>
                </a:cubicBezTo>
                <a:lnTo>
                  <a:pt x="0" y="4272969"/>
                </a:lnTo>
                <a:lnTo>
                  <a:pt x="0" y="3118729"/>
                </a:lnTo>
                <a:lnTo>
                  <a:pt x="0" y="2863269"/>
                </a:lnTo>
                <a:lnTo>
                  <a:pt x="0" y="1769747"/>
                </a:lnTo>
                <a:lnTo>
                  <a:pt x="0" y="1514287"/>
                </a:lnTo>
                <a:lnTo>
                  <a:pt x="0" y="360047"/>
                </a:lnTo>
                <a:lnTo>
                  <a:pt x="0" y="104587"/>
                </a:lnTo>
                <a:cubicBezTo>
                  <a:pt x="0" y="46825"/>
                  <a:pt x="46825" y="0"/>
                  <a:pt x="104587" y="0"/>
                </a:cubicBezTo>
                <a:close/>
              </a:path>
            </a:pathLst>
          </a:cu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wrap="square" lIns="182880" rIns="1463040" rtlCol="0" anchor="ctr">
            <a:noAutofit/>
          </a:bodyPr>
          <a:lstStyle/>
          <a:p>
            <a:pPr>
              <a:spcAft>
                <a:spcPts val="1200"/>
              </a:spcAft>
            </a:pPr>
            <a:endParaRPr lang="en-US" sz="2800" b="1">
              <a:solidFill>
                <a:schemeClr val="accent4"/>
              </a:solidFill>
            </a:endParaRPr>
          </a:p>
        </p:txBody>
      </p:sp>
      <p:sp>
        <p:nvSpPr>
          <p:cNvPr id="9" name="Text Placeholder 32">
            <a:extLst>
              <a:ext uri="{FF2B5EF4-FFF2-40B4-BE49-F238E27FC236}">
                <a16:creationId xmlns:a16="http://schemas.microsoft.com/office/drawing/2014/main" id="{F5DC809C-5BAB-1B38-B512-AFEB57B216E8}"/>
              </a:ext>
            </a:extLst>
          </p:cNvPr>
          <p:cNvSpPr>
            <a:spLocks noGrp="1"/>
          </p:cNvSpPr>
          <p:nvPr>
            <p:ph type="body" sz="quarter" idx="12"/>
          </p:nvPr>
        </p:nvSpPr>
        <p:spPr>
          <a:xfrm>
            <a:off x="457200" y="1408174"/>
            <a:ext cx="11020425" cy="276999"/>
          </a:xfrm>
        </p:spPr>
        <p:txBody>
          <a:bodyPr lIns="0" tIns="0" rIns="0" bIns="0">
            <a:noAutofit/>
          </a:bodyPr>
          <a:lstStyle>
            <a:lvl1pPr marL="0" marR="0" indent="0" algn="l" defTabSz="914367"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spc="0" baseline="0" dirty="0" smtClean="0">
                <a:solidFill>
                  <a:schemeClr val="tx1"/>
                </a:solidFill>
                <a:latin typeface="+mj-lt"/>
                <a:ea typeface="+mn-ea"/>
                <a:cs typeface="Segoe UI Semibold"/>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Tree>
    <p:extLst>
      <p:ext uri="{BB962C8B-B14F-4D97-AF65-F5344CB8AC3E}">
        <p14:creationId xmlns:p14="http://schemas.microsoft.com/office/powerpoint/2010/main" val="348423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9_Title Onl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AD843A9-92CC-9B44-01D3-FB13DF169CEA}"/>
              </a:ext>
            </a:extLst>
          </p:cNvPr>
          <p:cNvSpPr>
            <a:spLocks noGrp="1"/>
          </p:cNvSpPr>
          <p:nvPr>
            <p:ph type="title"/>
          </p:nvPr>
        </p:nvSpPr>
        <p:spPr>
          <a:xfrm>
            <a:off x="457200" y="289511"/>
            <a:ext cx="11277600" cy="738664"/>
          </a:xfrm>
        </p:spPr>
        <p:txBody>
          <a:bodyPr>
            <a:noAutofit/>
          </a:bodyPr>
          <a:lstStyle>
            <a:lvl1pPr>
              <a:defRPr sz="3600"/>
            </a:lvl1pPr>
          </a:lstStyle>
          <a:p>
            <a:r>
              <a:rPr lang="en-US"/>
              <a:t>Click to edit Master title style</a:t>
            </a:r>
          </a:p>
        </p:txBody>
      </p:sp>
      <p:sp>
        <p:nvSpPr>
          <p:cNvPr id="6" name="Rectangle: Top Corners Rounded 5">
            <a:extLst>
              <a:ext uri="{FF2B5EF4-FFF2-40B4-BE49-F238E27FC236}">
                <a16:creationId xmlns:a16="http://schemas.microsoft.com/office/drawing/2014/main" id="{37A645C9-3AAB-19C4-55CC-110F1DD6952B}"/>
              </a:ext>
            </a:extLst>
          </p:cNvPr>
          <p:cNvSpPr/>
          <p:nvPr/>
        </p:nvSpPr>
        <p:spPr bwMode="auto">
          <a:xfrm flipH="1">
            <a:off x="-1" y="1440089"/>
            <a:ext cx="12192000" cy="5417911"/>
          </a:xfrm>
          <a:prstGeom prst="round2SameRect">
            <a:avLst>
              <a:gd name="adj1" fmla="val 3229"/>
              <a:gd name="adj2" fmla="val 0"/>
            </a:avLst>
          </a:prstGeom>
          <a:solidFill>
            <a:schemeClr val="bg1">
              <a:lumMod val="95000"/>
              <a:alpha val="32000"/>
            </a:schemeClr>
          </a:solid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 name="Rectangle: Top Corners Rounded 6">
            <a:extLst>
              <a:ext uri="{FF2B5EF4-FFF2-40B4-BE49-F238E27FC236}">
                <a16:creationId xmlns:a16="http://schemas.microsoft.com/office/drawing/2014/main" id="{EF3279B4-8EB7-FF4D-D93B-6843762BAD04}"/>
              </a:ext>
            </a:extLst>
          </p:cNvPr>
          <p:cNvSpPr/>
          <p:nvPr/>
        </p:nvSpPr>
        <p:spPr bwMode="auto">
          <a:xfrm flipV="1">
            <a:off x="0" y="1211489"/>
            <a:ext cx="12192000" cy="1233999"/>
          </a:xfrm>
          <a:prstGeom prst="round2SameRect">
            <a:avLst>
              <a:gd name="adj1" fmla="val 0"/>
              <a:gd name="adj2" fmla="val 0"/>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3" name="Freeform: Shape 2">
            <a:extLst>
              <a:ext uri="{FF2B5EF4-FFF2-40B4-BE49-F238E27FC236}">
                <a16:creationId xmlns:a16="http://schemas.microsoft.com/office/drawing/2014/main" id="{BC80E0CD-CC42-8D7E-1E5D-47C92EF6B2C6}"/>
              </a:ext>
            </a:extLst>
          </p:cNvPr>
          <p:cNvSpPr>
            <a:spLocks/>
          </p:cNvSpPr>
          <p:nvPr/>
        </p:nvSpPr>
        <p:spPr bwMode="auto">
          <a:xfrm>
            <a:off x="457202" y="1408174"/>
            <a:ext cx="11277599" cy="5106926"/>
          </a:xfrm>
          <a:custGeom>
            <a:avLst/>
            <a:gdLst>
              <a:gd name="connsiteX0" fmla="*/ 104587 w 11277599"/>
              <a:gd name="connsiteY0" fmla="*/ 0 h 5106926"/>
              <a:gd name="connsiteX1" fmla="*/ 1879600 w 11277599"/>
              <a:gd name="connsiteY1" fmla="*/ 0 h 5106926"/>
              <a:gd name="connsiteX2" fmla="*/ 3496115 w 11277599"/>
              <a:gd name="connsiteY2" fmla="*/ 0 h 5106926"/>
              <a:gd name="connsiteX3" fmla="*/ 7781485 w 11277599"/>
              <a:gd name="connsiteY3" fmla="*/ 0 h 5106926"/>
              <a:gd name="connsiteX4" fmla="*/ 9474200 w 11277599"/>
              <a:gd name="connsiteY4" fmla="*/ 0 h 5106926"/>
              <a:gd name="connsiteX5" fmla="*/ 11173012 w 11277599"/>
              <a:gd name="connsiteY5" fmla="*/ 0 h 5106926"/>
              <a:gd name="connsiteX6" fmla="*/ 11277599 w 11277599"/>
              <a:gd name="connsiteY6" fmla="*/ 104587 h 5106926"/>
              <a:gd name="connsiteX7" fmla="*/ 11277599 w 11277599"/>
              <a:gd name="connsiteY7" fmla="*/ 360047 h 5106926"/>
              <a:gd name="connsiteX8" fmla="*/ 11277599 w 11277599"/>
              <a:gd name="connsiteY8" fmla="*/ 578497 h 5106926"/>
              <a:gd name="connsiteX9" fmla="*/ 11277599 w 11277599"/>
              <a:gd name="connsiteY9" fmla="*/ 833957 h 5106926"/>
              <a:gd name="connsiteX10" fmla="*/ 11277599 w 11277599"/>
              <a:gd name="connsiteY10" fmla="*/ 1514287 h 5106926"/>
              <a:gd name="connsiteX11" fmla="*/ 11277599 w 11277599"/>
              <a:gd name="connsiteY11" fmla="*/ 1769747 h 5106926"/>
              <a:gd name="connsiteX12" fmla="*/ 11277599 w 11277599"/>
              <a:gd name="connsiteY12" fmla="*/ 1988197 h 5106926"/>
              <a:gd name="connsiteX13" fmla="*/ 11277599 w 11277599"/>
              <a:gd name="connsiteY13" fmla="*/ 2243657 h 5106926"/>
              <a:gd name="connsiteX14" fmla="*/ 11277599 w 11277599"/>
              <a:gd name="connsiteY14" fmla="*/ 2863269 h 5106926"/>
              <a:gd name="connsiteX15" fmla="*/ 11277599 w 11277599"/>
              <a:gd name="connsiteY15" fmla="*/ 3118729 h 5106926"/>
              <a:gd name="connsiteX16" fmla="*/ 11277599 w 11277599"/>
              <a:gd name="connsiteY16" fmla="*/ 3337179 h 5106926"/>
              <a:gd name="connsiteX17" fmla="*/ 11277599 w 11277599"/>
              <a:gd name="connsiteY17" fmla="*/ 3592639 h 5106926"/>
              <a:gd name="connsiteX18" fmla="*/ 11277599 w 11277599"/>
              <a:gd name="connsiteY18" fmla="*/ 4272969 h 5106926"/>
              <a:gd name="connsiteX19" fmla="*/ 11277599 w 11277599"/>
              <a:gd name="connsiteY19" fmla="*/ 4528429 h 5106926"/>
              <a:gd name="connsiteX20" fmla="*/ 11277599 w 11277599"/>
              <a:gd name="connsiteY20" fmla="*/ 4746879 h 5106926"/>
              <a:gd name="connsiteX21" fmla="*/ 11277599 w 11277599"/>
              <a:gd name="connsiteY21" fmla="*/ 5002339 h 5106926"/>
              <a:gd name="connsiteX22" fmla="*/ 11173012 w 11277599"/>
              <a:gd name="connsiteY22" fmla="*/ 5106926 h 5106926"/>
              <a:gd name="connsiteX23" fmla="*/ 9474200 w 11277599"/>
              <a:gd name="connsiteY23" fmla="*/ 5106926 h 5106926"/>
              <a:gd name="connsiteX24" fmla="*/ 7781485 w 11277599"/>
              <a:gd name="connsiteY24" fmla="*/ 5106926 h 5106926"/>
              <a:gd name="connsiteX25" fmla="*/ 3496115 w 11277599"/>
              <a:gd name="connsiteY25" fmla="*/ 5106926 h 5106926"/>
              <a:gd name="connsiteX26" fmla="*/ 1879600 w 11277599"/>
              <a:gd name="connsiteY26" fmla="*/ 5106926 h 5106926"/>
              <a:gd name="connsiteX27" fmla="*/ 104587 w 11277599"/>
              <a:gd name="connsiteY27" fmla="*/ 5106926 h 5106926"/>
              <a:gd name="connsiteX28" fmla="*/ 0 w 11277599"/>
              <a:gd name="connsiteY28" fmla="*/ 5002339 h 5106926"/>
              <a:gd name="connsiteX29" fmla="*/ 0 w 11277599"/>
              <a:gd name="connsiteY29" fmla="*/ 4746879 h 5106926"/>
              <a:gd name="connsiteX30" fmla="*/ 0 w 11277599"/>
              <a:gd name="connsiteY30" fmla="*/ 4528429 h 5106926"/>
              <a:gd name="connsiteX31" fmla="*/ 0 w 11277599"/>
              <a:gd name="connsiteY31" fmla="*/ 4272969 h 5106926"/>
              <a:gd name="connsiteX32" fmla="*/ 0 w 11277599"/>
              <a:gd name="connsiteY32" fmla="*/ 3592639 h 5106926"/>
              <a:gd name="connsiteX33" fmla="*/ 0 w 11277599"/>
              <a:gd name="connsiteY33" fmla="*/ 3337179 h 5106926"/>
              <a:gd name="connsiteX34" fmla="*/ 0 w 11277599"/>
              <a:gd name="connsiteY34" fmla="*/ 3118729 h 5106926"/>
              <a:gd name="connsiteX35" fmla="*/ 0 w 11277599"/>
              <a:gd name="connsiteY35" fmla="*/ 2863269 h 5106926"/>
              <a:gd name="connsiteX36" fmla="*/ 0 w 11277599"/>
              <a:gd name="connsiteY36" fmla="*/ 2243657 h 5106926"/>
              <a:gd name="connsiteX37" fmla="*/ 0 w 11277599"/>
              <a:gd name="connsiteY37" fmla="*/ 1988197 h 5106926"/>
              <a:gd name="connsiteX38" fmla="*/ 0 w 11277599"/>
              <a:gd name="connsiteY38" fmla="*/ 1769747 h 5106926"/>
              <a:gd name="connsiteX39" fmla="*/ 0 w 11277599"/>
              <a:gd name="connsiteY39" fmla="*/ 1514287 h 5106926"/>
              <a:gd name="connsiteX40" fmla="*/ 0 w 11277599"/>
              <a:gd name="connsiteY40" fmla="*/ 833957 h 5106926"/>
              <a:gd name="connsiteX41" fmla="*/ 0 w 11277599"/>
              <a:gd name="connsiteY41" fmla="*/ 578497 h 5106926"/>
              <a:gd name="connsiteX42" fmla="*/ 0 w 11277599"/>
              <a:gd name="connsiteY42" fmla="*/ 360047 h 5106926"/>
              <a:gd name="connsiteX43" fmla="*/ 0 w 11277599"/>
              <a:gd name="connsiteY43" fmla="*/ 104587 h 5106926"/>
              <a:gd name="connsiteX44" fmla="*/ 104587 w 11277599"/>
              <a:gd name="connsiteY44" fmla="*/ 0 h 510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277599" h="5106926">
                <a:moveTo>
                  <a:pt x="104587" y="0"/>
                </a:moveTo>
                <a:lnTo>
                  <a:pt x="1879600" y="0"/>
                </a:lnTo>
                <a:lnTo>
                  <a:pt x="3496115" y="0"/>
                </a:lnTo>
                <a:lnTo>
                  <a:pt x="7781485" y="0"/>
                </a:lnTo>
                <a:lnTo>
                  <a:pt x="9474200" y="0"/>
                </a:lnTo>
                <a:lnTo>
                  <a:pt x="11173012" y="0"/>
                </a:lnTo>
                <a:cubicBezTo>
                  <a:pt x="11230774" y="0"/>
                  <a:pt x="11277599" y="46825"/>
                  <a:pt x="11277599" y="104587"/>
                </a:cubicBezTo>
                <a:lnTo>
                  <a:pt x="11277599" y="360047"/>
                </a:lnTo>
                <a:lnTo>
                  <a:pt x="11277599" y="578497"/>
                </a:lnTo>
                <a:lnTo>
                  <a:pt x="11277599" y="833957"/>
                </a:lnTo>
                <a:lnTo>
                  <a:pt x="11277599" y="1514287"/>
                </a:lnTo>
                <a:lnTo>
                  <a:pt x="11277599" y="1769747"/>
                </a:lnTo>
                <a:lnTo>
                  <a:pt x="11277599" y="1988197"/>
                </a:lnTo>
                <a:lnTo>
                  <a:pt x="11277599" y="2243657"/>
                </a:lnTo>
                <a:lnTo>
                  <a:pt x="11277599" y="2863269"/>
                </a:lnTo>
                <a:lnTo>
                  <a:pt x="11277599" y="3118729"/>
                </a:lnTo>
                <a:lnTo>
                  <a:pt x="11277599" y="3337179"/>
                </a:lnTo>
                <a:lnTo>
                  <a:pt x="11277599" y="3592639"/>
                </a:lnTo>
                <a:lnTo>
                  <a:pt x="11277599" y="4272969"/>
                </a:lnTo>
                <a:lnTo>
                  <a:pt x="11277599" y="4528429"/>
                </a:lnTo>
                <a:lnTo>
                  <a:pt x="11277599" y="4746879"/>
                </a:lnTo>
                <a:lnTo>
                  <a:pt x="11277599" y="5002339"/>
                </a:lnTo>
                <a:cubicBezTo>
                  <a:pt x="11277599" y="5060101"/>
                  <a:pt x="11230774" y="5106926"/>
                  <a:pt x="11173012" y="5106926"/>
                </a:cubicBezTo>
                <a:lnTo>
                  <a:pt x="9474200" y="5106926"/>
                </a:lnTo>
                <a:lnTo>
                  <a:pt x="7781485" y="5106926"/>
                </a:lnTo>
                <a:lnTo>
                  <a:pt x="3496115" y="5106926"/>
                </a:lnTo>
                <a:lnTo>
                  <a:pt x="1879600" y="5106926"/>
                </a:lnTo>
                <a:lnTo>
                  <a:pt x="104587" y="5106926"/>
                </a:lnTo>
                <a:cubicBezTo>
                  <a:pt x="46825" y="5106926"/>
                  <a:pt x="0" y="5060101"/>
                  <a:pt x="0" y="5002339"/>
                </a:cubicBezTo>
                <a:lnTo>
                  <a:pt x="0" y="4746879"/>
                </a:lnTo>
                <a:lnTo>
                  <a:pt x="0" y="4528429"/>
                </a:lnTo>
                <a:lnTo>
                  <a:pt x="0" y="4272969"/>
                </a:lnTo>
                <a:lnTo>
                  <a:pt x="0" y="3592639"/>
                </a:lnTo>
                <a:lnTo>
                  <a:pt x="0" y="3337179"/>
                </a:lnTo>
                <a:lnTo>
                  <a:pt x="0" y="3118729"/>
                </a:lnTo>
                <a:lnTo>
                  <a:pt x="0" y="2863269"/>
                </a:lnTo>
                <a:lnTo>
                  <a:pt x="0" y="2243657"/>
                </a:lnTo>
                <a:lnTo>
                  <a:pt x="0" y="1988197"/>
                </a:lnTo>
                <a:lnTo>
                  <a:pt x="0" y="1769747"/>
                </a:lnTo>
                <a:lnTo>
                  <a:pt x="0" y="1514287"/>
                </a:lnTo>
                <a:lnTo>
                  <a:pt x="0" y="833957"/>
                </a:lnTo>
                <a:lnTo>
                  <a:pt x="0" y="578497"/>
                </a:lnTo>
                <a:lnTo>
                  <a:pt x="0" y="360047"/>
                </a:lnTo>
                <a:lnTo>
                  <a:pt x="0" y="104587"/>
                </a:lnTo>
                <a:cubicBezTo>
                  <a:pt x="0" y="46825"/>
                  <a:pt x="46825" y="0"/>
                  <a:pt x="104587" y="0"/>
                </a:cubicBezTo>
                <a:close/>
              </a:path>
            </a:pathLst>
          </a:cu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wrap="square" lIns="182880" rIns="1463040" rtlCol="0" anchor="ctr">
            <a:noAutofit/>
          </a:bodyPr>
          <a:lstStyle/>
          <a:p>
            <a:pPr>
              <a:spcAft>
                <a:spcPts val="1200"/>
              </a:spcAft>
            </a:pPr>
            <a:endParaRPr lang="en-US" sz="2800" b="1">
              <a:solidFill>
                <a:schemeClr val="accent4"/>
              </a:solidFill>
            </a:endParaRPr>
          </a:p>
        </p:txBody>
      </p:sp>
    </p:spTree>
    <p:extLst>
      <p:ext uri="{BB962C8B-B14F-4D97-AF65-F5344CB8AC3E}">
        <p14:creationId xmlns:p14="http://schemas.microsoft.com/office/powerpoint/2010/main" val="277013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4_Title Only">
    <p:spTree>
      <p:nvGrpSpPr>
        <p:cNvPr id="1" name=""/>
        <p:cNvGrpSpPr/>
        <p:nvPr/>
      </p:nvGrpSpPr>
      <p:grpSpPr>
        <a:xfrm>
          <a:off x="0" y="0"/>
          <a:ext cx="0" cy="0"/>
          <a:chOff x="0" y="0"/>
          <a:chExt cx="0" cy="0"/>
        </a:xfrm>
      </p:grpSpPr>
      <p:sp>
        <p:nvSpPr>
          <p:cNvPr id="8" name="Rectangle: Top Corners Rounded 7">
            <a:extLst>
              <a:ext uri="{FF2B5EF4-FFF2-40B4-BE49-F238E27FC236}">
                <a16:creationId xmlns:a16="http://schemas.microsoft.com/office/drawing/2014/main" id="{B7EBD970-11CD-DE96-3DB1-1A8A7B603FA0}"/>
              </a:ext>
            </a:extLst>
          </p:cNvPr>
          <p:cNvSpPr/>
          <p:nvPr/>
        </p:nvSpPr>
        <p:spPr bwMode="auto">
          <a:xfrm rot="10800000">
            <a:off x="-1" y="0"/>
            <a:ext cx="12192000" cy="2540000"/>
          </a:xfrm>
          <a:prstGeom prst="round2SameRect">
            <a:avLst>
              <a:gd name="adj1" fmla="val 3229"/>
              <a:gd name="adj2" fmla="val 0"/>
            </a:avLst>
          </a:prstGeom>
          <a:gradFill flip="none" rotWithShape="1">
            <a:gsLst>
              <a:gs pos="100000">
                <a:srgbClr val="5C2D91">
                  <a:alpha val="24000"/>
                </a:srgbClr>
              </a:gs>
              <a:gs pos="55100">
                <a:srgbClr val="5C2D91">
                  <a:alpha val="15000"/>
                </a:srgbClr>
              </a:gs>
              <a:gs pos="0">
                <a:srgbClr val="5C2D91">
                  <a:alpha val="0"/>
                </a:srgbClr>
              </a:gs>
            </a:gsLst>
            <a:lin ang="5400000" scaled="1"/>
            <a:tileRect/>
          </a:grad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Freeform 16">
            <a:extLst>
              <a:ext uri="{FF2B5EF4-FFF2-40B4-BE49-F238E27FC236}">
                <a16:creationId xmlns:a16="http://schemas.microsoft.com/office/drawing/2014/main" id="{4CBE4919-D728-F9C6-3303-59E1EA740B97}"/>
              </a:ext>
            </a:extLst>
          </p:cNvPr>
          <p:cNvSpPr>
            <a:spLocks/>
          </p:cNvSpPr>
          <p:nvPr/>
        </p:nvSpPr>
        <p:spPr bwMode="auto">
          <a:xfrm>
            <a:off x="1127760" y="1452880"/>
            <a:ext cx="9936480" cy="5405120"/>
          </a:xfrm>
          <a:prstGeom prst="round2SameRect">
            <a:avLst>
              <a:gd name="adj1" fmla="val 5982"/>
              <a:gd name="adj2" fmla="val 0"/>
            </a:avLst>
          </a:prstGeom>
          <a:solidFill>
            <a:schemeClr val="bg1">
              <a:lumMod val="95000"/>
            </a:schemeClr>
          </a:solidFill>
          <a:ln w="9525" cap="flat" cmpd="sng" algn="ctr">
            <a:noFill/>
            <a:prstDash val="solid"/>
            <a:round/>
            <a:headEnd/>
            <a:tailE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UA" sz="1200" b="0" i="0" u="none" strike="noStrike" kern="0" cap="none" spc="0" normalizeH="0" baseline="0" noProof="0">
              <a:ln>
                <a:noFill/>
              </a:ln>
              <a:solidFill>
                <a:srgbClr val="FFFFFF"/>
              </a:solidFill>
              <a:effectLst/>
              <a:uLnTx/>
              <a:uFillTx/>
              <a:latin typeface="Segoe UI"/>
              <a:ea typeface="+mn-ea"/>
              <a:cs typeface="+mn-cs"/>
            </a:endParaRPr>
          </a:p>
        </p:txBody>
      </p:sp>
      <p:sp>
        <p:nvSpPr>
          <p:cNvPr id="4" name="Freeform 16">
            <a:extLst>
              <a:ext uri="{FF2B5EF4-FFF2-40B4-BE49-F238E27FC236}">
                <a16:creationId xmlns:a16="http://schemas.microsoft.com/office/drawing/2014/main" id="{CB492798-D107-4FC4-E38B-E5F5FFEE7E6E}"/>
              </a:ext>
            </a:extLst>
          </p:cNvPr>
          <p:cNvSpPr>
            <a:spLocks/>
          </p:cNvSpPr>
          <p:nvPr/>
        </p:nvSpPr>
        <p:spPr bwMode="auto">
          <a:xfrm>
            <a:off x="1280160" y="1605280"/>
            <a:ext cx="9631680" cy="5252720"/>
          </a:xfrm>
          <a:prstGeom prst="round2SameRect">
            <a:avLst>
              <a:gd name="adj1" fmla="val 4290"/>
              <a:gd name="adj2" fmla="val 0"/>
            </a:avLst>
          </a:prstGeom>
          <a:solidFill>
            <a:schemeClr val="bg1"/>
          </a:solidFill>
          <a:ln w="9525" cap="flat" cmpd="sng" algn="ctr">
            <a:noFill/>
            <a:prstDash val="solid"/>
            <a:round/>
            <a:headEnd/>
            <a:tailEnd/>
          </a:ln>
          <a:effectLst>
            <a:outerShdw blurRad="101600" sx="102000" sy="102000" algn="ctr" rotWithShape="0">
              <a:schemeClr val="bg1">
                <a:lumMod val="75000"/>
                <a:alpha val="40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UA" sz="1200" b="0" i="0" u="none" strike="noStrike" kern="0" cap="none" spc="0" normalizeH="0" baseline="0" noProof="0">
              <a:ln>
                <a:noFill/>
              </a:ln>
              <a:solidFill>
                <a:srgbClr val="FFFFFF"/>
              </a:solidFill>
              <a:effectLst/>
              <a:uLnTx/>
              <a:uFillTx/>
              <a:latin typeface="Segoe UI"/>
              <a:ea typeface="+mn-ea"/>
              <a:cs typeface="+mn-cs"/>
            </a:endParaRPr>
          </a:p>
        </p:txBody>
      </p:sp>
      <p:sp>
        <p:nvSpPr>
          <p:cNvPr id="7" name="Picture Placeholder 6">
            <a:extLst>
              <a:ext uri="{FF2B5EF4-FFF2-40B4-BE49-F238E27FC236}">
                <a16:creationId xmlns:a16="http://schemas.microsoft.com/office/drawing/2014/main" id="{4C8D80B5-D795-4E44-5A2C-3E24197DBAA4}"/>
              </a:ext>
            </a:extLst>
          </p:cNvPr>
          <p:cNvSpPr>
            <a:spLocks noGrp="1"/>
          </p:cNvSpPr>
          <p:nvPr>
            <p:ph type="pic" sz="quarter" idx="10"/>
          </p:nvPr>
        </p:nvSpPr>
        <p:spPr>
          <a:xfrm>
            <a:off x="1554256" y="1880617"/>
            <a:ext cx="9083487" cy="4977383"/>
          </a:xfrm>
        </p:spPr>
        <p:txBody>
          <a:bodyPr>
            <a:noAutofit/>
          </a:bodyPr>
          <a:lstStyle>
            <a:lvl1pPr marL="0" indent="0">
              <a:buNone/>
              <a:defRPr/>
            </a:lvl1pPr>
          </a:lstStyle>
          <a:p>
            <a:r>
              <a:rPr lang="en-US"/>
              <a:t>Click icon to add picture</a:t>
            </a:r>
          </a:p>
        </p:txBody>
      </p:sp>
    </p:spTree>
    <p:extLst>
      <p:ext uri="{BB962C8B-B14F-4D97-AF65-F5344CB8AC3E}">
        <p14:creationId xmlns:p14="http://schemas.microsoft.com/office/powerpoint/2010/main" val="336933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DF0C13-C8AE-5DCC-F25F-7FD0E7FFA9D5}"/>
              </a:ext>
            </a:extLst>
          </p:cNvPr>
          <p:cNvSpPr>
            <a:spLocks/>
          </p:cNvSpPr>
          <p:nvPr/>
        </p:nvSpPr>
        <p:spPr bwMode="auto">
          <a:xfrm>
            <a:off x="0" y="3987800"/>
            <a:ext cx="12192000" cy="28701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5" name="Freeform: Shape 4">
            <a:extLst>
              <a:ext uri="{FF2B5EF4-FFF2-40B4-BE49-F238E27FC236}">
                <a16:creationId xmlns:a16="http://schemas.microsoft.com/office/drawing/2014/main" id="{ECF4E87E-5FCB-AA6F-3A81-C74BF190A006}"/>
              </a:ext>
            </a:extLst>
          </p:cNvPr>
          <p:cNvSpPr>
            <a:spLocks/>
          </p:cNvSpPr>
          <p:nvPr/>
        </p:nvSpPr>
        <p:spPr bwMode="auto">
          <a:xfrm>
            <a:off x="457946" y="1770742"/>
            <a:ext cx="5440411" cy="4542970"/>
          </a:xfrm>
          <a:custGeom>
            <a:avLst/>
            <a:gdLst>
              <a:gd name="connsiteX0" fmla="*/ 149865 w 5440411"/>
              <a:gd name="connsiteY0" fmla="*/ 0 h 4542970"/>
              <a:gd name="connsiteX1" fmla="*/ 5290546 w 5440411"/>
              <a:gd name="connsiteY1" fmla="*/ 0 h 4542970"/>
              <a:gd name="connsiteX2" fmla="*/ 5440411 w 5440411"/>
              <a:gd name="connsiteY2" fmla="*/ 149865 h 4542970"/>
              <a:gd name="connsiteX3" fmla="*/ 5440411 w 5440411"/>
              <a:gd name="connsiteY3" fmla="*/ 2213077 h 4542970"/>
              <a:gd name="connsiteX4" fmla="*/ 5440411 w 5440411"/>
              <a:gd name="connsiteY4" fmla="*/ 2898877 h 4542970"/>
              <a:gd name="connsiteX5" fmla="*/ 5440411 w 5440411"/>
              <a:gd name="connsiteY5" fmla="*/ 3719134 h 4542970"/>
              <a:gd name="connsiteX6" fmla="*/ 5440411 w 5440411"/>
              <a:gd name="connsiteY6" fmla="*/ 4102820 h 4542970"/>
              <a:gd name="connsiteX7" fmla="*/ 5440411 w 5440411"/>
              <a:gd name="connsiteY7" fmla="*/ 4404934 h 4542970"/>
              <a:gd name="connsiteX8" fmla="*/ 5302375 w 5440411"/>
              <a:gd name="connsiteY8" fmla="*/ 4542970 h 4542970"/>
              <a:gd name="connsiteX9" fmla="*/ 138036 w 5440411"/>
              <a:gd name="connsiteY9" fmla="*/ 4542970 h 4542970"/>
              <a:gd name="connsiteX10" fmla="*/ 0 w 5440411"/>
              <a:gd name="connsiteY10" fmla="*/ 4404934 h 4542970"/>
              <a:gd name="connsiteX11" fmla="*/ 0 w 5440411"/>
              <a:gd name="connsiteY11" fmla="*/ 4102820 h 4542970"/>
              <a:gd name="connsiteX12" fmla="*/ 0 w 5440411"/>
              <a:gd name="connsiteY12" fmla="*/ 3719134 h 4542970"/>
              <a:gd name="connsiteX13" fmla="*/ 0 w 5440411"/>
              <a:gd name="connsiteY13" fmla="*/ 2898877 h 4542970"/>
              <a:gd name="connsiteX14" fmla="*/ 0 w 5440411"/>
              <a:gd name="connsiteY14" fmla="*/ 2213077 h 4542970"/>
              <a:gd name="connsiteX15" fmla="*/ 0 w 5440411"/>
              <a:gd name="connsiteY15" fmla="*/ 149865 h 4542970"/>
              <a:gd name="connsiteX16" fmla="*/ 149865 w 5440411"/>
              <a:gd name="connsiteY16" fmla="*/ 0 h 454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40411" h="4542970">
                <a:moveTo>
                  <a:pt x="149865" y="0"/>
                </a:moveTo>
                <a:lnTo>
                  <a:pt x="5290546" y="0"/>
                </a:lnTo>
                <a:cubicBezTo>
                  <a:pt x="5373314" y="0"/>
                  <a:pt x="5440411" y="67097"/>
                  <a:pt x="5440411" y="149865"/>
                </a:cubicBezTo>
                <a:lnTo>
                  <a:pt x="5440411" y="2213077"/>
                </a:lnTo>
                <a:lnTo>
                  <a:pt x="5440411" y="2898877"/>
                </a:lnTo>
                <a:lnTo>
                  <a:pt x="5440411" y="3719134"/>
                </a:lnTo>
                <a:lnTo>
                  <a:pt x="5440411" y="4102820"/>
                </a:lnTo>
                <a:lnTo>
                  <a:pt x="5440411" y="4404934"/>
                </a:lnTo>
                <a:cubicBezTo>
                  <a:pt x="5440411" y="4481169"/>
                  <a:pt x="5378610" y="4542970"/>
                  <a:pt x="5302375" y="4542970"/>
                </a:cubicBezTo>
                <a:lnTo>
                  <a:pt x="138036" y="4542970"/>
                </a:lnTo>
                <a:cubicBezTo>
                  <a:pt x="61801" y="4542970"/>
                  <a:pt x="0" y="4481169"/>
                  <a:pt x="0" y="4404934"/>
                </a:cubicBezTo>
                <a:lnTo>
                  <a:pt x="0" y="4102820"/>
                </a:lnTo>
                <a:lnTo>
                  <a:pt x="0" y="3719134"/>
                </a:lnTo>
                <a:lnTo>
                  <a:pt x="0" y="2898877"/>
                </a:lnTo>
                <a:lnTo>
                  <a:pt x="0" y="2213077"/>
                </a:lnTo>
                <a:lnTo>
                  <a:pt x="0" y="149865"/>
                </a:lnTo>
                <a:cubicBezTo>
                  <a:pt x="0" y="67097"/>
                  <a:pt x="67097" y="0"/>
                  <a:pt x="149865" y="0"/>
                </a:cubicBezTo>
                <a:close/>
              </a:path>
            </a:pathLst>
          </a:cu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wrap="square" lIns="182880" rIns="1463040" rtlCol="0" anchor="ctr">
            <a:noAutofit/>
          </a:bodyPr>
          <a:lstStyle/>
          <a:p>
            <a:pPr>
              <a:spcAft>
                <a:spcPts val="1200"/>
              </a:spcAft>
            </a:pPr>
            <a:endParaRPr lang="en-US" sz="2800" b="1">
              <a:solidFill>
                <a:schemeClr val="accent4"/>
              </a:solidFill>
            </a:endParaRPr>
          </a:p>
        </p:txBody>
      </p:sp>
      <p:sp>
        <p:nvSpPr>
          <p:cNvPr id="4" name="Freeform: Shape 3">
            <a:extLst>
              <a:ext uri="{FF2B5EF4-FFF2-40B4-BE49-F238E27FC236}">
                <a16:creationId xmlns:a16="http://schemas.microsoft.com/office/drawing/2014/main" id="{B995CB5B-996D-72C3-688C-40D52F8A98D1}"/>
              </a:ext>
            </a:extLst>
          </p:cNvPr>
          <p:cNvSpPr/>
          <p:nvPr/>
        </p:nvSpPr>
        <p:spPr bwMode="auto">
          <a:xfrm>
            <a:off x="580343" y="3987800"/>
            <a:ext cx="5195618" cy="2205020"/>
          </a:xfrm>
          <a:custGeom>
            <a:avLst/>
            <a:gdLst>
              <a:gd name="connsiteX0" fmla="*/ 124685 w 5195618"/>
              <a:gd name="connsiteY0" fmla="*/ 0 h 2205020"/>
              <a:gd name="connsiteX1" fmla="*/ 5070933 w 5195618"/>
              <a:gd name="connsiteY1" fmla="*/ 0 h 2205020"/>
              <a:gd name="connsiteX2" fmla="*/ 5195618 w 5195618"/>
              <a:gd name="connsiteY2" fmla="*/ 124685 h 2205020"/>
              <a:gd name="connsiteX3" fmla="*/ 5195618 w 5195618"/>
              <a:gd name="connsiteY3" fmla="*/ 848585 h 2205020"/>
              <a:gd name="connsiteX4" fmla="*/ 5195618 w 5195618"/>
              <a:gd name="connsiteY4" fmla="*/ 911935 h 2205020"/>
              <a:gd name="connsiteX5" fmla="*/ 5195618 w 5195618"/>
              <a:gd name="connsiteY5" fmla="*/ 1293085 h 2205020"/>
              <a:gd name="connsiteX6" fmla="*/ 5195618 w 5195618"/>
              <a:gd name="connsiteY6" fmla="*/ 1635835 h 2205020"/>
              <a:gd name="connsiteX7" fmla="*/ 5195618 w 5195618"/>
              <a:gd name="connsiteY7" fmla="*/ 2080335 h 2205020"/>
              <a:gd name="connsiteX8" fmla="*/ 5070933 w 5195618"/>
              <a:gd name="connsiteY8" fmla="*/ 2205020 h 2205020"/>
              <a:gd name="connsiteX9" fmla="*/ 124685 w 5195618"/>
              <a:gd name="connsiteY9" fmla="*/ 2205020 h 2205020"/>
              <a:gd name="connsiteX10" fmla="*/ 0 w 5195618"/>
              <a:gd name="connsiteY10" fmla="*/ 2080335 h 2205020"/>
              <a:gd name="connsiteX11" fmla="*/ 0 w 5195618"/>
              <a:gd name="connsiteY11" fmla="*/ 1293085 h 2205020"/>
              <a:gd name="connsiteX12" fmla="*/ 0 w 5195618"/>
              <a:gd name="connsiteY12" fmla="*/ 1293085 h 2205020"/>
              <a:gd name="connsiteX13" fmla="*/ 0 w 5195618"/>
              <a:gd name="connsiteY13" fmla="*/ 911935 h 2205020"/>
              <a:gd name="connsiteX14" fmla="*/ 0 w 5195618"/>
              <a:gd name="connsiteY14" fmla="*/ 848585 h 2205020"/>
              <a:gd name="connsiteX15" fmla="*/ 0 w 5195618"/>
              <a:gd name="connsiteY15" fmla="*/ 124685 h 2205020"/>
              <a:gd name="connsiteX16" fmla="*/ 124685 w 5195618"/>
              <a:gd name="connsiteY16" fmla="*/ 0 h 220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95618" h="2205020">
                <a:moveTo>
                  <a:pt x="124685" y="0"/>
                </a:moveTo>
                <a:lnTo>
                  <a:pt x="5070933" y="0"/>
                </a:lnTo>
                <a:cubicBezTo>
                  <a:pt x="5139795" y="0"/>
                  <a:pt x="5195618" y="55823"/>
                  <a:pt x="5195618" y="124685"/>
                </a:cubicBezTo>
                <a:lnTo>
                  <a:pt x="5195618" y="848585"/>
                </a:lnTo>
                <a:lnTo>
                  <a:pt x="5195618" y="911935"/>
                </a:lnTo>
                <a:lnTo>
                  <a:pt x="5195618" y="1293085"/>
                </a:lnTo>
                <a:lnTo>
                  <a:pt x="5195618" y="1635835"/>
                </a:lnTo>
                <a:lnTo>
                  <a:pt x="5195618" y="2080335"/>
                </a:lnTo>
                <a:cubicBezTo>
                  <a:pt x="5195618" y="2149197"/>
                  <a:pt x="5139795" y="2205020"/>
                  <a:pt x="5070933" y="2205020"/>
                </a:cubicBezTo>
                <a:lnTo>
                  <a:pt x="124685" y="2205020"/>
                </a:lnTo>
                <a:cubicBezTo>
                  <a:pt x="55823" y="2205020"/>
                  <a:pt x="0" y="2149197"/>
                  <a:pt x="0" y="2080335"/>
                </a:cubicBezTo>
                <a:lnTo>
                  <a:pt x="0" y="1293085"/>
                </a:lnTo>
                <a:lnTo>
                  <a:pt x="0" y="1293085"/>
                </a:lnTo>
                <a:lnTo>
                  <a:pt x="0" y="911935"/>
                </a:lnTo>
                <a:lnTo>
                  <a:pt x="0" y="848585"/>
                </a:lnTo>
                <a:lnTo>
                  <a:pt x="0" y="124685"/>
                </a:lnTo>
                <a:cubicBezTo>
                  <a:pt x="0" y="55823"/>
                  <a:pt x="55823" y="0"/>
                  <a:pt x="124685" y="0"/>
                </a:cubicBezTo>
                <a:close/>
              </a:path>
            </a:pathLst>
          </a:custGeom>
          <a:solidFill>
            <a:schemeClr val="accent5">
              <a:lumMod val="20000"/>
              <a:lumOff val="80000"/>
              <a:alpha val="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lvl1pPr>
              <a:defRPr sz="3600"/>
            </a:lvl1pPr>
          </a:lstStyle>
          <a:p>
            <a:r>
              <a:rPr lang="en-US"/>
              <a:t>Click to edit Master title style</a:t>
            </a:r>
          </a:p>
        </p:txBody>
      </p:sp>
      <p:sp>
        <p:nvSpPr>
          <p:cNvPr id="56" name="Freeform: Shape 55">
            <a:extLst>
              <a:ext uri="{FF2B5EF4-FFF2-40B4-BE49-F238E27FC236}">
                <a16:creationId xmlns:a16="http://schemas.microsoft.com/office/drawing/2014/main" id="{FBCE4487-1FD8-A64B-59C1-2CCB8543F56C}"/>
              </a:ext>
            </a:extLst>
          </p:cNvPr>
          <p:cNvSpPr>
            <a:spLocks/>
          </p:cNvSpPr>
          <p:nvPr/>
        </p:nvSpPr>
        <p:spPr bwMode="auto">
          <a:xfrm rot="16200000" flipV="1">
            <a:off x="2786266" y="-92551"/>
            <a:ext cx="783771" cy="4510360"/>
          </a:xfrm>
          <a:custGeom>
            <a:avLst/>
            <a:gdLst>
              <a:gd name="connsiteX0" fmla="*/ 783771 w 783771"/>
              <a:gd name="connsiteY0" fmla="*/ 4134805 h 4510361"/>
              <a:gd name="connsiteX1" fmla="*/ 783770 w 783771"/>
              <a:gd name="connsiteY1" fmla="*/ 4134805 h 4510361"/>
              <a:gd name="connsiteX2" fmla="*/ 783770 w 783771"/>
              <a:gd name="connsiteY2" fmla="*/ 3452133 h 4510361"/>
              <a:gd name="connsiteX3" fmla="*/ 783771 w 783771"/>
              <a:gd name="connsiteY3" fmla="*/ 3452133 h 4510361"/>
              <a:gd name="connsiteX4" fmla="*/ 783771 w 783771"/>
              <a:gd name="connsiteY4" fmla="*/ 2255181 h 4510361"/>
              <a:gd name="connsiteX5" fmla="*/ 783771 w 783771"/>
              <a:gd name="connsiteY5" fmla="*/ 1058228 h 4510361"/>
              <a:gd name="connsiteX6" fmla="*/ 783770 w 783771"/>
              <a:gd name="connsiteY6" fmla="*/ 1058228 h 4510361"/>
              <a:gd name="connsiteX7" fmla="*/ 783770 w 783771"/>
              <a:gd name="connsiteY7" fmla="*/ 375556 h 4510361"/>
              <a:gd name="connsiteX8" fmla="*/ 783771 w 783771"/>
              <a:gd name="connsiteY8" fmla="*/ 375556 h 4510361"/>
              <a:gd name="connsiteX9" fmla="*/ 783770 w 783771"/>
              <a:gd name="connsiteY9" fmla="*/ 0 h 4510361"/>
              <a:gd name="connsiteX10" fmla="*/ 408214 w 783771"/>
              <a:gd name="connsiteY10" fmla="*/ 375556 h 4510361"/>
              <a:gd name="connsiteX11" fmla="*/ 220639 w 783771"/>
              <a:gd name="connsiteY11" fmla="*/ 375556 h 4510361"/>
              <a:gd name="connsiteX12" fmla="*/ 0 w 783771"/>
              <a:gd name="connsiteY12" fmla="*/ 596196 h 4510361"/>
              <a:gd name="connsiteX13" fmla="*/ 0 w 783771"/>
              <a:gd name="connsiteY13" fmla="*/ 1058228 h 4510361"/>
              <a:gd name="connsiteX14" fmla="*/ 0 w 783771"/>
              <a:gd name="connsiteY14" fmla="*/ 3452133 h 4510361"/>
              <a:gd name="connsiteX15" fmla="*/ 0 w 783771"/>
              <a:gd name="connsiteY15" fmla="*/ 3914165 h 4510361"/>
              <a:gd name="connsiteX16" fmla="*/ 220639 w 783771"/>
              <a:gd name="connsiteY16" fmla="*/ 4134805 h 4510361"/>
              <a:gd name="connsiteX17" fmla="*/ 408214 w 783771"/>
              <a:gd name="connsiteY17" fmla="*/ 4134805 h 4510361"/>
              <a:gd name="connsiteX18" fmla="*/ 783770 w 783771"/>
              <a:gd name="connsiteY18" fmla="*/ 4510361 h 4510361"/>
              <a:gd name="connsiteX19" fmla="*/ 783771 w 783771"/>
              <a:gd name="connsiteY19" fmla="*/ 4134805 h 4510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3771" h="4510361">
                <a:moveTo>
                  <a:pt x="783771" y="4134805"/>
                </a:moveTo>
                <a:lnTo>
                  <a:pt x="783770" y="4134805"/>
                </a:lnTo>
                <a:lnTo>
                  <a:pt x="783770" y="3452133"/>
                </a:lnTo>
                <a:lnTo>
                  <a:pt x="783771" y="3452133"/>
                </a:lnTo>
                <a:lnTo>
                  <a:pt x="783771" y="2255181"/>
                </a:lnTo>
                <a:lnTo>
                  <a:pt x="783771" y="1058228"/>
                </a:lnTo>
                <a:lnTo>
                  <a:pt x="783770" y="1058228"/>
                </a:lnTo>
                <a:lnTo>
                  <a:pt x="783770" y="375556"/>
                </a:lnTo>
                <a:lnTo>
                  <a:pt x="783771" y="375556"/>
                </a:lnTo>
                <a:cubicBezTo>
                  <a:pt x="783770" y="250370"/>
                  <a:pt x="783770" y="125185"/>
                  <a:pt x="783770" y="0"/>
                </a:cubicBezTo>
                <a:cubicBezTo>
                  <a:pt x="783770" y="207413"/>
                  <a:pt x="615627" y="375556"/>
                  <a:pt x="408214" y="375556"/>
                </a:cubicBezTo>
                <a:lnTo>
                  <a:pt x="220639" y="375556"/>
                </a:lnTo>
                <a:cubicBezTo>
                  <a:pt x="98783" y="375556"/>
                  <a:pt x="0" y="474340"/>
                  <a:pt x="0" y="596196"/>
                </a:cubicBezTo>
                <a:lnTo>
                  <a:pt x="0" y="1058228"/>
                </a:lnTo>
                <a:lnTo>
                  <a:pt x="0" y="3452133"/>
                </a:lnTo>
                <a:lnTo>
                  <a:pt x="0" y="3914165"/>
                </a:lnTo>
                <a:cubicBezTo>
                  <a:pt x="0" y="4036021"/>
                  <a:pt x="98783" y="4134805"/>
                  <a:pt x="220639" y="4134805"/>
                </a:cubicBezTo>
                <a:lnTo>
                  <a:pt x="408214" y="4134805"/>
                </a:lnTo>
                <a:cubicBezTo>
                  <a:pt x="615627" y="4134805"/>
                  <a:pt x="783770" y="4302948"/>
                  <a:pt x="783770" y="4510361"/>
                </a:cubicBezTo>
                <a:cubicBezTo>
                  <a:pt x="783770" y="4385176"/>
                  <a:pt x="783770" y="4259991"/>
                  <a:pt x="783771" y="4134805"/>
                </a:cubicBezTo>
                <a:close/>
              </a:path>
            </a:pathLst>
          </a:cu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46" name="Text Placeholder 32">
            <a:extLst>
              <a:ext uri="{FF2B5EF4-FFF2-40B4-BE49-F238E27FC236}">
                <a16:creationId xmlns:a16="http://schemas.microsoft.com/office/drawing/2014/main" id="{9689CA88-1A29-20DB-2826-27868FEA68C8}"/>
              </a:ext>
            </a:extLst>
          </p:cNvPr>
          <p:cNvSpPr>
            <a:spLocks noGrp="1"/>
          </p:cNvSpPr>
          <p:nvPr>
            <p:ph type="body" sz="quarter" idx="29" hasCustomPrompt="1"/>
          </p:nvPr>
        </p:nvSpPr>
        <p:spPr>
          <a:xfrm>
            <a:off x="1625972" y="1993352"/>
            <a:ext cx="2991748" cy="338554"/>
          </a:xfrm>
        </p:spPr>
        <p:txBody>
          <a:bodyPr wrap="square" lIns="0" tIns="0" rIns="0" bIns="0">
            <a:spAutoFit/>
          </a:bodyPr>
          <a:lstStyle>
            <a:lvl1pPr marL="0" marR="0" indent="0" algn="ctr"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200" kern="1200" spc="0" baseline="0" dirty="0">
                <a:solidFill>
                  <a:schemeClr val="bg2"/>
                </a:solidFill>
                <a:latin typeface="+mj-lt"/>
                <a:ea typeface="Calibri" panose="020F0502020204030204" pitchFamily="34" charset="0"/>
                <a:cs typeface="Calibri" panose="020F0502020204030204" pitchFamily="34" charset="0"/>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text styles</a:t>
            </a:r>
          </a:p>
        </p:txBody>
      </p:sp>
      <p:sp>
        <p:nvSpPr>
          <p:cNvPr id="47" name="Text Placeholder 32">
            <a:extLst>
              <a:ext uri="{FF2B5EF4-FFF2-40B4-BE49-F238E27FC236}">
                <a16:creationId xmlns:a16="http://schemas.microsoft.com/office/drawing/2014/main" id="{95F6A78B-123E-0D32-D2E7-12D40FA50577}"/>
              </a:ext>
            </a:extLst>
          </p:cNvPr>
          <p:cNvSpPr>
            <a:spLocks noGrp="1"/>
          </p:cNvSpPr>
          <p:nvPr>
            <p:ph type="body" sz="quarter" idx="30" hasCustomPrompt="1"/>
          </p:nvPr>
        </p:nvSpPr>
        <p:spPr>
          <a:xfrm>
            <a:off x="1800780" y="2982712"/>
            <a:ext cx="3247469" cy="615553"/>
          </a:xfrm>
        </p:spPr>
        <p:txBody>
          <a:bodyPr wrap="square" lIns="0" tIns="0" rIns="0" bIns="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000" kern="1200" spc="0" baseline="0" dirty="0">
                <a:solidFill>
                  <a:schemeClr val="tx1"/>
                </a:solidFill>
                <a:latin typeface="+mj-lt"/>
                <a:ea typeface="Calibri" panose="020F0502020204030204" pitchFamily="34" charset="0"/>
                <a:cs typeface="Calibri" panose="020F0502020204030204" pitchFamily="34" charset="0"/>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text styles</a:t>
            </a:r>
          </a:p>
        </p:txBody>
      </p:sp>
      <p:pic>
        <p:nvPicPr>
          <p:cNvPr id="49" name="Picture 48">
            <a:extLst>
              <a:ext uri="{FF2B5EF4-FFF2-40B4-BE49-F238E27FC236}">
                <a16:creationId xmlns:a16="http://schemas.microsoft.com/office/drawing/2014/main" id="{5BB96861-F665-67A2-6246-D9DE65ED5D42}"/>
              </a:ext>
            </a:extLst>
          </p:cNvPr>
          <p:cNvPicPr>
            <a:picLocks/>
          </p:cNvPicPr>
          <p:nvPr/>
        </p:nvPicPr>
        <p:blipFill>
          <a:blip r:embed="rId2"/>
          <a:stretch>
            <a:fillRect/>
          </a:stretch>
        </p:blipFill>
        <p:spPr>
          <a:xfrm>
            <a:off x="771070" y="2920913"/>
            <a:ext cx="739152" cy="739152"/>
          </a:xfrm>
          <a:prstGeom prst="rect">
            <a:avLst/>
          </a:prstGeom>
        </p:spPr>
      </p:pic>
      <p:sp>
        <p:nvSpPr>
          <p:cNvPr id="52" name="Text Placeholder 26">
            <a:extLst>
              <a:ext uri="{FF2B5EF4-FFF2-40B4-BE49-F238E27FC236}">
                <a16:creationId xmlns:a16="http://schemas.microsoft.com/office/drawing/2014/main" id="{CF9CD9BB-BFFB-CDF8-7562-607773B42FA4}"/>
              </a:ext>
            </a:extLst>
          </p:cNvPr>
          <p:cNvSpPr>
            <a:spLocks noGrp="1"/>
          </p:cNvSpPr>
          <p:nvPr>
            <p:ph type="body" sz="quarter" idx="33" hasCustomPrompt="1"/>
          </p:nvPr>
        </p:nvSpPr>
        <p:spPr>
          <a:xfrm>
            <a:off x="908003" y="4189065"/>
            <a:ext cx="4540298" cy="249299"/>
          </a:xfrm>
        </p:spPr>
        <p:txBody>
          <a:bodyPr lIns="0" tIns="0" rIns="0" bIns="0"/>
          <a:lstStyle>
            <a:lvl1pPr marL="0" indent="0" algn="ctr">
              <a:buNone/>
              <a:defRPr sz="1800">
                <a:solidFill>
                  <a:schemeClr val="tx1"/>
                </a:solidFill>
                <a:latin typeface="+mn-lt"/>
              </a:defRPr>
            </a:lvl1pPr>
            <a:lvl2pPr marL="224096" indent="0">
              <a:buNone/>
              <a:defRPr sz="1800">
                <a:latin typeface="+mn-lt"/>
              </a:defRPr>
            </a:lvl2pPr>
            <a:lvl3pPr marL="448193" indent="0">
              <a:buNone/>
              <a:defRPr sz="1800">
                <a:latin typeface="+mn-lt"/>
              </a:defRPr>
            </a:lvl3pPr>
            <a:lvl4pPr marL="672289" indent="0">
              <a:buNone/>
              <a:defRPr sz="1800">
                <a:latin typeface="+mn-lt"/>
              </a:defRPr>
            </a:lvl4pPr>
            <a:lvl5pPr marL="896386" indent="0">
              <a:buNone/>
              <a:defRPr sz="1800">
                <a:latin typeface="+mn-lt"/>
              </a:defRPr>
            </a:lvl5pPr>
          </a:lstStyle>
          <a:p>
            <a:pPr lvl="0"/>
            <a:r>
              <a:rPr lang="en-US"/>
              <a:t>Click to edit text styles</a:t>
            </a:r>
          </a:p>
        </p:txBody>
      </p:sp>
      <p:sp>
        <p:nvSpPr>
          <p:cNvPr id="53" name="Text Placeholder 38">
            <a:extLst>
              <a:ext uri="{FF2B5EF4-FFF2-40B4-BE49-F238E27FC236}">
                <a16:creationId xmlns:a16="http://schemas.microsoft.com/office/drawing/2014/main" id="{FD6303E0-AC3F-E796-AE15-F0798DE04A3E}"/>
              </a:ext>
            </a:extLst>
          </p:cNvPr>
          <p:cNvSpPr>
            <a:spLocks noGrp="1"/>
          </p:cNvSpPr>
          <p:nvPr>
            <p:ph type="body" sz="quarter" idx="34"/>
          </p:nvPr>
        </p:nvSpPr>
        <p:spPr>
          <a:xfrm>
            <a:off x="908003" y="5312229"/>
            <a:ext cx="4540298" cy="433965"/>
          </a:xfrm>
          <a:noFill/>
        </p:spPr>
        <p:txBody>
          <a:bodyPr/>
          <a:lstStyle>
            <a:lvl1pPr marL="0" indent="0" algn="ctr">
              <a:buNone/>
              <a:defRPr sz="1800">
                <a:solidFill>
                  <a:schemeClr val="tx1"/>
                </a:solidFill>
                <a:latin typeface="+mn-lt"/>
              </a:defRPr>
            </a:lvl1pPr>
            <a:lvl2pPr marL="224096" indent="0" algn="ctr">
              <a:buNone/>
              <a:defRPr sz="1800">
                <a:latin typeface="+mn-lt"/>
              </a:defRPr>
            </a:lvl2pPr>
            <a:lvl3pPr marL="448193" indent="0" algn="ctr">
              <a:buNone/>
              <a:defRPr sz="1800">
                <a:latin typeface="+mn-lt"/>
              </a:defRPr>
            </a:lvl3pPr>
            <a:lvl4pPr marL="672289" indent="0" algn="ctr">
              <a:buNone/>
              <a:defRPr sz="1800">
                <a:latin typeface="+mn-lt"/>
              </a:defRPr>
            </a:lvl4pPr>
            <a:lvl5pPr marL="896386" indent="0" algn="ctr">
              <a:buNone/>
              <a:defRPr sz="1800">
                <a:latin typeface="+mn-lt"/>
              </a:defRPr>
            </a:lvl5pPr>
          </a:lstStyle>
          <a:p>
            <a:pPr lvl="0"/>
            <a:r>
              <a:rPr lang="en-US"/>
              <a:t>Click to edit Master text styles</a:t>
            </a:r>
          </a:p>
        </p:txBody>
      </p:sp>
      <p:sp>
        <p:nvSpPr>
          <p:cNvPr id="16" name="Freeform: Shape 15">
            <a:extLst>
              <a:ext uri="{FF2B5EF4-FFF2-40B4-BE49-F238E27FC236}">
                <a16:creationId xmlns:a16="http://schemas.microsoft.com/office/drawing/2014/main" id="{120D49DC-6F18-429A-A77A-76AB31D45FDF}"/>
              </a:ext>
            </a:extLst>
          </p:cNvPr>
          <p:cNvSpPr>
            <a:spLocks/>
          </p:cNvSpPr>
          <p:nvPr/>
        </p:nvSpPr>
        <p:spPr bwMode="auto">
          <a:xfrm>
            <a:off x="6253400" y="1770742"/>
            <a:ext cx="5440411" cy="4542970"/>
          </a:xfrm>
          <a:custGeom>
            <a:avLst/>
            <a:gdLst>
              <a:gd name="connsiteX0" fmla="*/ 149865 w 5440411"/>
              <a:gd name="connsiteY0" fmla="*/ 0 h 4542970"/>
              <a:gd name="connsiteX1" fmla="*/ 5290546 w 5440411"/>
              <a:gd name="connsiteY1" fmla="*/ 0 h 4542970"/>
              <a:gd name="connsiteX2" fmla="*/ 5440411 w 5440411"/>
              <a:gd name="connsiteY2" fmla="*/ 149865 h 4542970"/>
              <a:gd name="connsiteX3" fmla="*/ 5440411 w 5440411"/>
              <a:gd name="connsiteY3" fmla="*/ 2213077 h 4542970"/>
              <a:gd name="connsiteX4" fmla="*/ 5440411 w 5440411"/>
              <a:gd name="connsiteY4" fmla="*/ 2898877 h 4542970"/>
              <a:gd name="connsiteX5" fmla="*/ 5440411 w 5440411"/>
              <a:gd name="connsiteY5" fmla="*/ 3719134 h 4542970"/>
              <a:gd name="connsiteX6" fmla="*/ 5440411 w 5440411"/>
              <a:gd name="connsiteY6" fmla="*/ 4102820 h 4542970"/>
              <a:gd name="connsiteX7" fmla="*/ 5440411 w 5440411"/>
              <a:gd name="connsiteY7" fmla="*/ 4404934 h 4542970"/>
              <a:gd name="connsiteX8" fmla="*/ 5302375 w 5440411"/>
              <a:gd name="connsiteY8" fmla="*/ 4542970 h 4542970"/>
              <a:gd name="connsiteX9" fmla="*/ 138036 w 5440411"/>
              <a:gd name="connsiteY9" fmla="*/ 4542970 h 4542970"/>
              <a:gd name="connsiteX10" fmla="*/ 0 w 5440411"/>
              <a:gd name="connsiteY10" fmla="*/ 4404934 h 4542970"/>
              <a:gd name="connsiteX11" fmla="*/ 0 w 5440411"/>
              <a:gd name="connsiteY11" fmla="*/ 4102820 h 4542970"/>
              <a:gd name="connsiteX12" fmla="*/ 0 w 5440411"/>
              <a:gd name="connsiteY12" fmla="*/ 3719134 h 4542970"/>
              <a:gd name="connsiteX13" fmla="*/ 0 w 5440411"/>
              <a:gd name="connsiteY13" fmla="*/ 2898877 h 4542970"/>
              <a:gd name="connsiteX14" fmla="*/ 0 w 5440411"/>
              <a:gd name="connsiteY14" fmla="*/ 2213077 h 4542970"/>
              <a:gd name="connsiteX15" fmla="*/ 0 w 5440411"/>
              <a:gd name="connsiteY15" fmla="*/ 149865 h 4542970"/>
              <a:gd name="connsiteX16" fmla="*/ 149865 w 5440411"/>
              <a:gd name="connsiteY16" fmla="*/ 0 h 454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40411" h="4542970">
                <a:moveTo>
                  <a:pt x="149865" y="0"/>
                </a:moveTo>
                <a:lnTo>
                  <a:pt x="5290546" y="0"/>
                </a:lnTo>
                <a:cubicBezTo>
                  <a:pt x="5373314" y="0"/>
                  <a:pt x="5440411" y="67097"/>
                  <a:pt x="5440411" y="149865"/>
                </a:cubicBezTo>
                <a:lnTo>
                  <a:pt x="5440411" y="2213077"/>
                </a:lnTo>
                <a:lnTo>
                  <a:pt x="5440411" y="2898877"/>
                </a:lnTo>
                <a:lnTo>
                  <a:pt x="5440411" y="3719134"/>
                </a:lnTo>
                <a:lnTo>
                  <a:pt x="5440411" y="4102820"/>
                </a:lnTo>
                <a:lnTo>
                  <a:pt x="5440411" y="4404934"/>
                </a:lnTo>
                <a:cubicBezTo>
                  <a:pt x="5440411" y="4481169"/>
                  <a:pt x="5378610" y="4542970"/>
                  <a:pt x="5302375" y="4542970"/>
                </a:cubicBezTo>
                <a:lnTo>
                  <a:pt x="138036" y="4542970"/>
                </a:lnTo>
                <a:cubicBezTo>
                  <a:pt x="61801" y="4542970"/>
                  <a:pt x="0" y="4481169"/>
                  <a:pt x="0" y="4404934"/>
                </a:cubicBezTo>
                <a:lnTo>
                  <a:pt x="0" y="4102820"/>
                </a:lnTo>
                <a:lnTo>
                  <a:pt x="0" y="3719134"/>
                </a:lnTo>
                <a:lnTo>
                  <a:pt x="0" y="2898877"/>
                </a:lnTo>
                <a:lnTo>
                  <a:pt x="0" y="2213077"/>
                </a:lnTo>
                <a:lnTo>
                  <a:pt x="0" y="149865"/>
                </a:lnTo>
                <a:cubicBezTo>
                  <a:pt x="0" y="67097"/>
                  <a:pt x="67097" y="0"/>
                  <a:pt x="149865" y="0"/>
                </a:cubicBezTo>
                <a:close/>
              </a:path>
            </a:pathLst>
          </a:cu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wrap="square" lIns="182880" rIns="1463040" rtlCol="0" anchor="ctr">
            <a:noAutofit/>
          </a:bodyPr>
          <a:lstStyle/>
          <a:p>
            <a:pPr>
              <a:spcAft>
                <a:spcPts val="1200"/>
              </a:spcAft>
            </a:pPr>
            <a:endParaRPr lang="en-US" sz="2800" b="1">
              <a:solidFill>
                <a:schemeClr val="accent4"/>
              </a:solidFill>
            </a:endParaRPr>
          </a:p>
        </p:txBody>
      </p:sp>
      <p:sp>
        <p:nvSpPr>
          <p:cNvPr id="17" name="Freeform: Shape 16">
            <a:extLst>
              <a:ext uri="{FF2B5EF4-FFF2-40B4-BE49-F238E27FC236}">
                <a16:creationId xmlns:a16="http://schemas.microsoft.com/office/drawing/2014/main" id="{6168FCF4-1FDF-645D-8773-BC98EB31ACED}"/>
              </a:ext>
            </a:extLst>
          </p:cNvPr>
          <p:cNvSpPr/>
          <p:nvPr/>
        </p:nvSpPr>
        <p:spPr bwMode="auto">
          <a:xfrm>
            <a:off x="6375797" y="3987800"/>
            <a:ext cx="5195618" cy="2205020"/>
          </a:xfrm>
          <a:custGeom>
            <a:avLst/>
            <a:gdLst>
              <a:gd name="connsiteX0" fmla="*/ 124685 w 5195618"/>
              <a:gd name="connsiteY0" fmla="*/ 0 h 2205020"/>
              <a:gd name="connsiteX1" fmla="*/ 5070933 w 5195618"/>
              <a:gd name="connsiteY1" fmla="*/ 0 h 2205020"/>
              <a:gd name="connsiteX2" fmla="*/ 5195618 w 5195618"/>
              <a:gd name="connsiteY2" fmla="*/ 124685 h 2205020"/>
              <a:gd name="connsiteX3" fmla="*/ 5195618 w 5195618"/>
              <a:gd name="connsiteY3" fmla="*/ 848585 h 2205020"/>
              <a:gd name="connsiteX4" fmla="*/ 5195618 w 5195618"/>
              <a:gd name="connsiteY4" fmla="*/ 911935 h 2205020"/>
              <a:gd name="connsiteX5" fmla="*/ 5195618 w 5195618"/>
              <a:gd name="connsiteY5" fmla="*/ 1293085 h 2205020"/>
              <a:gd name="connsiteX6" fmla="*/ 5195618 w 5195618"/>
              <a:gd name="connsiteY6" fmla="*/ 1635835 h 2205020"/>
              <a:gd name="connsiteX7" fmla="*/ 5195618 w 5195618"/>
              <a:gd name="connsiteY7" fmla="*/ 2080335 h 2205020"/>
              <a:gd name="connsiteX8" fmla="*/ 5070933 w 5195618"/>
              <a:gd name="connsiteY8" fmla="*/ 2205020 h 2205020"/>
              <a:gd name="connsiteX9" fmla="*/ 124685 w 5195618"/>
              <a:gd name="connsiteY9" fmla="*/ 2205020 h 2205020"/>
              <a:gd name="connsiteX10" fmla="*/ 0 w 5195618"/>
              <a:gd name="connsiteY10" fmla="*/ 2080335 h 2205020"/>
              <a:gd name="connsiteX11" fmla="*/ 0 w 5195618"/>
              <a:gd name="connsiteY11" fmla="*/ 1293085 h 2205020"/>
              <a:gd name="connsiteX12" fmla="*/ 0 w 5195618"/>
              <a:gd name="connsiteY12" fmla="*/ 1293085 h 2205020"/>
              <a:gd name="connsiteX13" fmla="*/ 0 w 5195618"/>
              <a:gd name="connsiteY13" fmla="*/ 911935 h 2205020"/>
              <a:gd name="connsiteX14" fmla="*/ 0 w 5195618"/>
              <a:gd name="connsiteY14" fmla="*/ 848585 h 2205020"/>
              <a:gd name="connsiteX15" fmla="*/ 0 w 5195618"/>
              <a:gd name="connsiteY15" fmla="*/ 124685 h 2205020"/>
              <a:gd name="connsiteX16" fmla="*/ 124685 w 5195618"/>
              <a:gd name="connsiteY16" fmla="*/ 0 h 220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95618" h="2205020">
                <a:moveTo>
                  <a:pt x="124685" y="0"/>
                </a:moveTo>
                <a:lnTo>
                  <a:pt x="5070933" y="0"/>
                </a:lnTo>
                <a:cubicBezTo>
                  <a:pt x="5139795" y="0"/>
                  <a:pt x="5195618" y="55823"/>
                  <a:pt x="5195618" y="124685"/>
                </a:cubicBezTo>
                <a:lnTo>
                  <a:pt x="5195618" y="848585"/>
                </a:lnTo>
                <a:lnTo>
                  <a:pt x="5195618" y="911935"/>
                </a:lnTo>
                <a:lnTo>
                  <a:pt x="5195618" y="1293085"/>
                </a:lnTo>
                <a:lnTo>
                  <a:pt x="5195618" y="1635835"/>
                </a:lnTo>
                <a:lnTo>
                  <a:pt x="5195618" y="2080335"/>
                </a:lnTo>
                <a:cubicBezTo>
                  <a:pt x="5195618" y="2149197"/>
                  <a:pt x="5139795" y="2205020"/>
                  <a:pt x="5070933" y="2205020"/>
                </a:cubicBezTo>
                <a:lnTo>
                  <a:pt x="124685" y="2205020"/>
                </a:lnTo>
                <a:cubicBezTo>
                  <a:pt x="55823" y="2205020"/>
                  <a:pt x="0" y="2149197"/>
                  <a:pt x="0" y="2080335"/>
                </a:cubicBezTo>
                <a:lnTo>
                  <a:pt x="0" y="1293085"/>
                </a:lnTo>
                <a:lnTo>
                  <a:pt x="0" y="1293085"/>
                </a:lnTo>
                <a:lnTo>
                  <a:pt x="0" y="911935"/>
                </a:lnTo>
                <a:lnTo>
                  <a:pt x="0" y="848585"/>
                </a:lnTo>
                <a:lnTo>
                  <a:pt x="0" y="124685"/>
                </a:lnTo>
                <a:cubicBezTo>
                  <a:pt x="0" y="55823"/>
                  <a:pt x="55823" y="0"/>
                  <a:pt x="124685" y="0"/>
                </a:cubicBezTo>
                <a:close/>
              </a:path>
            </a:pathLst>
          </a:custGeom>
          <a:solidFill>
            <a:schemeClr val="accent5">
              <a:lumMod val="20000"/>
              <a:lumOff val="80000"/>
              <a:alpha val="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8" name="Freeform: Shape 17">
            <a:extLst>
              <a:ext uri="{FF2B5EF4-FFF2-40B4-BE49-F238E27FC236}">
                <a16:creationId xmlns:a16="http://schemas.microsoft.com/office/drawing/2014/main" id="{52E4EB0D-D91B-69EC-EE7B-13E4B93FF1E2}"/>
              </a:ext>
            </a:extLst>
          </p:cNvPr>
          <p:cNvSpPr>
            <a:spLocks/>
          </p:cNvSpPr>
          <p:nvPr/>
        </p:nvSpPr>
        <p:spPr bwMode="auto">
          <a:xfrm rot="16200000" flipV="1">
            <a:off x="8581720" y="-92551"/>
            <a:ext cx="783771" cy="4510360"/>
          </a:xfrm>
          <a:custGeom>
            <a:avLst/>
            <a:gdLst>
              <a:gd name="connsiteX0" fmla="*/ 783771 w 783771"/>
              <a:gd name="connsiteY0" fmla="*/ 4134805 h 4510361"/>
              <a:gd name="connsiteX1" fmla="*/ 783770 w 783771"/>
              <a:gd name="connsiteY1" fmla="*/ 4134805 h 4510361"/>
              <a:gd name="connsiteX2" fmla="*/ 783770 w 783771"/>
              <a:gd name="connsiteY2" fmla="*/ 3452133 h 4510361"/>
              <a:gd name="connsiteX3" fmla="*/ 783771 w 783771"/>
              <a:gd name="connsiteY3" fmla="*/ 3452133 h 4510361"/>
              <a:gd name="connsiteX4" fmla="*/ 783771 w 783771"/>
              <a:gd name="connsiteY4" fmla="*/ 2255181 h 4510361"/>
              <a:gd name="connsiteX5" fmla="*/ 783771 w 783771"/>
              <a:gd name="connsiteY5" fmla="*/ 1058228 h 4510361"/>
              <a:gd name="connsiteX6" fmla="*/ 783770 w 783771"/>
              <a:gd name="connsiteY6" fmla="*/ 1058228 h 4510361"/>
              <a:gd name="connsiteX7" fmla="*/ 783770 w 783771"/>
              <a:gd name="connsiteY7" fmla="*/ 375556 h 4510361"/>
              <a:gd name="connsiteX8" fmla="*/ 783771 w 783771"/>
              <a:gd name="connsiteY8" fmla="*/ 375556 h 4510361"/>
              <a:gd name="connsiteX9" fmla="*/ 783770 w 783771"/>
              <a:gd name="connsiteY9" fmla="*/ 0 h 4510361"/>
              <a:gd name="connsiteX10" fmla="*/ 408214 w 783771"/>
              <a:gd name="connsiteY10" fmla="*/ 375556 h 4510361"/>
              <a:gd name="connsiteX11" fmla="*/ 220639 w 783771"/>
              <a:gd name="connsiteY11" fmla="*/ 375556 h 4510361"/>
              <a:gd name="connsiteX12" fmla="*/ 0 w 783771"/>
              <a:gd name="connsiteY12" fmla="*/ 596196 h 4510361"/>
              <a:gd name="connsiteX13" fmla="*/ 0 w 783771"/>
              <a:gd name="connsiteY13" fmla="*/ 1058228 h 4510361"/>
              <a:gd name="connsiteX14" fmla="*/ 0 w 783771"/>
              <a:gd name="connsiteY14" fmla="*/ 3452133 h 4510361"/>
              <a:gd name="connsiteX15" fmla="*/ 0 w 783771"/>
              <a:gd name="connsiteY15" fmla="*/ 3914165 h 4510361"/>
              <a:gd name="connsiteX16" fmla="*/ 220639 w 783771"/>
              <a:gd name="connsiteY16" fmla="*/ 4134805 h 4510361"/>
              <a:gd name="connsiteX17" fmla="*/ 408214 w 783771"/>
              <a:gd name="connsiteY17" fmla="*/ 4134805 h 4510361"/>
              <a:gd name="connsiteX18" fmla="*/ 783770 w 783771"/>
              <a:gd name="connsiteY18" fmla="*/ 4510361 h 4510361"/>
              <a:gd name="connsiteX19" fmla="*/ 783771 w 783771"/>
              <a:gd name="connsiteY19" fmla="*/ 4134805 h 4510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3771" h="4510361">
                <a:moveTo>
                  <a:pt x="783771" y="4134805"/>
                </a:moveTo>
                <a:lnTo>
                  <a:pt x="783770" y="4134805"/>
                </a:lnTo>
                <a:lnTo>
                  <a:pt x="783770" y="3452133"/>
                </a:lnTo>
                <a:lnTo>
                  <a:pt x="783771" y="3452133"/>
                </a:lnTo>
                <a:lnTo>
                  <a:pt x="783771" y="2255181"/>
                </a:lnTo>
                <a:lnTo>
                  <a:pt x="783771" y="1058228"/>
                </a:lnTo>
                <a:lnTo>
                  <a:pt x="783770" y="1058228"/>
                </a:lnTo>
                <a:lnTo>
                  <a:pt x="783770" y="375556"/>
                </a:lnTo>
                <a:lnTo>
                  <a:pt x="783771" y="375556"/>
                </a:lnTo>
                <a:cubicBezTo>
                  <a:pt x="783770" y="250370"/>
                  <a:pt x="783770" y="125185"/>
                  <a:pt x="783770" y="0"/>
                </a:cubicBezTo>
                <a:cubicBezTo>
                  <a:pt x="783770" y="207413"/>
                  <a:pt x="615627" y="375556"/>
                  <a:pt x="408214" y="375556"/>
                </a:cubicBezTo>
                <a:lnTo>
                  <a:pt x="220639" y="375556"/>
                </a:lnTo>
                <a:cubicBezTo>
                  <a:pt x="98783" y="375556"/>
                  <a:pt x="0" y="474340"/>
                  <a:pt x="0" y="596196"/>
                </a:cubicBezTo>
                <a:lnTo>
                  <a:pt x="0" y="1058228"/>
                </a:lnTo>
                <a:lnTo>
                  <a:pt x="0" y="3452133"/>
                </a:lnTo>
                <a:lnTo>
                  <a:pt x="0" y="3914165"/>
                </a:lnTo>
                <a:cubicBezTo>
                  <a:pt x="0" y="4036021"/>
                  <a:pt x="98783" y="4134805"/>
                  <a:pt x="220639" y="4134805"/>
                </a:cubicBezTo>
                <a:lnTo>
                  <a:pt x="408214" y="4134805"/>
                </a:lnTo>
                <a:cubicBezTo>
                  <a:pt x="615627" y="4134805"/>
                  <a:pt x="783770" y="4302948"/>
                  <a:pt x="783770" y="4510361"/>
                </a:cubicBezTo>
                <a:cubicBezTo>
                  <a:pt x="783770" y="4385176"/>
                  <a:pt x="783770" y="4259991"/>
                  <a:pt x="783771" y="4134805"/>
                </a:cubicBezTo>
                <a:close/>
              </a:path>
            </a:pathLst>
          </a:cu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19" name="Text Placeholder 32">
            <a:extLst>
              <a:ext uri="{FF2B5EF4-FFF2-40B4-BE49-F238E27FC236}">
                <a16:creationId xmlns:a16="http://schemas.microsoft.com/office/drawing/2014/main" id="{96E5737A-596A-7AA8-709E-A30EF479FB5D}"/>
              </a:ext>
            </a:extLst>
          </p:cNvPr>
          <p:cNvSpPr>
            <a:spLocks noGrp="1"/>
          </p:cNvSpPr>
          <p:nvPr>
            <p:ph type="body" sz="quarter" idx="40" hasCustomPrompt="1"/>
          </p:nvPr>
        </p:nvSpPr>
        <p:spPr>
          <a:xfrm>
            <a:off x="7421426" y="1993352"/>
            <a:ext cx="2991748" cy="338554"/>
          </a:xfrm>
        </p:spPr>
        <p:txBody>
          <a:bodyPr wrap="square" lIns="0" tIns="0" rIns="0" bIns="0">
            <a:spAutoFit/>
          </a:bodyPr>
          <a:lstStyle>
            <a:lvl1pPr marL="0" marR="0" indent="0" algn="ctr"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200" kern="1200" spc="0" baseline="0" dirty="0">
                <a:solidFill>
                  <a:schemeClr val="bg2"/>
                </a:solidFill>
                <a:latin typeface="+mj-lt"/>
                <a:ea typeface="Calibri" panose="020F0502020204030204" pitchFamily="34" charset="0"/>
                <a:cs typeface="Calibri" panose="020F0502020204030204" pitchFamily="34" charset="0"/>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text styles</a:t>
            </a:r>
          </a:p>
        </p:txBody>
      </p:sp>
      <p:sp>
        <p:nvSpPr>
          <p:cNvPr id="20" name="Text Placeholder 32">
            <a:extLst>
              <a:ext uri="{FF2B5EF4-FFF2-40B4-BE49-F238E27FC236}">
                <a16:creationId xmlns:a16="http://schemas.microsoft.com/office/drawing/2014/main" id="{977A07B9-5997-B8E7-9DF4-083646C11F22}"/>
              </a:ext>
            </a:extLst>
          </p:cNvPr>
          <p:cNvSpPr>
            <a:spLocks noGrp="1"/>
          </p:cNvSpPr>
          <p:nvPr>
            <p:ph type="body" sz="quarter" idx="41" hasCustomPrompt="1"/>
          </p:nvPr>
        </p:nvSpPr>
        <p:spPr>
          <a:xfrm>
            <a:off x="7596234" y="2982712"/>
            <a:ext cx="3247469" cy="615553"/>
          </a:xfrm>
        </p:spPr>
        <p:txBody>
          <a:bodyPr wrap="square" lIns="0" tIns="0" rIns="0" bIns="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000" kern="1200" spc="0" baseline="0" dirty="0">
                <a:solidFill>
                  <a:schemeClr val="tx1"/>
                </a:solidFill>
                <a:latin typeface="+mj-lt"/>
                <a:ea typeface="Calibri" panose="020F0502020204030204" pitchFamily="34" charset="0"/>
                <a:cs typeface="Calibri" panose="020F0502020204030204" pitchFamily="34" charset="0"/>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text styles</a:t>
            </a:r>
          </a:p>
        </p:txBody>
      </p:sp>
      <p:pic>
        <p:nvPicPr>
          <p:cNvPr id="21" name="Picture 20">
            <a:extLst>
              <a:ext uri="{FF2B5EF4-FFF2-40B4-BE49-F238E27FC236}">
                <a16:creationId xmlns:a16="http://schemas.microsoft.com/office/drawing/2014/main" id="{A2245C98-4DBE-67EE-13A7-ED33769060FA}"/>
              </a:ext>
            </a:extLst>
          </p:cNvPr>
          <p:cNvPicPr>
            <a:picLocks/>
          </p:cNvPicPr>
          <p:nvPr/>
        </p:nvPicPr>
        <p:blipFill>
          <a:blip r:embed="rId2"/>
          <a:stretch>
            <a:fillRect/>
          </a:stretch>
        </p:blipFill>
        <p:spPr>
          <a:xfrm>
            <a:off x="6566524" y="2920913"/>
            <a:ext cx="739152" cy="739152"/>
          </a:xfrm>
          <a:prstGeom prst="rect">
            <a:avLst/>
          </a:prstGeom>
        </p:spPr>
      </p:pic>
      <p:sp>
        <p:nvSpPr>
          <p:cNvPr id="7" name="Text Placeholder 6">
            <a:extLst>
              <a:ext uri="{FF2B5EF4-FFF2-40B4-BE49-F238E27FC236}">
                <a16:creationId xmlns:a16="http://schemas.microsoft.com/office/drawing/2014/main" id="{48B1533B-8A2F-E026-4F60-4B08371D3823}"/>
              </a:ext>
            </a:extLst>
          </p:cNvPr>
          <p:cNvSpPr>
            <a:spLocks noGrp="1"/>
          </p:cNvSpPr>
          <p:nvPr>
            <p:ph type="body" sz="quarter" idx="47"/>
          </p:nvPr>
        </p:nvSpPr>
        <p:spPr>
          <a:xfrm>
            <a:off x="6703457" y="5312229"/>
            <a:ext cx="4540298" cy="433965"/>
          </a:xfrm>
        </p:spPr>
        <p:txBody>
          <a:bodyPr lIns="0" tIns="91440" rIns="0" bIns="91440"/>
          <a:lstStyle>
            <a:lvl1pPr marL="0" indent="0" algn="ctr">
              <a:buNone/>
              <a:defRPr sz="1800">
                <a:solidFill>
                  <a:schemeClr val="tx1"/>
                </a:solidFill>
                <a:latin typeface="+mn-lt"/>
              </a:defRPr>
            </a:lvl1pPr>
            <a:lvl2pPr marL="224096" indent="0" algn="ctr">
              <a:buNone/>
              <a:defRPr sz="1800">
                <a:solidFill>
                  <a:schemeClr val="tx1"/>
                </a:solidFill>
                <a:latin typeface="+mn-lt"/>
              </a:defRPr>
            </a:lvl2pPr>
            <a:lvl3pPr marL="448193" indent="0" algn="ctr">
              <a:buNone/>
              <a:defRPr sz="1800">
                <a:solidFill>
                  <a:schemeClr val="tx1"/>
                </a:solidFill>
                <a:latin typeface="+mn-lt"/>
              </a:defRPr>
            </a:lvl3pPr>
            <a:lvl4pPr marL="672289" indent="0" algn="ctr">
              <a:buNone/>
              <a:defRPr sz="1800">
                <a:solidFill>
                  <a:schemeClr val="tx1"/>
                </a:solidFill>
                <a:latin typeface="+mn-lt"/>
              </a:defRPr>
            </a:lvl4pPr>
            <a:lvl5pPr marL="896386" indent="0" algn="ctr">
              <a:buNone/>
              <a:defRPr sz="1800">
                <a:solidFill>
                  <a:schemeClr val="tx1"/>
                </a:solidFill>
                <a:latin typeface="+mn-lt"/>
              </a:defRPr>
            </a:lvl5pPr>
          </a:lstStyle>
          <a:p>
            <a:pPr lvl="0"/>
            <a:r>
              <a:rPr lang="en-US"/>
              <a:t>Click to edit Master text styles</a:t>
            </a:r>
          </a:p>
        </p:txBody>
      </p:sp>
      <p:sp>
        <p:nvSpPr>
          <p:cNvPr id="30" name="Text Placeholder 29">
            <a:extLst>
              <a:ext uri="{FF2B5EF4-FFF2-40B4-BE49-F238E27FC236}">
                <a16:creationId xmlns:a16="http://schemas.microsoft.com/office/drawing/2014/main" id="{57E51514-5F2D-8806-2508-17F51E2ECE15}"/>
              </a:ext>
            </a:extLst>
          </p:cNvPr>
          <p:cNvSpPr>
            <a:spLocks noGrp="1"/>
          </p:cNvSpPr>
          <p:nvPr>
            <p:ph type="body" sz="quarter" idx="46"/>
          </p:nvPr>
        </p:nvSpPr>
        <p:spPr>
          <a:xfrm>
            <a:off x="6703457" y="4189065"/>
            <a:ext cx="4540298" cy="249299"/>
          </a:xfrm>
        </p:spPr>
        <p:txBody>
          <a:bodyPr lIns="0" tIns="0" rIns="0" bIns="0" anchor="t"/>
          <a:lstStyle>
            <a:lvl1pPr marL="0" indent="0" algn="ctr">
              <a:buNone/>
              <a:defRPr sz="1800">
                <a:solidFill>
                  <a:schemeClr val="tx1"/>
                </a:solidFill>
                <a:latin typeface="+mn-lt"/>
              </a:defRPr>
            </a:lvl1pPr>
            <a:lvl2pPr marL="224096" indent="0" algn="ctr">
              <a:buNone/>
              <a:defRPr sz="1800">
                <a:solidFill>
                  <a:schemeClr val="tx1"/>
                </a:solidFill>
                <a:latin typeface="+mn-lt"/>
              </a:defRPr>
            </a:lvl2pPr>
            <a:lvl3pPr marL="448193" indent="0" algn="ctr">
              <a:buNone/>
              <a:defRPr sz="1800">
                <a:solidFill>
                  <a:schemeClr val="tx1"/>
                </a:solidFill>
                <a:latin typeface="+mn-lt"/>
              </a:defRPr>
            </a:lvl3pPr>
            <a:lvl4pPr marL="672289" indent="0" algn="ctr">
              <a:buNone/>
              <a:defRPr sz="1800">
                <a:solidFill>
                  <a:schemeClr val="tx1"/>
                </a:solidFill>
                <a:latin typeface="+mn-lt"/>
              </a:defRPr>
            </a:lvl4pPr>
            <a:lvl5pPr marL="896386" indent="0" algn="ctr">
              <a:buNone/>
              <a:defRPr sz="1800">
                <a:solidFill>
                  <a:schemeClr val="tx1"/>
                </a:solidFill>
                <a:latin typeface="+mn-lt"/>
              </a:defRPr>
            </a:lvl5pPr>
          </a:lstStyle>
          <a:p>
            <a:pPr lvl="0"/>
            <a:r>
              <a:rPr lang="en-US"/>
              <a:t>Click to edit Master text styles</a:t>
            </a:r>
          </a:p>
        </p:txBody>
      </p:sp>
    </p:spTree>
    <p:extLst>
      <p:ext uri="{BB962C8B-B14F-4D97-AF65-F5344CB8AC3E}">
        <p14:creationId xmlns:p14="http://schemas.microsoft.com/office/powerpoint/2010/main" val="2150024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89530BB-6B48-D528-B381-A796232855D2}"/>
              </a:ext>
            </a:extLst>
          </p:cNvPr>
          <p:cNvSpPr/>
          <p:nvPr/>
        </p:nvSpPr>
        <p:spPr bwMode="auto">
          <a:xfrm>
            <a:off x="0" y="1047750"/>
            <a:ext cx="12192000" cy="929910"/>
          </a:xfrm>
          <a:prstGeom prst="rect">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5" name="Rectangle: Rounded Corners 4">
            <a:extLst>
              <a:ext uri="{FF2B5EF4-FFF2-40B4-BE49-F238E27FC236}">
                <a16:creationId xmlns:a16="http://schemas.microsoft.com/office/drawing/2014/main" id="{8B1211E4-1988-5DC4-03A3-DA2B07FDA00A}"/>
              </a:ext>
            </a:extLst>
          </p:cNvPr>
          <p:cNvSpPr>
            <a:spLocks/>
          </p:cNvSpPr>
          <p:nvPr/>
        </p:nvSpPr>
        <p:spPr bwMode="auto">
          <a:xfrm>
            <a:off x="457199" y="1770743"/>
            <a:ext cx="11277600" cy="4630057"/>
          </a:xfrm>
          <a:prstGeom prst="roundRect">
            <a:avLst>
              <a:gd name="adj" fmla="val 3524"/>
            </a:avLst>
          </a:pr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lIns="182880" rIns="1463040" rtlCol="0" anchor="ctr"/>
          <a:lstStyle/>
          <a:p>
            <a:pPr>
              <a:spcAft>
                <a:spcPts val="1200"/>
              </a:spcAft>
            </a:pPr>
            <a:endParaRPr lang="en-US" sz="2800" b="1">
              <a:solidFill>
                <a:schemeClr val="accent4"/>
              </a:solidFill>
            </a:endParaRPr>
          </a:p>
        </p:txBody>
      </p:sp>
      <p:pic>
        <p:nvPicPr>
          <p:cNvPr id="8" name="Picture 7">
            <a:extLst>
              <a:ext uri="{FF2B5EF4-FFF2-40B4-BE49-F238E27FC236}">
                <a16:creationId xmlns:a16="http://schemas.microsoft.com/office/drawing/2014/main" id="{35003721-A92B-C345-C67E-08B6078518F8}"/>
              </a:ext>
            </a:extLst>
          </p:cNvPr>
          <p:cNvPicPr>
            <a:picLocks/>
          </p:cNvPicPr>
          <p:nvPr/>
        </p:nvPicPr>
        <p:blipFill>
          <a:blip r:embed="rId2"/>
          <a:stretch>
            <a:fillRect/>
          </a:stretch>
        </p:blipFill>
        <p:spPr>
          <a:xfrm>
            <a:off x="653403" y="1987278"/>
            <a:ext cx="613422" cy="613422"/>
          </a:xfrm>
          <a:prstGeom prst="rect">
            <a:avLst/>
          </a:prstGeom>
        </p:spPr>
      </p:pic>
      <p:pic>
        <p:nvPicPr>
          <p:cNvPr id="9" name="Picture 8">
            <a:extLst>
              <a:ext uri="{FF2B5EF4-FFF2-40B4-BE49-F238E27FC236}">
                <a16:creationId xmlns:a16="http://schemas.microsoft.com/office/drawing/2014/main" id="{B38AA1B9-7D95-BE0B-C16B-DC2B542D2ABB}"/>
              </a:ext>
            </a:extLst>
          </p:cNvPr>
          <p:cNvPicPr>
            <a:picLocks/>
          </p:cNvPicPr>
          <p:nvPr/>
        </p:nvPicPr>
        <p:blipFill>
          <a:blip r:embed="rId2"/>
          <a:stretch>
            <a:fillRect/>
          </a:stretch>
        </p:blipFill>
        <p:spPr>
          <a:xfrm>
            <a:off x="653403" y="2883170"/>
            <a:ext cx="613422" cy="613422"/>
          </a:xfrm>
          <a:prstGeom prst="rect">
            <a:avLst/>
          </a:prstGeom>
        </p:spPr>
      </p:pic>
      <p:pic>
        <p:nvPicPr>
          <p:cNvPr id="10" name="Picture 9">
            <a:extLst>
              <a:ext uri="{FF2B5EF4-FFF2-40B4-BE49-F238E27FC236}">
                <a16:creationId xmlns:a16="http://schemas.microsoft.com/office/drawing/2014/main" id="{433FB35A-34A9-E695-846B-5E6379CB41BC}"/>
              </a:ext>
            </a:extLst>
          </p:cNvPr>
          <p:cNvPicPr>
            <a:picLocks/>
          </p:cNvPicPr>
          <p:nvPr/>
        </p:nvPicPr>
        <p:blipFill>
          <a:blip r:embed="rId2"/>
          <a:stretch>
            <a:fillRect/>
          </a:stretch>
        </p:blipFill>
        <p:spPr>
          <a:xfrm>
            <a:off x="653403" y="3779062"/>
            <a:ext cx="613422" cy="613422"/>
          </a:xfrm>
          <a:prstGeom prst="rect">
            <a:avLst/>
          </a:prstGeom>
        </p:spPr>
      </p:pic>
      <p:pic>
        <p:nvPicPr>
          <p:cNvPr id="15" name="Picture 14">
            <a:extLst>
              <a:ext uri="{FF2B5EF4-FFF2-40B4-BE49-F238E27FC236}">
                <a16:creationId xmlns:a16="http://schemas.microsoft.com/office/drawing/2014/main" id="{6C1B0934-6714-E4F5-3601-986A2C18DDC4}"/>
              </a:ext>
            </a:extLst>
          </p:cNvPr>
          <p:cNvPicPr>
            <a:picLocks/>
          </p:cNvPicPr>
          <p:nvPr/>
        </p:nvPicPr>
        <p:blipFill>
          <a:blip r:embed="rId2"/>
          <a:stretch>
            <a:fillRect/>
          </a:stretch>
        </p:blipFill>
        <p:spPr>
          <a:xfrm>
            <a:off x="653403" y="4674954"/>
            <a:ext cx="613422" cy="613422"/>
          </a:xfrm>
          <a:prstGeom prst="rect">
            <a:avLst/>
          </a:prstGeom>
        </p:spPr>
      </p:pic>
      <p:pic>
        <p:nvPicPr>
          <p:cNvPr id="16" name="Picture 15">
            <a:extLst>
              <a:ext uri="{FF2B5EF4-FFF2-40B4-BE49-F238E27FC236}">
                <a16:creationId xmlns:a16="http://schemas.microsoft.com/office/drawing/2014/main" id="{9D087E5B-ED07-3E1F-31F5-5191B8ED6701}"/>
              </a:ext>
            </a:extLst>
          </p:cNvPr>
          <p:cNvPicPr>
            <a:picLocks/>
          </p:cNvPicPr>
          <p:nvPr/>
        </p:nvPicPr>
        <p:blipFill>
          <a:blip r:embed="rId2"/>
          <a:stretch>
            <a:fillRect/>
          </a:stretch>
        </p:blipFill>
        <p:spPr>
          <a:xfrm>
            <a:off x="653403" y="5570844"/>
            <a:ext cx="613422" cy="613422"/>
          </a:xfrm>
          <a:prstGeom prst="rect">
            <a:avLst/>
          </a:prstGeom>
        </p:spPr>
      </p:pic>
      <p:sp>
        <p:nvSpPr>
          <p:cNvPr id="2" name="Title 1"/>
          <p:cNvSpPr>
            <a:spLocks noGrp="1"/>
          </p:cNvSpPr>
          <p:nvPr>
            <p:ph type="title"/>
          </p:nvPr>
        </p:nvSpPr>
        <p:spPr>
          <a:xfrm>
            <a:off x="457200" y="289511"/>
            <a:ext cx="11277600" cy="683264"/>
          </a:xfrm>
        </p:spPr>
        <p:txBody>
          <a:bodyPr>
            <a:spAutoFit/>
          </a:bodyPr>
          <a:lstStyle>
            <a:lvl1pPr>
              <a:defRPr sz="3600"/>
            </a:lvl1pPr>
          </a:lstStyle>
          <a:p>
            <a:r>
              <a:rPr lang="en-US"/>
              <a:t>Click to edit Master title style</a:t>
            </a:r>
          </a:p>
        </p:txBody>
      </p:sp>
      <p:sp>
        <p:nvSpPr>
          <p:cNvPr id="33" name="Text Placeholder 32">
            <a:extLst>
              <a:ext uri="{FF2B5EF4-FFF2-40B4-BE49-F238E27FC236}">
                <a16:creationId xmlns:a16="http://schemas.microsoft.com/office/drawing/2014/main" id="{03119FFE-4A9F-DEA7-2386-F75719A3C335}"/>
              </a:ext>
            </a:extLst>
          </p:cNvPr>
          <p:cNvSpPr>
            <a:spLocks noGrp="1"/>
          </p:cNvSpPr>
          <p:nvPr>
            <p:ph type="body" sz="quarter" idx="23" hasCustomPrompt="1"/>
          </p:nvPr>
        </p:nvSpPr>
        <p:spPr>
          <a:xfrm>
            <a:off x="457199" y="1264539"/>
            <a:ext cx="11277601" cy="369332"/>
          </a:xfrm>
        </p:spPr>
        <p:txBody>
          <a:bodyPr wrap="square" lIns="0" tIns="0" rIns="0" bIns="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dirty="0">
                <a:solidFill>
                  <a:schemeClr val="tx1"/>
                </a:solidFill>
                <a:latin typeface="+mj-lt"/>
                <a:ea typeface="+mn-ea"/>
                <a:cs typeface="Segoe UI Semibold"/>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marL="0" lvl="0" algn="l" defTabSz="914367" rtl="0" eaLnBrk="1" latinLnBrk="0" hangingPunct="1">
              <a:spcBef>
                <a:spcPts val="1400"/>
              </a:spcBef>
              <a:buSzPct val="90000"/>
              <a:defRPr/>
            </a:pPr>
            <a:r>
              <a:rPr lang="en-US"/>
              <a:t>Click to edit text styles</a:t>
            </a:r>
          </a:p>
        </p:txBody>
      </p:sp>
      <p:sp>
        <p:nvSpPr>
          <p:cNvPr id="35" name="Text Placeholder 32">
            <a:extLst>
              <a:ext uri="{FF2B5EF4-FFF2-40B4-BE49-F238E27FC236}">
                <a16:creationId xmlns:a16="http://schemas.microsoft.com/office/drawing/2014/main" id="{EF2CAB6B-EBCB-78BE-6CFD-47208749F2F9}"/>
              </a:ext>
            </a:extLst>
          </p:cNvPr>
          <p:cNvSpPr>
            <a:spLocks noGrp="1"/>
          </p:cNvSpPr>
          <p:nvPr>
            <p:ph type="body" sz="quarter" idx="12"/>
          </p:nvPr>
        </p:nvSpPr>
        <p:spPr>
          <a:xfrm>
            <a:off x="1435101" y="2140101"/>
            <a:ext cx="10045700" cy="307777"/>
          </a:xfrm>
        </p:spPr>
        <p:txBody>
          <a:bodyPr lIns="0" tIns="0" rIns="0" bIns="0">
            <a:spAutoFit/>
          </a:bodyPr>
          <a:lstStyle>
            <a:lvl1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lang="en-US" sz="2000" b="0" kern="1200" dirty="0" smtClean="0">
                <a:solidFill>
                  <a:schemeClr val="tx1"/>
                </a:solidFill>
                <a:latin typeface="+mn-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37" name="Text Placeholder 32">
            <a:extLst>
              <a:ext uri="{FF2B5EF4-FFF2-40B4-BE49-F238E27FC236}">
                <a16:creationId xmlns:a16="http://schemas.microsoft.com/office/drawing/2014/main" id="{2E2A067A-1502-ED0E-358B-4D7A8D46AC81}"/>
              </a:ext>
            </a:extLst>
          </p:cNvPr>
          <p:cNvSpPr>
            <a:spLocks noGrp="1"/>
          </p:cNvSpPr>
          <p:nvPr>
            <p:ph type="body" sz="quarter" idx="25"/>
          </p:nvPr>
        </p:nvSpPr>
        <p:spPr>
          <a:xfrm>
            <a:off x="1435101" y="3931885"/>
            <a:ext cx="10045700" cy="307777"/>
          </a:xfrm>
        </p:spPr>
        <p:txBody>
          <a:bodyPr lIns="0" tIns="0" rIns="0" bIns="0">
            <a:spAutoFit/>
          </a:bodyPr>
          <a:lstStyle>
            <a:lvl1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lang="en-US" sz="2000" b="0" kern="1200" dirty="0" smtClean="0">
                <a:solidFill>
                  <a:schemeClr val="tx1"/>
                </a:solidFill>
                <a:latin typeface="+mn-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38" name="Text Placeholder 32">
            <a:extLst>
              <a:ext uri="{FF2B5EF4-FFF2-40B4-BE49-F238E27FC236}">
                <a16:creationId xmlns:a16="http://schemas.microsoft.com/office/drawing/2014/main" id="{6F1B995F-A7B8-C4B0-7981-28EE4329F7AF}"/>
              </a:ext>
            </a:extLst>
          </p:cNvPr>
          <p:cNvSpPr>
            <a:spLocks noGrp="1"/>
          </p:cNvSpPr>
          <p:nvPr>
            <p:ph type="body" sz="quarter" idx="26"/>
          </p:nvPr>
        </p:nvSpPr>
        <p:spPr>
          <a:xfrm>
            <a:off x="1435101" y="4827777"/>
            <a:ext cx="10045700" cy="307777"/>
          </a:xfrm>
        </p:spPr>
        <p:txBody>
          <a:bodyPr lIns="0" tIns="0" rIns="0" bIns="0">
            <a:spAutoFit/>
          </a:bodyPr>
          <a:lstStyle>
            <a:lvl1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lang="en-US" sz="2000" b="0" kern="1200" dirty="0" smtClean="0">
                <a:solidFill>
                  <a:schemeClr val="tx1"/>
                </a:solidFill>
                <a:latin typeface="+mn-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39" name="Text Placeholder 32">
            <a:extLst>
              <a:ext uri="{FF2B5EF4-FFF2-40B4-BE49-F238E27FC236}">
                <a16:creationId xmlns:a16="http://schemas.microsoft.com/office/drawing/2014/main" id="{24035F32-ADAC-1680-2D59-79C8828B2D93}"/>
              </a:ext>
            </a:extLst>
          </p:cNvPr>
          <p:cNvSpPr>
            <a:spLocks noGrp="1"/>
          </p:cNvSpPr>
          <p:nvPr>
            <p:ph type="body" sz="quarter" idx="27"/>
          </p:nvPr>
        </p:nvSpPr>
        <p:spPr>
          <a:xfrm>
            <a:off x="1435101" y="5723666"/>
            <a:ext cx="10045700" cy="307777"/>
          </a:xfrm>
        </p:spPr>
        <p:txBody>
          <a:bodyPr lIns="0" tIns="0" rIns="0" bIns="0">
            <a:spAutoFit/>
          </a:bodyPr>
          <a:lstStyle>
            <a:lvl1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lang="en-US" sz="2000" b="0" kern="1200" dirty="0" smtClean="0">
                <a:solidFill>
                  <a:schemeClr val="tx1"/>
                </a:solidFill>
                <a:latin typeface="+mn-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36" name="Text Placeholder 32">
            <a:extLst>
              <a:ext uri="{FF2B5EF4-FFF2-40B4-BE49-F238E27FC236}">
                <a16:creationId xmlns:a16="http://schemas.microsoft.com/office/drawing/2014/main" id="{CABB85B8-1B79-1210-947B-52B149A569B1}"/>
              </a:ext>
            </a:extLst>
          </p:cNvPr>
          <p:cNvSpPr>
            <a:spLocks noGrp="1"/>
          </p:cNvSpPr>
          <p:nvPr>
            <p:ph type="body" sz="quarter" idx="24"/>
          </p:nvPr>
        </p:nvSpPr>
        <p:spPr>
          <a:xfrm>
            <a:off x="1435101" y="3035992"/>
            <a:ext cx="10045700" cy="307777"/>
          </a:xfrm>
        </p:spPr>
        <p:txBody>
          <a:bodyPr lIns="0" tIns="0" rIns="0" bIns="0">
            <a:spAutoFit/>
          </a:bodyPr>
          <a:lstStyle>
            <a:lvl1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lang="en-US" sz="2000" b="0" kern="1200" dirty="0" smtClean="0">
                <a:solidFill>
                  <a:schemeClr val="tx1"/>
                </a:solidFill>
                <a:latin typeface="+mn-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Tree>
    <p:extLst>
      <p:ext uri="{BB962C8B-B14F-4D97-AF65-F5344CB8AC3E}">
        <p14:creationId xmlns:p14="http://schemas.microsoft.com/office/powerpoint/2010/main" val="97391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9_Title Only">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2A2C0254-DB5B-FFFE-BA73-59A9A4ACA52F}"/>
              </a:ext>
            </a:extLst>
          </p:cNvPr>
          <p:cNvSpPr/>
          <p:nvPr/>
        </p:nvSpPr>
        <p:spPr bwMode="auto">
          <a:xfrm flipV="1">
            <a:off x="-1" y="-2"/>
            <a:ext cx="12192001" cy="6248401"/>
          </a:xfrm>
          <a:prstGeom prst="round1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Single Corner Rounded 4">
            <a:extLst>
              <a:ext uri="{FF2B5EF4-FFF2-40B4-BE49-F238E27FC236}">
                <a16:creationId xmlns:a16="http://schemas.microsoft.com/office/drawing/2014/main" id="{E04D3943-BC1E-0738-2C64-BE9F2D564A73}"/>
              </a:ext>
            </a:extLst>
          </p:cNvPr>
          <p:cNvSpPr/>
          <p:nvPr/>
        </p:nvSpPr>
        <p:spPr bwMode="auto">
          <a:xfrm>
            <a:off x="0" y="3695700"/>
            <a:ext cx="6041895" cy="3162300"/>
          </a:xfrm>
          <a:prstGeom prst="round1Rect">
            <a:avLst>
              <a:gd name="adj" fmla="val 50000"/>
            </a:avLst>
          </a:pr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lIns="182880" rIns="1463040" rtlCol="0" anchor="ctr"/>
          <a:lstStyle/>
          <a:p>
            <a:pPr>
              <a:spcAft>
                <a:spcPts val="1200"/>
              </a:spcAft>
            </a:pPr>
            <a:endParaRPr lang="en-US" sz="2800" b="1">
              <a:solidFill>
                <a:schemeClr val="accent4"/>
              </a:solidFill>
            </a:endParaRPr>
          </a:p>
        </p:txBody>
      </p:sp>
      <p:sp>
        <p:nvSpPr>
          <p:cNvPr id="14" name="Text Placeholder 3">
            <a:extLst>
              <a:ext uri="{FF2B5EF4-FFF2-40B4-BE49-F238E27FC236}">
                <a16:creationId xmlns:a16="http://schemas.microsoft.com/office/drawing/2014/main" id="{16A09D07-584B-1138-3DC0-CDA3DAACD12B}"/>
              </a:ext>
            </a:extLst>
          </p:cNvPr>
          <p:cNvSpPr>
            <a:spLocks noGrp="1"/>
          </p:cNvSpPr>
          <p:nvPr>
            <p:ph type="body" sz="quarter" idx="19" hasCustomPrompt="1"/>
          </p:nvPr>
        </p:nvSpPr>
        <p:spPr>
          <a:xfrm>
            <a:off x="457200" y="4589502"/>
            <a:ext cx="5289082" cy="1292662"/>
          </a:xfrm>
          <a:noFill/>
        </p:spPr>
        <p:txBody>
          <a:bodyPr wrap="square" lIns="0" tIns="0" rIns="0" bIns="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3600" b="0" kern="1200" cap="none" spc="0" baseline="0" dirty="0">
                <a:ln w="3175">
                  <a:noFill/>
                </a:ln>
                <a:solidFill>
                  <a:schemeClr val="tx1"/>
                </a:solidFill>
                <a:effectLst/>
                <a:latin typeface="+mj-lt"/>
                <a:ea typeface="+mn-ea"/>
                <a:cs typeface="+mn-cs"/>
              </a:defRPr>
            </a:lvl1pPr>
            <a:lvl2pPr>
              <a:defRPr lang="en-US" sz="1800" dirty="0">
                <a:solidFill>
                  <a:schemeClr val="tx1"/>
                </a:solidFill>
              </a:defRPr>
            </a:lvl2pPr>
            <a:lvl3pPr>
              <a:defRPr lang="en-US" sz="1800" dirty="0">
                <a:solidFill>
                  <a:schemeClr val="tx1"/>
                </a:solidFill>
              </a:defRPr>
            </a:lvl3pPr>
            <a:lvl4pPr>
              <a:defRPr lang="en-US" sz="1800" dirty="0">
                <a:solidFill>
                  <a:schemeClr val="tx1"/>
                </a:solidFill>
              </a:defRPr>
            </a:lvl4pPr>
            <a:lvl5pPr>
              <a:defRPr lang="en-US" sz="1800" dirty="0">
                <a:solidFill>
                  <a:schemeClr val="tx1"/>
                </a:solidFill>
              </a:defRPr>
            </a:lvl5pPr>
          </a:lstStyle>
          <a:p>
            <a:pPr marL="118803" lvl="0" indent="-342900" defTabSz="932742">
              <a:lnSpc>
                <a:spcPct val="100000"/>
              </a:lnSpc>
              <a:spcBef>
                <a:spcPts val="0"/>
              </a:spcBef>
            </a:pPr>
            <a:r>
              <a:rPr lang="en-US"/>
              <a:t>Edit Master text styles</a:t>
            </a:r>
          </a:p>
        </p:txBody>
      </p:sp>
      <p:sp>
        <p:nvSpPr>
          <p:cNvPr id="2" name="Title 1"/>
          <p:cNvSpPr>
            <a:spLocks noGrp="1"/>
          </p:cNvSpPr>
          <p:nvPr>
            <p:ph type="title"/>
          </p:nvPr>
        </p:nvSpPr>
        <p:spPr>
          <a:xfrm>
            <a:off x="457200" y="1508711"/>
            <a:ext cx="6134100" cy="1846659"/>
          </a:xfrm>
        </p:spPr>
        <p:txBody>
          <a:bodyPr>
            <a:spAutoFit/>
          </a:bodyPr>
          <a:lstStyle>
            <a:lvl1pPr marL="0" algn="l" defTabSz="914367" rtl="0" eaLnBrk="1" latinLnBrk="0" hangingPunct="1">
              <a:lnSpc>
                <a:spcPct val="100000"/>
              </a:lnSpc>
              <a:spcBef>
                <a:spcPts val="0"/>
              </a:spcBef>
              <a:buNone/>
              <a:defRPr lang="en-US" sz="5400" b="0" kern="1200" cap="none" spc="-100" baseline="0" dirty="0">
                <a:ln w="3175">
                  <a:noFill/>
                </a:ln>
                <a:solidFill>
                  <a:schemeClr val="accent5"/>
                </a:solidFill>
                <a:effectLst/>
                <a:latin typeface="+mj-lt"/>
                <a:ea typeface="+mn-ea"/>
                <a:cs typeface="Segoe UI" pitchFamily="34" charset="0"/>
              </a:defRPr>
            </a:lvl1pPr>
          </a:lstStyle>
          <a:p>
            <a:r>
              <a:rPr lang="en-US"/>
              <a:t>Click to edit Master title style</a:t>
            </a:r>
          </a:p>
        </p:txBody>
      </p:sp>
      <p:sp>
        <p:nvSpPr>
          <p:cNvPr id="8" name="Oval 7">
            <a:extLst>
              <a:ext uri="{FF2B5EF4-FFF2-40B4-BE49-F238E27FC236}">
                <a16:creationId xmlns:a16="http://schemas.microsoft.com/office/drawing/2014/main" id="{14129F1B-DAA3-F4D4-FFAA-F9D4FE80E7B4}"/>
              </a:ext>
            </a:extLst>
          </p:cNvPr>
          <p:cNvSpPr/>
          <p:nvPr/>
        </p:nvSpPr>
        <p:spPr bwMode="auto">
          <a:xfrm flipH="1">
            <a:off x="6911100" y="1083825"/>
            <a:ext cx="4690349" cy="4690349"/>
          </a:xfrm>
          <a:prstGeom prst="ellipse">
            <a:avLst/>
          </a:prstGeom>
          <a:gradFill>
            <a:gsLst>
              <a:gs pos="0">
                <a:srgbClr val="5C2D91">
                  <a:alpha val="40000"/>
                </a:srgbClr>
              </a:gs>
              <a:gs pos="70000">
                <a:schemeClr val="accent5">
                  <a:alpha val="0"/>
                </a:schemeClr>
              </a:gs>
              <a:gs pos="100000">
                <a:srgbClr val="5C2D91">
                  <a:alpha val="8000"/>
                </a:srgbClr>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9" name="Oval 8">
            <a:extLst>
              <a:ext uri="{FF2B5EF4-FFF2-40B4-BE49-F238E27FC236}">
                <a16:creationId xmlns:a16="http://schemas.microsoft.com/office/drawing/2014/main" id="{4ECD6795-290B-07DD-BC6E-9290A44E891F}"/>
              </a:ext>
            </a:extLst>
          </p:cNvPr>
          <p:cNvSpPr/>
          <p:nvPr/>
        </p:nvSpPr>
        <p:spPr bwMode="auto">
          <a:xfrm flipH="1">
            <a:off x="7260818" y="1433543"/>
            <a:ext cx="3990913" cy="3990913"/>
          </a:xfrm>
          <a:prstGeom prst="ellipse">
            <a:avLst/>
          </a:prstGeom>
          <a:gradFill>
            <a:gsLst>
              <a:gs pos="0">
                <a:srgbClr val="5C2D91">
                  <a:alpha val="40000"/>
                </a:srgbClr>
              </a:gs>
              <a:gs pos="70000">
                <a:schemeClr val="accent5">
                  <a:alpha val="0"/>
                </a:schemeClr>
              </a:gs>
              <a:gs pos="100000">
                <a:srgbClr val="5C2D91">
                  <a:alpha val="8000"/>
                </a:srgbClr>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10" name="Oval 9">
            <a:extLst>
              <a:ext uri="{FF2B5EF4-FFF2-40B4-BE49-F238E27FC236}">
                <a16:creationId xmlns:a16="http://schemas.microsoft.com/office/drawing/2014/main" id="{D2A297E5-7404-1A97-1C56-2D6F404BC8A5}"/>
              </a:ext>
            </a:extLst>
          </p:cNvPr>
          <p:cNvSpPr/>
          <p:nvPr/>
        </p:nvSpPr>
        <p:spPr bwMode="auto">
          <a:xfrm flipH="1">
            <a:off x="7609689" y="1782413"/>
            <a:ext cx="3293172" cy="3293173"/>
          </a:xfrm>
          <a:prstGeom prst="ellipse">
            <a:avLst/>
          </a:prstGeom>
          <a:gradFill>
            <a:gsLst>
              <a:gs pos="0">
                <a:srgbClr val="5C2D91">
                  <a:alpha val="40000"/>
                </a:srgbClr>
              </a:gs>
              <a:gs pos="70000">
                <a:schemeClr val="accent5">
                  <a:alpha val="0"/>
                </a:schemeClr>
              </a:gs>
              <a:gs pos="100000">
                <a:srgbClr val="5C2D91">
                  <a:alpha val="8000"/>
                </a:srgbClr>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0446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3_Title Only">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7449F20E-4A2F-BE02-BB03-2AE91238ECE0}"/>
              </a:ext>
            </a:extLst>
          </p:cNvPr>
          <p:cNvSpPr/>
          <p:nvPr/>
        </p:nvSpPr>
        <p:spPr bwMode="auto">
          <a:xfrm>
            <a:off x="0" y="2249714"/>
            <a:ext cx="12192000" cy="2358572"/>
          </a:xfrm>
          <a:prstGeom prst="rect">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37" name="Text Placeholder 3">
            <a:extLst>
              <a:ext uri="{FF2B5EF4-FFF2-40B4-BE49-F238E27FC236}">
                <a16:creationId xmlns:a16="http://schemas.microsoft.com/office/drawing/2014/main" id="{1944E17B-BF1D-54E4-DAF9-731E0369867E}"/>
              </a:ext>
            </a:extLst>
          </p:cNvPr>
          <p:cNvSpPr>
            <a:spLocks noGrp="1"/>
          </p:cNvSpPr>
          <p:nvPr>
            <p:ph type="body" sz="quarter" idx="19" hasCustomPrompt="1"/>
          </p:nvPr>
        </p:nvSpPr>
        <p:spPr>
          <a:xfrm>
            <a:off x="457200" y="3687802"/>
            <a:ext cx="9512300" cy="369332"/>
          </a:xfrm>
          <a:noFill/>
        </p:spPr>
        <p:txBody>
          <a:bodyPr wrap="square" lIns="0" tIns="0" rIns="0" bIns="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b="0" kern="1200" cap="none" spc="0" baseline="0" dirty="0">
                <a:ln w="3175">
                  <a:noFill/>
                </a:ln>
                <a:solidFill>
                  <a:schemeClr val="tx1"/>
                </a:solidFill>
                <a:effectLst/>
                <a:latin typeface="+mj-lt"/>
                <a:ea typeface="+mn-ea"/>
                <a:cs typeface="+mn-cs"/>
              </a:defRPr>
            </a:lvl1pPr>
            <a:lvl2pPr>
              <a:defRPr lang="en-US" sz="1800" dirty="0">
                <a:solidFill>
                  <a:schemeClr val="tx1"/>
                </a:solidFill>
              </a:defRPr>
            </a:lvl2pPr>
            <a:lvl3pPr>
              <a:defRPr lang="en-US" sz="1800" dirty="0">
                <a:solidFill>
                  <a:schemeClr val="tx1"/>
                </a:solidFill>
              </a:defRPr>
            </a:lvl3pPr>
            <a:lvl4pPr>
              <a:defRPr lang="en-US" sz="1800" dirty="0">
                <a:solidFill>
                  <a:schemeClr val="tx1"/>
                </a:solidFill>
              </a:defRPr>
            </a:lvl4pPr>
            <a:lvl5pPr>
              <a:defRPr lang="en-US" sz="1800" dirty="0">
                <a:solidFill>
                  <a:schemeClr val="tx1"/>
                </a:solidFill>
              </a:defRPr>
            </a:lvl5pPr>
          </a:lstStyle>
          <a:p>
            <a:pPr marL="118803" lvl="0" indent="-342900" defTabSz="932742">
              <a:lnSpc>
                <a:spcPct val="100000"/>
              </a:lnSpc>
              <a:spcBef>
                <a:spcPts val="0"/>
              </a:spcBef>
            </a:pPr>
            <a:r>
              <a:rPr lang="en-US"/>
              <a:t>Edit Master text styles</a:t>
            </a:r>
          </a:p>
        </p:txBody>
      </p:sp>
      <p:sp>
        <p:nvSpPr>
          <p:cNvPr id="38" name="Title 1">
            <a:extLst>
              <a:ext uri="{FF2B5EF4-FFF2-40B4-BE49-F238E27FC236}">
                <a16:creationId xmlns:a16="http://schemas.microsoft.com/office/drawing/2014/main" id="{509BF151-6246-996B-0EF3-1A7ABDDF3D17}"/>
              </a:ext>
            </a:extLst>
          </p:cNvPr>
          <p:cNvSpPr>
            <a:spLocks noGrp="1"/>
          </p:cNvSpPr>
          <p:nvPr>
            <p:ph type="title"/>
          </p:nvPr>
        </p:nvSpPr>
        <p:spPr>
          <a:xfrm>
            <a:off x="457200" y="2600911"/>
            <a:ext cx="9512300" cy="800219"/>
          </a:xfrm>
        </p:spPr>
        <p:txBody>
          <a:bodyPr wrap="square" anchor="b">
            <a:spAutoFit/>
          </a:bodyPr>
          <a:lstStyle>
            <a:lvl1pPr marL="0" algn="l" defTabSz="914367" rtl="0" eaLnBrk="1" latinLnBrk="0" hangingPunct="1">
              <a:lnSpc>
                <a:spcPct val="100000"/>
              </a:lnSpc>
              <a:spcBef>
                <a:spcPts val="0"/>
              </a:spcBef>
              <a:buNone/>
              <a:defRPr lang="en-US" sz="4000" b="0" kern="1200" cap="none" spc="-100" baseline="0" dirty="0">
                <a:ln w="3175">
                  <a:noFill/>
                </a:ln>
                <a:solidFill>
                  <a:schemeClr val="tx1"/>
                </a:solidFill>
                <a:effectLst/>
                <a:latin typeface="+mj-lt"/>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155904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8_Title Only">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CD66DC2-1165-2CD2-FC0C-8FA73490D1CA}"/>
              </a:ext>
            </a:extLst>
          </p:cNvPr>
          <p:cNvSpPr/>
          <p:nvPr/>
        </p:nvSpPr>
        <p:spPr bwMode="auto">
          <a:xfrm>
            <a:off x="0" y="5294240"/>
            <a:ext cx="12192000" cy="1563760"/>
          </a:xfrm>
          <a:prstGeom prst="rect">
            <a:avLst/>
          </a:prstGeom>
          <a:solidFill>
            <a:schemeClr val="tx1">
              <a:alpha val="36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13" name="Freeform: Shape 12">
            <a:extLst>
              <a:ext uri="{FF2B5EF4-FFF2-40B4-BE49-F238E27FC236}">
                <a16:creationId xmlns:a16="http://schemas.microsoft.com/office/drawing/2014/main" id="{EE01F76F-4176-C4A1-6C4F-C58ED4ABF4C2}"/>
              </a:ext>
            </a:extLst>
          </p:cNvPr>
          <p:cNvSpPr>
            <a:spLocks/>
          </p:cNvSpPr>
          <p:nvPr/>
        </p:nvSpPr>
        <p:spPr bwMode="auto">
          <a:xfrm>
            <a:off x="4257675" y="2122053"/>
            <a:ext cx="3676650" cy="4496084"/>
          </a:xfrm>
          <a:custGeom>
            <a:avLst/>
            <a:gdLst>
              <a:gd name="connsiteX0" fmla="*/ 112469 w 3676650"/>
              <a:gd name="connsiteY0" fmla="*/ 0 h 4603034"/>
              <a:gd name="connsiteX1" fmla="*/ 3564181 w 3676650"/>
              <a:gd name="connsiteY1" fmla="*/ 0 h 4603034"/>
              <a:gd name="connsiteX2" fmla="*/ 3676650 w 3676650"/>
              <a:gd name="connsiteY2" fmla="*/ 112469 h 4603034"/>
              <a:gd name="connsiteX3" fmla="*/ 3676650 w 3676650"/>
              <a:gd name="connsiteY3" fmla="*/ 305428 h 4603034"/>
              <a:gd name="connsiteX4" fmla="*/ 3676650 w 3676650"/>
              <a:gd name="connsiteY4" fmla="*/ 4297606 h 4603034"/>
              <a:gd name="connsiteX5" fmla="*/ 3676650 w 3676650"/>
              <a:gd name="connsiteY5" fmla="*/ 4490565 h 4603034"/>
              <a:gd name="connsiteX6" fmla="*/ 3564181 w 3676650"/>
              <a:gd name="connsiteY6" fmla="*/ 4603034 h 4603034"/>
              <a:gd name="connsiteX7" fmla="*/ 112469 w 3676650"/>
              <a:gd name="connsiteY7" fmla="*/ 4603034 h 4603034"/>
              <a:gd name="connsiteX8" fmla="*/ 0 w 3676650"/>
              <a:gd name="connsiteY8" fmla="*/ 4490565 h 4603034"/>
              <a:gd name="connsiteX9" fmla="*/ 0 w 3676650"/>
              <a:gd name="connsiteY9" fmla="*/ 4297606 h 4603034"/>
              <a:gd name="connsiteX10" fmla="*/ 0 w 3676650"/>
              <a:gd name="connsiteY10" fmla="*/ 305428 h 4603034"/>
              <a:gd name="connsiteX11" fmla="*/ 0 w 3676650"/>
              <a:gd name="connsiteY11" fmla="*/ 112469 h 4603034"/>
              <a:gd name="connsiteX12" fmla="*/ 112469 w 3676650"/>
              <a:gd name="connsiteY12" fmla="*/ 0 h 460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6650" h="4603034">
                <a:moveTo>
                  <a:pt x="112469" y="0"/>
                </a:moveTo>
                <a:lnTo>
                  <a:pt x="3564181" y="0"/>
                </a:lnTo>
                <a:cubicBezTo>
                  <a:pt x="3626296" y="0"/>
                  <a:pt x="3676650" y="50354"/>
                  <a:pt x="3676650" y="112469"/>
                </a:cubicBezTo>
                <a:lnTo>
                  <a:pt x="3676650" y="305428"/>
                </a:lnTo>
                <a:lnTo>
                  <a:pt x="3676650" y="4297606"/>
                </a:lnTo>
                <a:lnTo>
                  <a:pt x="3676650" y="4490565"/>
                </a:lnTo>
                <a:cubicBezTo>
                  <a:pt x="3676650" y="4552680"/>
                  <a:pt x="3626296" y="4603034"/>
                  <a:pt x="3564181" y="4603034"/>
                </a:cubicBezTo>
                <a:lnTo>
                  <a:pt x="112469" y="4603034"/>
                </a:lnTo>
                <a:cubicBezTo>
                  <a:pt x="50354" y="4603034"/>
                  <a:pt x="0" y="4552680"/>
                  <a:pt x="0" y="4490565"/>
                </a:cubicBezTo>
                <a:lnTo>
                  <a:pt x="0" y="4297606"/>
                </a:lnTo>
                <a:lnTo>
                  <a:pt x="0" y="305428"/>
                </a:lnTo>
                <a:lnTo>
                  <a:pt x="0" y="112469"/>
                </a:lnTo>
                <a:cubicBezTo>
                  <a:pt x="0" y="50354"/>
                  <a:pt x="50354" y="0"/>
                  <a:pt x="112469" y="0"/>
                </a:cubicBezTo>
                <a:close/>
              </a:path>
            </a:pathLst>
          </a:custGeom>
          <a:solidFill>
            <a:schemeClr val="bg1"/>
          </a:solidFill>
          <a:ln w="6350" cap="flat" cmpd="sng" algn="ctr">
            <a:noFill/>
            <a:prstDash val="solid"/>
            <a:round/>
            <a:headEnd/>
            <a:tailEnd/>
          </a:ln>
          <a:effectLst>
            <a:outerShdw blurRad="152400" dist="88900" dir="2700000" algn="tl" rotWithShape="0">
              <a:srgbClr val="FFFFFF">
                <a:lumMod val="65000"/>
                <a:alpha val="28000"/>
              </a:srgbClr>
            </a:outerShdw>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ru-UA" sz="1200" b="0" i="0" u="none" strike="noStrike" kern="0" cap="none" spc="0" normalizeH="0" baseline="0" noProof="0">
              <a:ln>
                <a:noFill/>
              </a:ln>
              <a:solidFill>
                <a:srgbClr val="FFFFFF"/>
              </a:solidFill>
              <a:effectLst/>
              <a:uLnTx/>
              <a:uFillTx/>
              <a:latin typeface="Segoe UI"/>
            </a:endParaRPr>
          </a:p>
        </p:txBody>
      </p:sp>
      <p:sp>
        <p:nvSpPr>
          <p:cNvPr id="12" name="Freeform: Shape 11">
            <a:extLst>
              <a:ext uri="{FF2B5EF4-FFF2-40B4-BE49-F238E27FC236}">
                <a16:creationId xmlns:a16="http://schemas.microsoft.com/office/drawing/2014/main" id="{CC9C4538-8586-B5A7-9CCF-35183D3070A5}"/>
              </a:ext>
            </a:extLst>
          </p:cNvPr>
          <p:cNvSpPr>
            <a:spLocks/>
          </p:cNvSpPr>
          <p:nvPr/>
        </p:nvSpPr>
        <p:spPr bwMode="auto">
          <a:xfrm>
            <a:off x="457201" y="2122053"/>
            <a:ext cx="3676650" cy="4496084"/>
          </a:xfrm>
          <a:custGeom>
            <a:avLst/>
            <a:gdLst>
              <a:gd name="connsiteX0" fmla="*/ 112469 w 3676650"/>
              <a:gd name="connsiteY0" fmla="*/ 0 h 4603034"/>
              <a:gd name="connsiteX1" fmla="*/ 3564181 w 3676650"/>
              <a:gd name="connsiteY1" fmla="*/ 0 h 4603034"/>
              <a:gd name="connsiteX2" fmla="*/ 3676650 w 3676650"/>
              <a:gd name="connsiteY2" fmla="*/ 112469 h 4603034"/>
              <a:gd name="connsiteX3" fmla="*/ 3676650 w 3676650"/>
              <a:gd name="connsiteY3" fmla="*/ 305428 h 4603034"/>
              <a:gd name="connsiteX4" fmla="*/ 3676650 w 3676650"/>
              <a:gd name="connsiteY4" fmla="*/ 4297606 h 4603034"/>
              <a:gd name="connsiteX5" fmla="*/ 3676650 w 3676650"/>
              <a:gd name="connsiteY5" fmla="*/ 4490565 h 4603034"/>
              <a:gd name="connsiteX6" fmla="*/ 3564181 w 3676650"/>
              <a:gd name="connsiteY6" fmla="*/ 4603034 h 4603034"/>
              <a:gd name="connsiteX7" fmla="*/ 112469 w 3676650"/>
              <a:gd name="connsiteY7" fmla="*/ 4603034 h 4603034"/>
              <a:gd name="connsiteX8" fmla="*/ 0 w 3676650"/>
              <a:gd name="connsiteY8" fmla="*/ 4490565 h 4603034"/>
              <a:gd name="connsiteX9" fmla="*/ 0 w 3676650"/>
              <a:gd name="connsiteY9" fmla="*/ 4297606 h 4603034"/>
              <a:gd name="connsiteX10" fmla="*/ 0 w 3676650"/>
              <a:gd name="connsiteY10" fmla="*/ 305428 h 4603034"/>
              <a:gd name="connsiteX11" fmla="*/ 0 w 3676650"/>
              <a:gd name="connsiteY11" fmla="*/ 112469 h 4603034"/>
              <a:gd name="connsiteX12" fmla="*/ 112469 w 3676650"/>
              <a:gd name="connsiteY12" fmla="*/ 0 h 460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6650" h="4603034">
                <a:moveTo>
                  <a:pt x="112469" y="0"/>
                </a:moveTo>
                <a:lnTo>
                  <a:pt x="3564181" y="0"/>
                </a:lnTo>
                <a:cubicBezTo>
                  <a:pt x="3626296" y="0"/>
                  <a:pt x="3676650" y="50354"/>
                  <a:pt x="3676650" y="112469"/>
                </a:cubicBezTo>
                <a:lnTo>
                  <a:pt x="3676650" y="305428"/>
                </a:lnTo>
                <a:lnTo>
                  <a:pt x="3676650" y="4297606"/>
                </a:lnTo>
                <a:lnTo>
                  <a:pt x="3676650" y="4490565"/>
                </a:lnTo>
                <a:cubicBezTo>
                  <a:pt x="3676650" y="4552680"/>
                  <a:pt x="3626296" y="4603034"/>
                  <a:pt x="3564181" y="4603034"/>
                </a:cubicBezTo>
                <a:lnTo>
                  <a:pt x="112469" y="4603034"/>
                </a:lnTo>
                <a:cubicBezTo>
                  <a:pt x="50354" y="4603034"/>
                  <a:pt x="0" y="4552680"/>
                  <a:pt x="0" y="4490565"/>
                </a:cubicBezTo>
                <a:lnTo>
                  <a:pt x="0" y="4297606"/>
                </a:lnTo>
                <a:lnTo>
                  <a:pt x="0" y="305428"/>
                </a:lnTo>
                <a:lnTo>
                  <a:pt x="0" y="112469"/>
                </a:lnTo>
                <a:cubicBezTo>
                  <a:pt x="0" y="50354"/>
                  <a:pt x="50354" y="0"/>
                  <a:pt x="112469" y="0"/>
                </a:cubicBezTo>
                <a:close/>
              </a:path>
            </a:pathLst>
          </a:custGeom>
          <a:solidFill>
            <a:schemeClr val="bg1"/>
          </a:solidFill>
          <a:ln w="6350" cap="flat" cmpd="sng" algn="ctr">
            <a:noFill/>
            <a:prstDash val="solid"/>
            <a:round/>
            <a:headEnd/>
            <a:tailEnd/>
          </a:ln>
          <a:effectLst>
            <a:outerShdw blurRad="152400" dist="88900" dir="2700000" algn="tl" rotWithShape="0">
              <a:srgbClr val="FFFFFF">
                <a:lumMod val="65000"/>
                <a:alpha val="28000"/>
              </a:srgbClr>
            </a:outerShdw>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ru-UA" sz="1200" b="0" i="0" u="none" strike="noStrike" kern="0" cap="none" spc="0" normalizeH="0" baseline="0" noProof="0">
              <a:ln>
                <a:noFill/>
              </a:ln>
              <a:solidFill>
                <a:srgbClr val="FFFFFF"/>
              </a:solidFill>
              <a:effectLst/>
              <a:uLnTx/>
              <a:uFillTx/>
              <a:latin typeface="Segoe UI"/>
            </a:endParaRPr>
          </a:p>
        </p:txBody>
      </p:sp>
      <p:sp>
        <p:nvSpPr>
          <p:cNvPr id="14" name="Freeform: Shape 13">
            <a:extLst>
              <a:ext uri="{FF2B5EF4-FFF2-40B4-BE49-F238E27FC236}">
                <a16:creationId xmlns:a16="http://schemas.microsoft.com/office/drawing/2014/main" id="{053DE142-A4AF-CEDE-02F5-C1957C9519A7}"/>
              </a:ext>
            </a:extLst>
          </p:cNvPr>
          <p:cNvSpPr>
            <a:spLocks/>
          </p:cNvSpPr>
          <p:nvPr/>
        </p:nvSpPr>
        <p:spPr bwMode="auto">
          <a:xfrm>
            <a:off x="8058149" y="2122053"/>
            <a:ext cx="3676650" cy="4496084"/>
          </a:xfrm>
          <a:custGeom>
            <a:avLst/>
            <a:gdLst>
              <a:gd name="connsiteX0" fmla="*/ 112469 w 3676650"/>
              <a:gd name="connsiteY0" fmla="*/ 0 h 4603034"/>
              <a:gd name="connsiteX1" fmla="*/ 3564181 w 3676650"/>
              <a:gd name="connsiteY1" fmla="*/ 0 h 4603034"/>
              <a:gd name="connsiteX2" fmla="*/ 3676650 w 3676650"/>
              <a:gd name="connsiteY2" fmla="*/ 112469 h 4603034"/>
              <a:gd name="connsiteX3" fmla="*/ 3676650 w 3676650"/>
              <a:gd name="connsiteY3" fmla="*/ 305428 h 4603034"/>
              <a:gd name="connsiteX4" fmla="*/ 3676650 w 3676650"/>
              <a:gd name="connsiteY4" fmla="*/ 4297606 h 4603034"/>
              <a:gd name="connsiteX5" fmla="*/ 3676650 w 3676650"/>
              <a:gd name="connsiteY5" fmla="*/ 4490565 h 4603034"/>
              <a:gd name="connsiteX6" fmla="*/ 3564181 w 3676650"/>
              <a:gd name="connsiteY6" fmla="*/ 4603034 h 4603034"/>
              <a:gd name="connsiteX7" fmla="*/ 112469 w 3676650"/>
              <a:gd name="connsiteY7" fmla="*/ 4603034 h 4603034"/>
              <a:gd name="connsiteX8" fmla="*/ 0 w 3676650"/>
              <a:gd name="connsiteY8" fmla="*/ 4490565 h 4603034"/>
              <a:gd name="connsiteX9" fmla="*/ 0 w 3676650"/>
              <a:gd name="connsiteY9" fmla="*/ 4297606 h 4603034"/>
              <a:gd name="connsiteX10" fmla="*/ 0 w 3676650"/>
              <a:gd name="connsiteY10" fmla="*/ 305428 h 4603034"/>
              <a:gd name="connsiteX11" fmla="*/ 0 w 3676650"/>
              <a:gd name="connsiteY11" fmla="*/ 112469 h 4603034"/>
              <a:gd name="connsiteX12" fmla="*/ 112469 w 3676650"/>
              <a:gd name="connsiteY12" fmla="*/ 0 h 460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6650" h="4603034">
                <a:moveTo>
                  <a:pt x="112469" y="0"/>
                </a:moveTo>
                <a:lnTo>
                  <a:pt x="3564181" y="0"/>
                </a:lnTo>
                <a:cubicBezTo>
                  <a:pt x="3626296" y="0"/>
                  <a:pt x="3676650" y="50354"/>
                  <a:pt x="3676650" y="112469"/>
                </a:cubicBezTo>
                <a:lnTo>
                  <a:pt x="3676650" y="305428"/>
                </a:lnTo>
                <a:lnTo>
                  <a:pt x="3676650" y="4297606"/>
                </a:lnTo>
                <a:lnTo>
                  <a:pt x="3676650" y="4490565"/>
                </a:lnTo>
                <a:cubicBezTo>
                  <a:pt x="3676650" y="4552680"/>
                  <a:pt x="3626296" y="4603034"/>
                  <a:pt x="3564181" y="4603034"/>
                </a:cubicBezTo>
                <a:lnTo>
                  <a:pt x="112469" y="4603034"/>
                </a:lnTo>
                <a:cubicBezTo>
                  <a:pt x="50354" y="4603034"/>
                  <a:pt x="0" y="4552680"/>
                  <a:pt x="0" y="4490565"/>
                </a:cubicBezTo>
                <a:lnTo>
                  <a:pt x="0" y="4297606"/>
                </a:lnTo>
                <a:lnTo>
                  <a:pt x="0" y="305428"/>
                </a:lnTo>
                <a:lnTo>
                  <a:pt x="0" y="112469"/>
                </a:lnTo>
                <a:cubicBezTo>
                  <a:pt x="0" y="50354"/>
                  <a:pt x="50354" y="0"/>
                  <a:pt x="112469" y="0"/>
                </a:cubicBezTo>
                <a:close/>
              </a:path>
            </a:pathLst>
          </a:custGeom>
          <a:solidFill>
            <a:schemeClr val="bg1"/>
          </a:solidFill>
          <a:ln w="6350" cap="flat" cmpd="sng" algn="ctr">
            <a:noFill/>
            <a:prstDash val="solid"/>
            <a:round/>
            <a:headEnd/>
            <a:tailEnd/>
          </a:ln>
          <a:effectLst>
            <a:outerShdw blurRad="152400" dist="88900" dir="2700000" algn="tl" rotWithShape="0">
              <a:srgbClr val="FFFFFF">
                <a:lumMod val="65000"/>
                <a:alpha val="28000"/>
              </a:srgbClr>
            </a:outerShdw>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ru-UA" sz="1200" b="0" i="0" u="none" strike="noStrike" kern="0" cap="none" spc="0" normalizeH="0" baseline="0" noProof="0">
              <a:ln>
                <a:noFill/>
              </a:ln>
              <a:solidFill>
                <a:srgbClr val="FFFFFF"/>
              </a:solidFill>
              <a:effectLst/>
              <a:uLnTx/>
              <a:uFillTx/>
              <a:latin typeface="Segoe UI"/>
            </a:endParaRPr>
          </a:p>
        </p:txBody>
      </p:sp>
      <p:pic>
        <p:nvPicPr>
          <p:cNvPr id="6" name="Picture 5">
            <a:extLst>
              <a:ext uri="{FF2B5EF4-FFF2-40B4-BE49-F238E27FC236}">
                <a16:creationId xmlns:a16="http://schemas.microsoft.com/office/drawing/2014/main" id="{FC2A545F-45C4-46F8-7EED-D568AB0536BC}"/>
              </a:ext>
            </a:extLst>
          </p:cNvPr>
          <p:cNvPicPr>
            <a:picLocks/>
          </p:cNvPicPr>
          <p:nvPr/>
        </p:nvPicPr>
        <p:blipFill>
          <a:blip r:embed="rId2"/>
          <a:stretch>
            <a:fillRect/>
          </a:stretch>
        </p:blipFill>
        <p:spPr>
          <a:xfrm>
            <a:off x="566310" y="1443328"/>
            <a:ext cx="548640" cy="548640"/>
          </a:xfrm>
          <a:prstGeom prst="rect">
            <a:avLst/>
          </a:prstGeom>
        </p:spPr>
      </p:pic>
      <p:pic>
        <p:nvPicPr>
          <p:cNvPr id="7" name="Picture 6">
            <a:extLst>
              <a:ext uri="{FF2B5EF4-FFF2-40B4-BE49-F238E27FC236}">
                <a16:creationId xmlns:a16="http://schemas.microsoft.com/office/drawing/2014/main" id="{EFE0DA2C-5CED-8944-20B0-E984970EDA47}"/>
              </a:ext>
            </a:extLst>
          </p:cNvPr>
          <p:cNvPicPr>
            <a:picLocks/>
          </p:cNvPicPr>
          <p:nvPr/>
        </p:nvPicPr>
        <p:blipFill>
          <a:blip r:embed="rId2"/>
          <a:stretch>
            <a:fillRect/>
          </a:stretch>
        </p:blipFill>
        <p:spPr>
          <a:xfrm>
            <a:off x="4360515" y="1443328"/>
            <a:ext cx="548640" cy="548640"/>
          </a:xfrm>
          <a:prstGeom prst="rect">
            <a:avLst/>
          </a:prstGeom>
        </p:spPr>
      </p:pic>
      <p:pic>
        <p:nvPicPr>
          <p:cNvPr id="11" name="Picture 10">
            <a:extLst>
              <a:ext uri="{FF2B5EF4-FFF2-40B4-BE49-F238E27FC236}">
                <a16:creationId xmlns:a16="http://schemas.microsoft.com/office/drawing/2014/main" id="{7B3A23A9-882E-9536-74F2-A0E0119FDE0F}"/>
              </a:ext>
            </a:extLst>
          </p:cNvPr>
          <p:cNvPicPr>
            <a:picLocks/>
          </p:cNvPicPr>
          <p:nvPr/>
        </p:nvPicPr>
        <p:blipFill>
          <a:blip r:embed="rId2"/>
          <a:stretch>
            <a:fillRect/>
          </a:stretch>
        </p:blipFill>
        <p:spPr>
          <a:xfrm>
            <a:off x="8160989" y="1443328"/>
            <a:ext cx="548640" cy="548640"/>
          </a:xfrm>
          <a:prstGeom prst="rect">
            <a:avLst/>
          </a:prstGeom>
        </p:spPr>
      </p:pic>
      <p:sp>
        <p:nvSpPr>
          <p:cNvPr id="16" name="Text Placeholder 32">
            <a:extLst>
              <a:ext uri="{FF2B5EF4-FFF2-40B4-BE49-F238E27FC236}">
                <a16:creationId xmlns:a16="http://schemas.microsoft.com/office/drawing/2014/main" id="{8568C6B8-D77B-4972-F79D-81C2B8C8B741}"/>
              </a:ext>
            </a:extLst>
          </p:cNvPr>
          <p:cNvSpPr>
            <a:spLocks noGrp="1"/>
          </p:cNvSpPr>
          <p:nvPr>
            <p:ph type="body" sz="quarter" idx="22" hasCustomPrompt="1"/>
          </p:nvPr>
        </p:nvSpPr>
        <p:spPr>
          <a:xfrm>
            <a:off x="1193007" y="1563760"/>
            <a:ext cx="2978786" cy="307777"/>
          </a:xfrm>
        </p:spPr>
        <p:txBody>
          <a:bodyPr lIns="0" tIns="0" rIns="0" bIns="0">
            <a:noAutofit/>
          </a:bodyPr>
          <a:lstStyle>
            <a:lvl1pPr marL="0" marR="0" indent="0" algn="l"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2000" b="1" kern="1200" dirty="0" smtClean="0">
                <a:solidFill>
                  <a:schemeClr val="tx1"/>
                </a:solidFill>
                <a:latin typeface="Segoe UI Semibold" panose="020B0502040204020203" pitchFamily="34" charset="0"/>
                <a:ea typeface="+mn-ea"/>
                <a:cs typeface="Segoe UI Semibold" panose="020B0502040204020203" pitchFamily="34" charset="0"/>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text styles</a:t>
            </a:r>
          </a:p>
        </p:txBody>
      </p:sp>
      <p:sp>
        <p:nvSpPr>
          <p:cNvPr id="17" name="Text Placeholder 32">
            <a:extLst>
              <a:ext uri="{FF2B5EF4-FFF2-40B4-BE49-F238E27FC236}">
                <a16:creationId xmlns:a16="http://schemas.microsoft.com/office/drawing/2014/main" id="{CDAB84B8-4C93-E762-B784-989F1CC7EA19}"/>
              </a:ext>
            </a:extLst>
          </p:cNvPr>
          <p:cNvSpPr>
            <a:spLocks noGrp="1"/>
          </p:cNvSpPr>
          <p:nvPr>
            <p:ph type="body" sz="quarter" idx="23" hasCustomPrompt="1"/>
          </p:nvPr>
        </p:nvSpPr>
        <p:spPr>
          <a:xfrm>
            <a:off x="4993481" y="1563760"/>
            <a:ext cx="2978786" cy="307777"/>
          </a:xfrm>
        </p:spPr>
        <p:txBody>
          <a:bodyPr lIns="0" tIns="0" rIns="0" bIns="0">
            <a:noAutofit/>
          </a:bodyPr>
          <a:lstStyle>
            <a:lvl1pPr marL="0" marR="0" indent="0" algn="l"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2000" b="1" kern="1200" dirty="0" smtClean="0">
                <a:solidFill>
                  <a:schemeClr val="tx1"/>
                </a:solidFill>
                <a:latin typeface="Segoe UI Semibold" panose="020B0502040204020203" pitchFamily="34" charset="0"/>
                <a:ea typeface="+mn-ea"/>
                <a:cs typeface="Segoe UI Semibold" panose="020B0502040204020203" pitchFamily="34" charset="0"/>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text styles</a:t>
            </a:r>
          </a:p>
        </p:txBody>
      </p:sp>
      <p:sp>
        <p:nvSpPr>
          <p:cNvPr id="18" name="Text Placeholder 32">
            <a:extLst>
              <a:ext uri="{FF2B5EF4-FFF2-40B4-BE49-F238E27FC236}">
                <a16:creationId xmlns:a16="http://schemas.microsoft.com/office/drawing/2014/main" id="{5B6AFDD8-22B8-9114-9556-D19563727EAD}"/>
              </a:ext>
            </a:extLst>
          </p:cNvPr>
          <p:cNvSpPr>
            <a:spLocks noGrp="1"/>
          </p:cNvSpPr>
          <p:nvPr>
            <p:ph type="body" sz="quarter" idx="24" hasCustomPrompt="1"/>
          </p:nvPr>
        </p:nvSpPr>
        <p:spPr>
          <a:xfrm>
            <a:off x="8793955" y="1563760"/>
            <a:ext cx="2978786" cy="307777"/>
          </a:xfrm>
        </p:spPr>
        <p:txBody>
          <a:bodyPr lIns="0" tIns="0" rIns="0" bIns="0">
            <a:noAutofit/>
          </a:bodyPr>
          <a:lstStyle>
            <a:lvl1pPr marL="0" marR="0" indent="0" algn="l"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2000" b="1" kern="1200" dirty="0" smtClean="0">
                <a:solidFill>
                  <a:schemeClr val="tx1"/>
                </a:solidFill>
                <a:latin typeface="Segoe UI Semibold" panose="020B0502040204020203" pitchFamily="34" charset="0"/>
                <a:ea typeface="+mn-ea"/>
                <a:cs typeface="Segoe UI Semibold" panose="020B0502040204020203" pitchFamily="34" charset="0"/>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text styles</a:t>
            </a:r>
          </a:p>
        </p:txBody>
      </p:sp>
      <p:sp>
        <p:nvSpPr>
          <p:cNvPr id="19" name="Freeform: Shape 18">
            <a:extLst>
              <a:ext uri="{FF2B5EF4-FFF2-40B4-BE49-F238E27FC236}">
                <a16:creationId xmlns:a16="http://schemas.microsoft.com/office/drawing/2014/main" id="{90CBA0F9-D9E0-A918-999B-5AC0F8D699A8}"/>
              </a:ext>
            </a:extLst>
          </p:cNvPr>
          <p:cNvSpPr>
            <a:spLocks/>
          </p:cNvSpPr>
          <p:nvPr/>
        </p:nvSpPr>
        <p:spPr bwMode="auto">
          <a:xfrm>
            <a:off x="457201" y="2122053"/>
            <a:ext cx="3676650" cy="4496084"/>
          </a:xfrm>
          <a:custGeom>
            <a:avLst/>
            <a:gdLst>
              <a:gd name="connsiteX0" fmla="*/ 105924 w 3676650"/>
              <a:gd name="connsiteY0" fmla="*/ 0 h 4603034"/>
              <a:gd name="connsiteX1" fmla="*/ 3570726 w 3676650"/>
              <a:gd name="connsiteY1" fmla="*/ 0 h 4603034"/>
              <a:gd name="connsiteX2" fmla="*/ 3676650 w 3676650"/>
              <a:gd name="connsiteY2" fmla="*/ 105924 h 4603034"/>
              <a:gd name="connsiteX3" fmla="*/ 3676650 w 3676650"/>
              <a:gd name="connsiteY3" fmla="*/ 298883 h 4603034"/>
              <a:gd name="connsiteX4" fmla="*/ 3676650 w 3676650"/>
              <a:gd name="connsiteY4" fmla="*/ 4304151 h 4603034"/>
              <a:gd name="connsiteX5" fmla="*/ 3676650 w 3676650"/>
              <a:gd name="connsiteY5" fmla="*/ 4497110 h 4603034"/>
              <a:gd name="connsiteX6" fmla="*/ 3570726 w 3676650"/>
              <a:gd name="connsiteY6" fmla="*/ 4603034 h 4603034"/>
              <a:gd name="connsiteX7" fmla="*/ 105924 w 3676650"/>
              <a:gd name="connsiteY7" fmla="*/ 4603034 h 4603034"/>
              <a:gd name="connsiteX8" fmla="*/ 0 w 3676650"/>
              <a:gd name="connsiteY8" fmla="*/ 4497110 h 4603034"/>
              <a:gd name="connsiteX9" fmla="*/ 0 w 3676650"/>
              <a:gd name="connsiteY9" fmla="*/ 4304151 h 4603034"/>
              <a:gd name="connsiteX10" fmla="*/ 0 w 3676650"/>
              <a:gd name="connsiteY10" fmla="*/ 298883 h 4603034"/>
              <a:gd name="connsiteX11" fmla="*/ 0 w 3676650"/>
              <a:gd name="connsiteY11" fmla="*/ 105924 h 4603034"/>
              <a:gd name="connsiteX12" fmla="*/ 105924 w 3676650"/>
              <a:gd name="connsiteY12" fmla="*/ 0 h 460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6650" h="4603034">
                <a:moveTo>
                  <a:pt x="105924" y="0"/>
                </a:moveTo>
                <a:lnTo>
                  <a:pt x="3570726" y="0"/>
                </a:lnTo>
                <a:cubicBezTo>
                  <a:pt x="3629226" y="0"/>
                  <a:pt x="3676650" y="47424"/>
                  <a:pt x="3676650" y="105924"/>
                </a:cubicBezTo>
                <a:lnTo>
                  <a:pt x="3676650" y="298883"/>
                </a:lnTo>
                <a:lnTo>
                  <a:pt x="3676650" y="4304151"/>
                </a:lnTo>
                <a:lnTo>
                  <a:pt x="3676650" y="4497110"/>
                </a:lnTo>
                <a:cubicBezTo>
                  <a:pt x="3676650" y="4555610"/>
                  <a:pt x="3629226" y="4603034"/>
                  <a:pt x="3570726" y="4603034"/>
                </a:cubicBezTo>
                <a:lnTo>
                  <a:pt x="105924" y="4603034"/>
                </a:lnTo>
                <a:cubicBezTo>
                  <a:pt x="47424" y="4603034"/>
                  <a:pt x="0" y="4555610"/>
                  <a:pt x="0" y="4497110"/>
                </a:cubicBezTo>
                <a:lnTo>
                  <a:pt x="0" y="4304151"/>
                </a:lnTo>
                <a:lnTo>
                  <a:pt x="0" y="298883"/>
                </a:lnTo>
                <a:lnTo>
                  <a:pt x="0" y="105924"/>
                </a:lnTo>
                <a:cubicBezTo>
                  <a:pt x="0" y="47424"/>
                  <a:pt x="47424" y="0"/>
                  <a:pt x="105924" y="0"/>
                </a:cubicBezTo>
                <a:close/>
              </a:path>
            </a:pathLst>
          </a:custGeom>
          <a:noFill/>
          <a:ln>
            <a:gradFill flip="none" rotWithShape="1">
              <a:gsLst>
                <a:gs pos="0">
                  <a:schemeClr val="tx1">
                    <a:alpha val="0"/>
                  </a:schemeClr>
                </a:gs>
                <a:gs pos="82000">
                  <a:schemeClr val="tx1">
                    <a:lumMod val="95000"/>
                    <a:alpha val="14000"/>
                  </a:schemeClr>
                </a:gs>
              </a:gsLst>
              <a:lin ang="18900000" scaled="1"/>
              <a:tileRect/>
            </a:gradFill>
          </a:ln>
        </p:spPr>
        <p:txBody>
          <a:bodyPr vert="horz" wrap="square" lIns="91440" tIns="45720" rIns="91440" bIns="45720" numCol="1" anchor="t" anchorCtr="0" compatLnSpc="1">
            <a:prstTxWarp prst="textNoShape">
              <a:avLst/>
            </a:prstTxWarp>
          </a:bodyPr>
          <a:lstStyle/>
          <a:p>
            <a:pPr marR="0" lvl="0" indent="0" fontAlgn="auto">
              <a:lnSpc>
                <a:spcPct val="100000"/>
              </a:lnSpc>
              <a:spcBef>
                <a:spcPts val="0"/>
              </a:spcBef>
              <a:spcAft>
                <a:spcPts val="0"/>
              </a:spcAft>
              <a:buClrTx/>
              <a:buSzTx/>
              <a:buFontTx/>
              <a:buNone/>
              <a:tabLst/>
            </a:pPr>
            <a:endParaRPr kumimoji="0" lang="ru-UA" b="0" i="0" u="none" strike="noStrike" cap="none" spc="0" normalizeH="0" baseline="0">
              <a:ln>
                <a:noFill/>
              </a:ln>
              <a:solidFill>
                <a:srgbClr val="353535"/>
              </a:solidFill>
              <a:effectLst/>
              <a:uLnTx/>
              <a:uFillTx/>
              <a:latin typeface="Segoe UI"/>
            </a:endParaRPr>
          </a:p>
        </p:txBody>
      </p:sp>
      <p:sp>
        <p:nvSpPr>
          <p:cNvPr id="20" name="Freeform: Shape 19">
            <a:extLst>
              <a:ext uri="{FF2B5EF4-FFF2-40B4-BE49-F238E27FC236}">
                <a16:creationId xmlns:a16="http://schemas.microsoft.com/office/drawing/2014/main" id="{5E875226-1890-D7DB-1C3A-A71E50204794}"/>
              </a:ext>
            </a:extLst>
          </p:cNvPr>
          <p:cNvSpPr>
            <a:spLocks/>
          </p:cNvSpPr>
          <p:nvPr/>
        </p:nvSpPr>
        <p:spPr bwMode="auto">
          <a:xfrm>
            <a:off x="4257675" y="2122053"/>
            <a:ext cx="3676650" cy="4496084"/>
          </a:xfrm>
          <a:custGeom>
            <a:avLst/>
            <a:gdLst>
              <a:gd name="connsiteX0" fmla="*/ 105924 w 3676650"/>
              <a:gd name="connsiteY0" fmla="*/ 0 h 4603034"/>
              <a:gd name="connsiteX1" fmla="*/ 3570726 w 3676650"/>
              <a:gd name="connsiteY1" fmla="*/ 0 h 4603034"/>
              <a:gd name="connsiteX2" fmla="*/ 3676650 w 3676650"/>
              <a:gd name="connsiteY2" fmla="*/ 105924 h 4603034"/>
              <a:gd name="connsiteX3" fmla="*/ 3676650 w 3676650"/>
              <a:gd name="connsiteY3" fmla="*/ 298883 h 4603034"/>
              <a:gd name="connsiteX4" fmla="*/ 3676650 w 3676650"/>
              <a:gd name="connsiteY4" fmla="*/ 4304151 h 4603034"/>
              <a:gd name="connsiteX5" fmla="*/ 3676650 w 3676650"/>
              <a:gd name="connsiteY5" fmla="*/ 4497110 h 4603034"/>
              <a:gd name="connsiteX6" fmla="*/ 3570726 w 3676650"/>
              <a:gd name="connsiteY6" fmla="*/ 4603034 h 4603034"/>
              <a:gd name="connsiteX7" fmla="*/ 105924 w 3676650"/>
              <a:gd name="connsiteY7" fmla="*/ 4603034 h 4603034"/>
              <a:gd name="connsiteX8" fmla="*/ 0 w 3676650"/>
              <a:gd name="connsiteY8" fmla="*/ 4497110 h 4603034"/>
              <a:gd name="connsiteX9" fmla="*/ 0 w 3676650"/>
              <a:gd name="connsiteY9" fmla="*/ 4304151 h 4603034"/>
              <a:gd name="connsiteX10" fmla="*/ 0 w 3676650"/>
              <a:gd name="connsiteY10" fmla="*/ 298883 h 4603034"/>
              <a:gd name="connsiteX11" fmla="*/ 0 w 3676650"/>
              <a:gd name="connsiteY11" fmla="*/ 105924 h 4603034"/>
              <a:gd name="connsiteX12" fmla="*/ 105924 w 3676650"/>
              <a:gd name="connsiteY12" fmla="*/ 0 h 460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6650" h="4603034">
                <a:moveTo>
                  <a:pt x="105924" y="0"/>
                </a:moveTo>
                <a:lnTo>
                  <a:pt x="3570726" y="0"/>
                </a:lnTo>
                <a:cubicBezTo>
                  <a:pt x="3629226" y="0"/>
                  <a:pt x="3676650" y="47424"/>
                  <a:pt x="3676650" y="105924"/>
                </a:cubicBezTo>
                <a:lnTo>
                  <a:pt x="3676650" y="298883"/>
                </a:lnTo>
                <a:lnTo>
                  <a:pt x="3676650" y="4304151"/>
                </a:lnTo>
                <a:lnTo>
                  <a:pt x="3676650" y="4497110"/>
                </a:lnTo>
                <a:cubicBezTo>
                  <a:pt x="3676650" y="4555610"/>
                  <a:pt x="3629226" y="4603034"/>
                  <a:pt x="3570726" y="4603034"/>
                </a:cubicBezTo>
                <a:lnTo>
                  <a:pt x="105924" y="4603034"/>
                </a:lnTo>
                <a:cubicBezTo>
                  <a:pt x="47424" y="4603034"/>
                  <a:pt x="0" y="4555610"/>
                  <a:pt x="0" y="4497110"/>
                </a:cubicBezTo>
                <a:lnTo>
                  <a:pt x="0" y="4304151"/>
                </a:lnTo>
                <a:lnTo>
                  <a:pt x="0" y="298883"/>
                </a:lnTo>
                <a:lnTo>
                  <a:pt x="0" y="105924"/>
                </a:lnTo>
                <a:cubicBezTo>
                  <a:pt x="0" y="47424"/>
                  <a:pt x="47424" y="0"/>
                  <a:pt x="105924" y="0"/>
                </a:cubicBezTo>
                <a:close/>
              </a:path>
            </a:pathLst>
          </a:custGeom>
          <a:noFill/>
          <a:ln>
            <a:gradFill flip="none" rotWithShape="1">
              <a:gsLst>
                <a:gs pos="0">
                  <a:schemeClr val="tx1">
                    <a:alpha val="0"/>
                  </a:schemeClr>
                </a:gs>
                <a:gs pos="82000">
                  <a:schemeClr val="tx1">
                    <a:lumMod val="95000"/>
                    <a:alpha val="14000"/>
                  </a:schemeClr>
                </a:gs>
              </a:gsLst>
              <a:lin ang="18900000" scaled="1"/>
              <a:tileRect/>
            </a:gradFill>
          </a:ln>
        </p:spPr>
        <p:txBody>
          <a:bodyPr vert="horz" wrap="square" lIns="91440" tIns="45720" rIns="91440" bIns="45720" numCol="1" anchor="t" anchorCtr="0" compatLnSpc="1">
            <a:prstTxWarp prst="textNoShape">
              <a:avLst/>
            </a:prstTxWarp>
          </a:bodyPr>
          <a:lstStyle/>
          <a:p>
            <a:pPr marR="0" lvl="0" indent="0" fontAlgn="auto">
              <a:lnSpc>
                <a:spcPct val="100000"/>
              </a:lnSpc>
              <a:spcBef>
                <a:spcPts val="0"/>
              </a:spcBef>
              <a:spcAft>
                <a:spcPts val="0"/>
              </a:spcAft>
              <a:buClrTx/>
              <a:buSzTx/>
              <a:buFontTx/>
              <a:buNone/>
              <a:tabLst/>
            </a:pPr>
            <a:endParaRPr kumimoji="0" lang="ru-UA" b="0" i="0" u="none" strike="noStrike" cap="none" spc="0" normalizeH="0" baseline="0">
              <a:ln>
                <a:noFill/>
              </a:ln>
              <a:solidFill>
                <a:srgbClr val="353535"/>
              </a:solidFill>
              <a:effectLst/>
              <a:uLnTx/>
              <a:uFillTx/>
              <a:latin typeface="Segoe UI"/>
            </a:endParaRPr>
          </a:p>
        </p:txBody>
      </p:sp>
      <p:sp>
        <p:nvSpPr>
          <p:cNvPr id="21" name="Freeform: Shape 20">
            <a:extLst>
              <a:ext uri="{FF2B5EF4-FFF2-40B4-BE49-F238E27FC236}">
                <a16:creationId xmlns:a16="http://schemas.microsoft.com/office/drawing/2014/main" id="{4A8A2E2B-9ECF-E07D-B70B-CFD65152FC11}"/>
              </a:ext>
            </a:extLst>
          </p:cNvPr>
          <p:cNvSpPr>
            <a:spLocks/>
          </p:cNvSpPr>
          <p:nvPr/>
        </p:nvSpPr>
        <p:spPr bwMode="auto">
          <a:xfrm>
            <a:off x="8058149" y="2122053"/>
            <a:ext cx="3676650" cy="4496084"/>
          </a:xfrm>
          <a:custGeom>
            <a:avLst/>
            <a:gdLst>
              <a:gd name="connsiteX0" fmla="*/ 105924 w 3676650"/>
              <a:gd name="connsiteY0" fmla="*/ 0 h 4603034"/>
              <a:gd name="connsiteX1" fmla="*/ 3570726 w 3676650"/>
              <a:gd name="connsiteY1" fmla="*/ 0 h 4603034"/>
              <a:gd name="connsiteX2" fmla="*/ 3676650 w 3676650"/>
              <a:gd name="connsiteY2" fmla="*/ 105924 h 4603034"/>
              <a:gd name="connsiteX3" fmla="*/ 3676650 w 3676650"/>
              <a:gd name="connsiteY3" fmla="*/ 298883 h 4603034"/>
              <a:gd name="connsiteX4" fmla="*/ 3676650 w 3676650"/>
              <a:gd name="connsiteY4" fmla="*/ 4304151 h 4603034"/>
              <a:gd name="connsiteX5" fmla="*/ 3676650 w 3676650"/>
              <a:gd name="connsiteY5" fmla="*/ 4497110 h 4603034"/>
              <a:gd name="connsiteX6" fmla="*/ 3570726 w 3676650"/>
              <a:gd name="connsiteY6" fmla="*/ 4603034 h 4603034"/>
              <a:gd name="connsiteX7" fmla="*/ 105924 w 3676650"/>
              <a:gd name="connsiteY7" fmla="*/ 4603034 h 4603034"/>
              <a:gd name="connsiteX8" fmla="*/ 0 w 3676650"/>
              <a:gd name="connsiteY8" fmla="*/ 4497110 h 4603034"/>
              <a:gd name="connsiteX9" fmla="*/ 0 w 3676650"/>
              <a:gd name="connsiteY9" fmla="*/ 4304151 h 4603034"/>
              <a:gd name="connsiteX10" fmla="*/ 0 w 3676650"/>
              <a:gd name="connsiteY10" fmla="*/ 298883 h 4603034"/>
              <a:gd name="connsiteX11" fmla="*/ 0 w 3676650"/>
              <a:gd name="connsiteY11" fmla="*/ 105924 h 4603034"/>
              <a:gd name="connsiteX12" fmla="*/ 105924 w 3676650"/>
              <a:gd name="connsiteY12" fmla="*/ 0 h 460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6650" h="4603034">
                <a:moveTo>
                  <a:pt x="105924" y="0"/>
                </a:moveTo>
                <a:lnTo>
                  <a:pt x="3570726" y="0"/>
                </a:lnTo>
                <a:cubicBezTo>
                  <a:pt x="3629226" y="0"/>
                  <a:pt x="3676650" y="47424"/>
                  <a:pt x="3676650" y="105924"/>
                </a:cubicBezTo>
                <a:lnTo>
                  <a:pt x="3676650" y="298883"/>
                </a:lnTo>
                <a:lnTo>
                  <a:pt x="3676650" y="4304151"/>
                </a:lnTo>
                <a:lnTo>
                  <a:pt x="3676650" y="4497110"/>
                </a:lnTo>
                <a:cubicBezTo>
                  <a:pt x="3676650" y="4555610"/>
                  <a:pt x="3629226" y="4603034"/>
                  <a:pt x="3570726" y="4603034"/>
                </a:cubicBezTo>
                <a:lnTo>
                  <a:pt x="105924" y="4603034"/>
                </a:lnTo>
                <a:cubicBezTo>
                  <a:pt x="47424" y="4603034"/>
                  <a:pt x="0" y="4555610"/>
                  <a:pt x="0" y="4497110"/>
                </a:cubicBezTo>
                <a:lnTo>
                  <a:pt x="0" y="4304151"/>
                </a:lnTo>
                <a:lnTo>
                  <a:pt x="0" y="298883"/>
                </a:lnTo>
                <a:lnTo>
                  <a:pt x="0" y="105924"/>
                </a:lnTo>
                <a:cubicBezTo>
                  <a:pt x="0" y="47424"/>
                  <a:pt x="47424" y="0"/>
                  <a:pt x="105924" y="0"/>
                </a:cubicBezTo>
                <a:close/>
              </a:path>
            </a:pathLst>
          </a:custGeom>
          <a:noFill/>
          <a:ln>
            <a:gradFill flip="none" rotWithShape="1">
              <a:gsLst>
                <a:gs pos="0">
                  <a:schemeClr val="tx1">
                    <a:alpha val="0"/>
                  </a:schemeClr>
                </a:gs>
                <a:gs pos="82000">
                  <a:schemeClr val="tx1">
                    <a:lumMod val="95000"/>
                    <a:alpha val="14000"/>
                  </a:schemeClr>
                </a:gs>
              </a:gsLst>
              <a:lin ang="18900000" scaled="1"/>
              <a:tileRect/>
            </a:gradFill>
          </a:ln>
        </p:spPr>
        <p:txBody>
          <a:bodyPr vert="horz" wrap="square" lIns="91440" tIns="45720" rIns="91440" bIns="45720" numCol="1" anchor="t" anchorCtr="0" compatLnSpc="1">
            <a:prstTxWarp prst="textNoShape">
              <a:avLst/>
            </a:prstTxWarp>
          </a:bodyPr>
          <a:lstStyle/>
          <a:p>
            <a:pPr marR="0" lvl="0" indent="0" fontAlgn="auto">
              <a:lnSpc>
                <a:spcPct val="100000"/>
              </a:lnSpc>
              <a:spcBef>
                <a:spcPts val="0"/>
              </a:spcBef>
              <a:spcAft>
                <a:spcPts val="0"/>
              </a:spcAft>
              <a:buClrTx/>
              <a:buSzTx/>
              <a:buFontTx/>
              <a:buNone/>
              <a:tabLst/>
            </a:pPr>
            <a:endParaRPr kumimoji="0" lang="ru-UA" b="0" i="0" u="none" strike="noStrike" cap="none" spc="0" normalizeH="0" baseline="0">
              <a:ln>
                <a:noFill/>
              </a:ln>
              <a:solidFill>
                <a:srgbClr val="353535"/>
              </a:solidFill>
              <a:effectLst/>
              <a:uLnTx/>
              <a:uFillTx/>
              <a:latin typeface="Segoe UI"/>
            </a:endParaRPr>
          </a:p>
        </p:txBody>
      </p:sp>
      <p:sp>
        <p:nvSpPr>
          <p:cNvPr id="2" name="Title 1"/>
          <p:cNvSpPr>
            <a:spLocks noGrp="1"/>
          </p:cNvSpPr>
          <p:nvPr>
            <p:ph type="title"/>
          </p:nvPr>
        </p:nvSpPr>
        <p:spPr/>
        <p:txBody>
          <a:bodyPr/>
          <a:lstStyle>
            <a:lvl1pPr>
              <a:defRPr sz="3600"/>
            </a:lvl1pPr>
          </a:lstStyle>
          <a:p>
            <a:r>
              <a:rPr lang="en-US"/>
              <a:t>Click to edit Master title style</a:t>
            </a:r>
          </a:p>
        </p:txBody>
      </p:sp>
      <p:sp>
        <p:nvSpPr>
          <p:cNvPr id="38" name="Rectangle: Top Corners Rounded 37">
            <a:extLst>
              <a:ext uri="{FF2B5EF4-FFF2-40B4-BE49-F238E27FC236}">
                <a16:creationId xmlns:a16="http://schemas.microsoft.com/office/drawing/2014/main" id="{DE59D981-1B81-3565-0536-36322B6C4E04}"/>
              </a:ext>
            </a:extLst>
          </p:cNvPr>
          <p:cNvSpPr/>
          <p:nvPr/>
        </p:nvSpPr>
        <p:spPr bwMode="auto">
          <a:xfrm>
            <a:off x="621507" y="2076333"/>
            <a:ext cx="429634" cy="45720"/>
          </a:xfrm>
          <a:prstGeom prst="round2SameRect">
            <a:avLst>
              <a:gd name="adj1" fmla="val 50000"/>
              <a:gd name="adj2" fmla="val 0"/>
            </a:avLst>
          </a:prstGeom>
          <a:gradFill flip="none" rotWithShape="1">
            <a:gsLst>
              <a:gs pos="0">
                <a:srgbClr val="8A5DD4"/>
              </a:gs>
              <a:gs pos="74000">
                <a:srgbClr val="0078D4">
                  <a:lumMod val="45000"/>
                  <a:lumOff val="55000"/>
                </a:srgbClr>
              </a:gs>
              <a:gs pos="83000">
                <a:srgbClr val="0078D4">
                  <a:lumMod val="45000"/>
                  <a:lumOff val="55000"/>
                </a:srgbClr>
              </a:gs>
              <a:gs pos="100000">
                <a:srgbClr val="0078D4">
                  <a:lumMod val="30000"/>
                  <a:lumOff val="70000"/>
                </a:srgbClr>
              </a:gs>
            </a:gsLst>
            <a:lin ang="0" scaled="1"/>
            <a:tileRect/>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cs typeface="Segoe UI" pitchFamily="34" charset="0"/>
            </a:endParaRPr>
          </a:p>
        </p:txBody>
      </p:sp>
      <p:sp>
        <p:nvSpPr>
          <p:cNvPr id="39" name="Rectangle: Top Corners Rounded 38">
            <a:extLst>
              <a:ext uri="{FF2B5EF4-FFF2-40B4-BE49-F238E27FC236}">
                <a16:creationId xmlns:a16="http://schemas.microsoft.com/office/drawing/2014/main" id="{A5433A67-0333-F232-7EDB-1AAC15352796}"/>
              </a:ext>
            </a:extLst>
          </p:cNvPr>
          <p:cNvSpPr/>
          <p:nvPr/>
        </p:nvSpPr>
        <p:spPr bwMode="auto">
          <a:xfrm>
            <a:off x="4421981" y="2076333"/>
            <a:ext cx="429634" cy="45720"/>
          </a:xfrm>
          <a:prstGeom prst="round2SameRect">
            <a:avLst>
              <a:gd name="adj1" fmla="val 50000"/>
              <a:gd name="adj2" fmla="val 0"/>
            </a:avLst>
          </a:prstGeom>
          <a:gradFill flip="none" rotWithShape="1">
            <a:gsLst>
              <a:gs pos="0">
                <a:srgbClr val="8A5DD4"/>
              </a:gs>
              <a:gs pos="74000">
                <a:srgbClr val="0078D4">
                  <a:lumMod val="45000"/>
                  <a:lumOff val="55000"/>
                </a:srgbClr>
              </a:gs>
              <a:gs pos="83000">
                <a:srgbClr val="0078D4">
                  <a:lumMod val="45000"/>
                  <a:lumOff val="55000"/>
                </a:srgbClr>
              </a:gs>
              <a:gs pos="100000">
                <a:srgbClr val="0078D4">
                  <a:lumMod val="30000"/>
                  <a:lumOff val="70000"/>
                </a:srgbClr>
              </a:gs>
            </a:gsLst>
            <a:lin ang="0" scaled="1"/>
            <a:tileRect/>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cs typeface="Segoe UI" pitchFamily="34" charset="0"/>
            </a:endParaRPr>
          </a:p>
        </p:txBody>
      </p:sp>
      <p:sp>
        <p:nvSpPr>
          <p:cNvPr id="46" name="Rectangle: Top Corners Rounded 45">
            <a:extLst>
              <a:ext uri="{FF2B5EF4-FFF2-40B4-BE49-F238E27FC236}">
                <a16:creationId xmlns:a16="http://schemas.microsoft.com/office/drawing/2014/main" id="{32EAB989-4889-4D4D-DB6C-8AAECD047898}"/>
              </a:ext>
            </a:extLst>
          </p:cNvPr>
          <p:cNvSpPr/>
          <p:nvPr/>
        </p:nvSpPr>
        <p:spPr bwMode="auto">
          <a:xfrm>
            <a:off x="8222455" y="2076333"/>
            <a:ext cx="429634" cy="45720"/>
          </a:xfrm>
          <a:prstGeom prst="round2SameRect">
            <a:avLst>
              <a:gd name="adj1" fmla="val 50000"/>
              <a:gd name="adj2" fmla="val 0"/>
            </a:avLst>
          </a:prstGeom>
          <a:gradFill flip="none" rotWithShape="1">
            <a:gsLst>
              <a:gs pos="0">
                <a:srgbClr val="8A5DD4"/>
              </a:gs>
              <a:gs pos="74000">
                <a:srgbClr val="0078D4">
                  <a:lumMod val="45000"/>
                  <a:lumOff val="55000"/>
                </a:srgbClr>
              </a:gs>
              <a:gs pos="83000">
                <a:srgbClr val="0078D4">
                  <a:lumMod val="45000"/>
                  <a:lumOff val="55000"/>
                </a:srgbClr>
              </a:gs>
              <a:gs pos="100000">
                <a:srgbClr val="0078D4">
                  <a:lumMod val="30000"/>
                  <a:lumOff val="70000"/>
                </a:srgbClr>
              </a:gs>
            </a:gsLst>
            <a:lin ang="0" scaled="1"/>
            <a:tileRect/>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cs typeface="Segoe UI" pitchFamily="34" charset="0"/>
            </a:endParaRPr>
          </a:p>
        </p:txBody>
      </p:sp>
      <p:sp>
        <p:nvSpPr>
          <p:cNvPr id="25" name="Text Placeholder 32">
            <a:extLst>
              <a:ext uri="{FF2B5EF4-FFF2-40B4-BE49-F238E27FC236}">
                <a16:creationId xmlns:a16="http://schemas.microsoft.com/office/drawing/2014/main" id="{0F4A52E3-0E4C-23C1-D637-7E4422E92EAB}"/>
              </a:ext>
            </a:extLst>
          </p:cNvPr>
          <p:cNvSpPr>
            <a:spLocks noGrp="1"/>
          </p:cNvSpPr>
          <p:nvPr>
            <p:ph type="body" sz="quarter" idx="26" hasCustomPrompt="1"/>
          </p:nvPr>
        </p:nvSpPr>
        <p:spPr>
          <a:xfrm>
            <a:off x="4257675" y="2122053"/>
            <a:ext cx="3676650" cy="4447588"/>
          </a:xfrm>
        </p:spPr>
        <p:txBody>
          <a:bodyPr lIns="182880" tIns="91440" rIns="91440" bIns="45720">
            <a:noAutofit/>
          </a:bodyPr>
          <a:lstStyle>
            <a:lvl1pPr marL="228600" marR="0" indent="-228600" algn="l" defTabSz="914400" rtl="0" eaLnBrk="1" fontAlgn="auto" latinLnBrk="0" hangingPunct="1">
              <a:lnSpc>
                <a:spcPct val="100000"/>
              </a:lnSpc>
              <a:spcBef>
                <a:spcPts val="0"/>
              </a:spcBef>
              <a:spcAft>
                <a:spcPts val="600"/>
              </a:spcAft>
              <a:buClrTx/>
              <a:buSzPct val="100000"/>
              <a:buFont typeface="Arial"/>
              <a:buChar char="•"/>
              <a:tabLst/>
              <a:defRPr lang="en-US" sz="1600" kern="1200" dirty="0" smtClean="0">
                <a:solidFill>
                  <a:schemeClr val="tx1"/>
                </a:solidFill>
                <a:latin typeface="+mn-lt"/>
                <a:ea typeface="+mn-ea"/>
                <a:cs typeface="Segoe UI Semilight"/>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text styles</a:t>
            </a:r>
          </a:p>
        </p:txBody>
      </p:sp>
      <p:sp>
        <p:nvSpPr>
          <p:cNvPr id="22" name="Text Placeholder 32">
            <a:extLst>
              <a:ext uri="{FF2B5EF4-FFF2-40B4-BE49-F238E27FC236}">
                <a16:creationId xmlns:a16="http://schemas.microsoft.com/office/drawing/2014/main" id="{E4A17FBA-310F-4A42-8836-4CBD4FFA7791}"/>
              </a:ext>
            </a:extLst>
          </p:cNvPr>
          <p:cNvSpPr>
            <a:spLocks noGrp="1"/>
          </p:cNvSpPr>
          <p:nvPr>
            <p:ph type="body" sz="quarter" idx="25" hasCustomPrompt="1"/>
          </p:nvPr>
        </p:nvSpPr>
        <p:spPr>
          <a:xfrm>
            <a:off x="457201" y="2122053"/>
            <a:ext cx="3676650" cy="4447588"/>
          </a:xfrm>
        </p:spPr>
        <p:txBody>
          <a:bodyPr lIns="182880" tIns="91440" rIns="91440" bIns="45720">
            <a:noAutofit/>
          </a:bodyPr>
          <a:lstStyle>
            <a:lvl1pPr marL="228600" marR="0" indent="-228600" algn="l" defTabSz="914400" rtl="0" eaLnBrk="1" fontAlgn="auto" latinLnBrk="0" hangingPunct="1">
              <a:lnSpc>
                <a:spcPct val="100000"/>
              </a:lnSpc>
              <a:spcBef>
                <a:spcPts val="0"/>
              </a:spcBef>
              <a:spcAft>
                <a:spcPts val="600"/>
              </a:spcAft>
              <a:buClrTx/>
              <a:buSzPct val="100000"/>
              <a:buFont typeface="Arial"/>
              <a:buChar char="•"/>
              <a:tabLst/>
              <a:defRPr lang="en-US" sz="1600" kern="1200" dirty="0" smtClean="0">
                <a:solidFill>
                  <a:schemeClr val="tx1"/>
                </a:solidFill>
                <a:latin typeface="+mn-lt"/>
                <a:ea typeface="+mn-ea"/>
                <a:cs typeface="Segoe UI Semilight"/>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text styles</a:t>
            </a:r>
          </a:p>
        </p:txBody>
      </p:sp>
      <p:sp>
        <p:nvSpPr>
          <p:cNvPr id="28" name="Text Placeholder 32">
            <a:extLst>
              <a:ext uri="{FF2B5EF4-FFF2-40B4-BE49-F238E27FC236}">
                <a16:creationId xmlns:a16="http://schemas.microsoft.com/office/drawing/2014/main" id="{A03440AA-E394-87D8-3C59-F11A233895AE}"/>
              </a:ext>
            </a:extLst>
          </p:cNvPr>
          <p:cNvSpPr>
            <a:spLocks noGrp="1"/>
          </p:cNvSpPr>
          <p:nvPr>
            <p:ph type="body" sz="quarter" idx="27" hasCustomPrompt="1"/>
          </p:nvPr>
        </p:nvSpPr>
        <p:spPr>
          <a:xfrm>
            <a:off x="8058149" y="2122053"/>
            <a:ext cx="3676650" cy="4447588"/>
          </a:xfrm>
        </p:spPr>
        <p:txBody>
          <a:bodyPr lIns="182880" tIns="91440" rIns="91440" bIns="45720">
            <a:noAutofit/>
          </a:bodyPr>
          <a:lstStyle>
            <a:lvl1pPr marL="228600" marR="0" indent="-228600" algn="l" defTabSz="914400" rtl="0" eaLnBrk="1" fontAlgn="auto" latinLnBrk="0" hangingPunct="1">
              <a:lnSpc>
                <a:spcPct val="100000"/>
              </a:lnSpc>
              <a:spcBef>
                <a:spcPts val="0"/>
              </a:spcBef>
              <a:spcAft>
                <a:spcPts val="600"/>
              </a:spcAft>
              <a:buClrTx/>
              <a:buSzPct val="100000"/>
              <a:buFont typeface="Arial"/>
              <a:buChar char="•"/>
              <a:tabLst/>
              <a:defRPr lang="en-US" sz="1600" kern="1200" dirty="0" smtClean="0">
                <a:solidFill>
                  <a:schemeClr val="tx1"/>
                </a:solidFill>
                <a:latin typeface="+mn-lt"/>
                <a:ea typeface="+mn-ea"/>
                <a:cs typeface="Segoe UI Semilight"/>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text styles</a:t>
            </a:r>
          </a:p>
        </p:txBody>
      </p:sp>
    </p:spTree>
    <p:extLst>
      <p:ext uri="{BB962C8B-B14F-4D97-AF65-F5344CB8AC3E}">
        <p14:creationId xmlns:p14="http://schemas.microsoft.com/office/powerpoint/2010/main" val="264899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C3AE-83E7-73D6-EB7E-BE4583A2C5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6987C-8728-FB0A-A8ED-8B26152B40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6A22F2-6502-FB94-6CB8-59019D1710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36F511-6D1B-9CDC-A3A6-8F93A4EB5CBA}"/>
              </a:ext>
            </a:extLst>
          </p:cNvPr>
          <p:cNvSpPr>
            <a:spLocks noGrp="1"/>
          </p:cNvSpPr>
          <p:nvPr>
            <p:ph type="dt" sz="half" idx="10"/>
          </p:nvPr>
        </p:nvSpPr>
        <p:spPr/>
        <p:txBody>
          <a:bodyPr/>
          <a:lstStyle/>
          <a:p>
            <a:fld id="{17CA6571-FB4D-4F9E-9B52-C0979DDD41B3}" type="datetimeFigureOut">
              <a:rPr lang="en-US" smtClean="0"/>
              <a:t>3/22/25</a:t>
            </a:fld>
            <a:endParaRPr lang="en-US"/>
          </a:p>
        </p:txBody>
      </p:sp>
      <p:sp>
        <p:nvSpPr>
          <p:cNvPr id="6" name="Footer Placeholder 5">
            <a:extLst>
              <a:ext uri="{FF2B5EF4-FFF2-40B4-BE49-F238E27FC236}">
                <a16:creationId xmlns:a16="http://schemas.microsoft.com/office/drawing/2014/main" id="{9BD36CD3-9694-D6DD-BF2E-B236B69ED6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E6B370-570E-2B0E-44BE-F427BA67F93E}"/>
              </a:ext>
            </a:extLst>
          </p:cNvPr>
          <p:cNvSpPr>
            <a:spLocks noGrp="1"/>
          </p:cNvSpPr>
          <p:nvPr>
            <p:ph type="sldNum" sz="quarter" idx="12"/>
          </p:nvPr>
        </p:nvSpPr>
        <p:spPr/>
        <p:txBody>
          <a:bodyPr/>
          <a:lstStyle/>
          <a:p>
            <a:fld id="{D98C8BE2-411B-4166-BD30-E3E514ACB617}" type="slidenum">
              <a:rPr lang="en-US" smtClean="0"/>
              <a:t>‹#›</a:t>
            </a:fld>
            <a:endParaRPr lang="en-US"/>
          </a:p>
        </p:txBody>
      </p:sp>
    </p:spTree>
    <p:extLst>
      <p:ext uri="{BB962C8B-B14F-4D97-AF65-F5344CB8AC3E}">
        <p14:creationId xmlns:p14="http://schemas.microsoft.com/office/powerpoint/2010/main" val="6277153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0_Title Only">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7426C0B-35EF-6A3A-8A3E-CB922F20120B}"/>
              </a:ext>
            </a:extLst>
          </p:cNvPr>
          <p:cNvSpPr>
            <a:spLocks/>
          </p:cNvSpPr>
          <p:nvPr/>
        </p:nvSpPr>
        <p:spPr bwMode="auto">
          <a:xfrm rot="5400000">
            <a:off x="3315018" y="-1863671"/>
            <a:ext cx="5104766" cy="11734800"/>
          </a:xfrm>
          <a:custGeom>
            <a:avLst/>
            <a:gdLst>
              <a:gd name="connsiteX0" fmla="*/ 0 w 5104766"/>
              <a:gd name="connsiteY0" fmla="*/ 11734799 h 11734800"/>
              <a:gd name="connsiteX1" fmla="*/ 0 w 5104766"/>
              <a:gd name="connsiteY1" fmla="*/ 9846492 h 11734800"/>
              <a:gd name="connsiteX2" fmla="*/ 0 w 5104766"/>
              <a:gd name="connsiteY2" fmla="*/ 1888306 h 11734800"/>
              <a:gd name="connsiteX3" fmla="*/ 0 w 5104766"/>
              <a:gd name="connsiteY3" fmla="*/ 0 h 11734800"/>
              <a:gd name="connsiteX4" fmla="*/ 154999 w 5104766"/>
              <a:gd name="connsiteY4" fmla="*/ 0 h 11734800"/>
              <a:gd name="connsiteX5" fmla="*/ 4757260 w 5104766"/>
              <a:gd name="connsiteY5" fmla="*/ 0 h 11734800"/>
              <a:gd name="connsiteX6" fmla="*/ 4912259 w 5104766"/>
              <a:gd name="connsiteY6" fmla="*/ 0 h 11734800"/>
              <a:gd name="connsiteX7" fmla="*/ 5104766 w 5104766"/>
              <a:gd name="connsiteY7" fmla="*/ 192510 h 11734800"/>
              <a:gd name="connsiteX8" fmla="*/ 5104766 w 5104766"/>
              <a:gd name="connsiteY8" fmla="*/ 1059546 h 11734800"/>
              <a:gd name="connsiteX9" fmla="*/ 5104766 w 5104766"/>
              <a:gd name="connsiteY9" fmla="*/ 2080819 h 11734800"/>
              <a:gd name="connsiteX10" fmla="*/ 5104766 w 5104766"/>
              <a:gd name="connsiteY10" fmla="*/ 2621285 h 11734800"/>
              <a:gd name="connsiteX11" fmla="*/ 5104766 w 5104766"/>
              <a:gd name="connsiteY11" fmla="*/ 2947855 h 11734800"/>
              <a:gd name="connsiteX12" fmla="*/ 5104766 w 5104766"/>
              <a:gd name="connsiteY12" fmla="*/ 4509592 h 11734800"/>
              <a:gd name="connsiteX13" fmla="*/ 5104766 w 5104766"/>
              <a:gd name="connsiteY13" fmla="*/ 7417719 h 11734800"/>
              <a:gd name="connsiteX14" fmla="*/ 5104766 w 5104766"/>
              <a:gd name="connsiteY14" fmla="*/ 8084460 h 11734800"/>
              <a:gd name="connsiteX15" fmla="*/ 5104766 w 5104766"/>
              <a:gd name="connsiteY15" fmla="*/ 9306026 h 11734800"/>
              <a:gd name="connsiteX16" fmla="*/ 5104766 w 5104766"/>
              <a:gd name="connsiteY16" fmla="*/ 9846493 h 11734800"/>
              <a:gd name="connsiteX17" fmla="*/ 5104766 w 5104766"/>
              <a:gd name="connsiteY17" fmla="*/ 9972767 h 11734800"/>
              <a:gd name="connsiteX18" fmla="*/ 5104766 w 5104766"/>
              <a:gd name="connsiteY18" fmla="*/ 11734800 h 11734800"/>
              <a:gd name="connsiteX19" fmla="*/ 154999 w 5104766"/>
              <a:gd name="connsiteY19" fmla="*/ 11734800 h 11734800"/>
              <a:gd name="connsiteX20" fmla="*/ 154999 w 5104766"/>
              <a:gd name="connsiteY20" fmla="*/ 11734799 h 1173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04766" h="11734800">
                <a:moveTo>
                  <a:pt x="0" y="11734799"/>
                </a:moveTo>
                <a:lnTo>
                  <a:pt x="0" y="9846492"/>
                </a:lnTo>
                <a:lnTo>
                  <a:pt x="0" y="1888306"/>
                </a:lnTo>
                <a:lnTo>
                  <a:pt x="0" y="0"/>
                </a:lnTo>
                <a:lnTo>
                  <a:pt x="154999" y="0"/>
                </a:lnTo>
                <a:lnTo>
                  <a:pt x="4757260" y="0"/>
                </a:lnTo>
                <a:lnTo>
                  <a:pt x="4912259" y="0"/>
                </a:lnTo>
                <a:cubicBezTo>
                  <a:pt x="5018578" y="0"/>
                  <a:pt x="5104766" y="86190"/>
                  <a:pt x="5104766" y="192510"/>
                </a:cubicBezTo>
                <a:lnTo>
                  <a:pt x="5104766" y="1059546"/>
                </a:lnTo>
                <a:lnTo>
                  <a:pt x="5104766" y="2080819"/>
                </a:lnTo>
                <a:lnTo>
                  <a:pt x="5104766" y="2621285"/>
                </a:lnTo>
                <a:lnTo>
                  <a:pt x="5104766" y="2947855"/>
                </a:lnTo>
                <a:lnTo>
                  <a:pt x="5104766" y="4509592"/>
                </a:lnTo>
                <a:lnTo>
                  <a:pt x="5104766" y="7417719"/>
                </a:lnTo>
                <a:lnTo>
                  <a:pt x="5104766" y="8084460"/>
                </a:lnTo>
                <a:lnTo>
                  <a:pt x="5104766" y="9306026"/>
                </a:lnTo>
                <a:lnTo>
                  <a:pt x="5104766" y="9846493"/>
                </a:lnTo>
                <a:lnTo>
                  <a:pt x="5104766" y="9972767"/>
                </a:lnTo>
                <a:lnTo>
                  <a:pt x="5104766" y="11734800"/>
                </a:lnTo>
                <a:lnTo>
                  <a:pt x="154999" y="11734800"/>
                </a:lnTo>
                <a:lnTo>
                  <a:pt x="154999" y="11734799"/>
                </a:lnTo>
                <a:close/>
              </a:path>
            </a:pathLst>
          </a:cu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162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ru-UA" sz="2400" b="0" i="0" u="none" strike="noStrike" kern="0" cap="none" spc="0" normalizeH="0" baseline="0" noProof="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3" name="Freeform: Shape 2">
            <a:extLst>
              <a:ext uri="{FF2B5EF4-FFF2-40B4-BE49-F238E27FC236}">
                <a16:creationId xmlns:a16="http://schemas.microsoft.com/office/drawing/2014/main" id="{1DADCABD-7E81-F27E-E031-EC6AF23654E5}"/>
              </a:ext>
            </a:extLst>
          </p:cNvPr>
          <p:cNvSpPr>
            <a:spLocks/>
          </p:cNvSpPr>
          <p:nvPr/>
        </p:nvSpPr>
        <p:spPr bwMode="auto">
          <a:xfrm rot="5400000">
            <a:off x="4073206" y="-1141727"/>
            <a:ext cx="5476697" cy="9846494"/>
          </a:xfrm>
          <a:custGeom>
            <a:avLst/>
            <a:gdLst>
              <a:gd name="connsiteX0" fmla="*/ 0 w 5476697"/>
              <a:gd name="connsiteY0" fmla="*/ 9846492 h 9846494"/>
              <a:gd name="connsiteX1" fmla="*/ 0 w 5476697"/>
              <a:gd name="connsiteY1" fmla="*/ 0 h 9846494"/>
              <a:gd name="connsiteX2" fmla="*/ 154999 w 5476697"/>
              <a:gd name="connsiteY2" fmla="*/ 0 h 9846494"/>
              <a:gd name="connsiteX3" fmla="*/ 371931 w 5476697"/>
              <a:gd name="connsiteY3" fmla="*/ 0 h 9846494"/>
              <a:gd name="connsiteX4" fmla="*/ 526930 w 5476697"/>
              <a:gd name="connsiteY4" fmla="*/ 0 h 9846494"/>
              <a:gd name="connsiteX5" fmla="*/ 4757260 w 5476697"/>
              <a:gd name="connsiteY5" fmla="*/ 0 h 9846494"/>
              <a:gd name="connsiteX6" fmla="*/ 4912259 w 5476697"/>
              <a:gd name="connsiteY6" fmla="*/ 0 h 9846494"/>
              <a:gd name="connsiteX7" fmla="*/ 5129191 w 5476697"/>
              <a:gd name="connsiteY7" fmla="*/ 0 h 9846494"/>
              <a:gd name="connsiteX8" fmla="*/ 5284190 w 5476697"/>
              <a:gd name="connsiteY8" fmla="*/ 0 h 9846494"/>
              <a:gd name="connsiteX9" fmla="*/ 5476697 w 5476697"/>
              <a:gd name="connsiteY9" fmla="*/ 192513 h 9846494"/>
              <a:gd name="connsiteX10" fmla="*/ 5476697 w 5476697"/>
              <a:gd name="connsiteY10" fmla="*/ 1059549 h 9846494"/>
              <a:gd name="connsiteX11" fmla="*/ 5476697 w 5476697"/>
              <a:gd name="connsiteY11" fmla="*/ 2621287 h 9846494"/>
              <a:gd name="connsiteX12" fmla="*/ 5476697 w 5476697"/>
              <a:gd name="connsiteY12" fmla="*/ 7417720 h 9846494"/>
              <a:gd name="connsiteX13" fmla="*/ 5476697 w 5476697"/>
              <a:gd name="connsiteY13" fmla="*/ 8084461 h 9846494"/>
              <a:gd name="connsiteX14" fmla="*/ 5476697 w 5476697"/>
              <a:gd name="connsiteY14" fmla="*/ 9846494 h 9846494"/>
              <a:gd name="connsiteX15" fmla="*/ 526930 w 5476697"/>
              <a:gd name="connsiteY15" fmla="*/ 9846494 h 9846494"/>
              <a:gd name="connsiteX16" fmla="*/ 526930 w 5476697"/>
              <a:gd name="connsiteY16" fmla="*/ 9846493 h 9846494"/>
              <a:gd name="connsiteX17" fmla="*/ 371931 w 5476697"/>
              <a:gd name="connsiteY17" fmla="*/ 9846493 h 9846494"/>
              <a:gd name="connsiteX18" fmla="*/ 154999 w 5476697"/>
              <a:gd name="connsiteY18" fmla="*/ 9846493 h 9846494"/>
              <a:gd name="connsiteX19" fmla="*/ 154999 w 5476697"/>
              <a:gd name="connsiteY19" fmla="*/ 9846492 h 9846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697" h="9846494">
                <a:moveTo>
                  <a:pt x="0" y="9846492"/>
                </a:moveTo>
                <a:lnTo>
                  <a:pt x="0" y="0"/>
                </a:lnTo>
                <a:lnTo>
                  <a:pt x="154999" y="0"/>
                </a:lnTo>
                <a:lnTo>
                  <a:pt x="371931" y="0"/>
                </a:lnTo>
                <a:lnTo>
                  <a:pt x="526930" y="0"/>
                </a:lnTo>
                <a:lnTo>
                  <a:pt x="4757260" y="0"/>
                </a:lnTo>
                <a:lnTo>
                  <a:pt x="4912259" y="0"/>
                </a:lnTo>
                <a:lnTo>
                  <a:pt x="5129191" y="0"/>
                </a:lnTo>
                <a:lnTo>
                  <a:pt x="5284190" y="0"/>
                </a:lnTo>
                <a:cubicBezTo>
                  <a:pt x="5390509" y="0"/>
                  <a:pt x="5476697" y="86193"/>
                  <a:pt x="5476697" y="192513"/>
                </a:cubicBezTo>
                <a:lnTo>
                  <a:pt x="5476697" y="1059549"/>
                </a:lnTo>
                <a:lnTo>
                  <a:pt x="5476697" y="2621287"/>
                </a:lnTo>
                <a:lnTo>
                  <a:pt x="5476697" y="7417720"/>
                </a:lnTo>
                <a:lnTo>
                  <a:pt x="5476697" y="8084461"/>
                </a:lnTo>
                <a:lnTo>
                  <a:pt x="5476697" y="9846494"/>
                </a:lnTo>
                <a:lnTo>
                  <a:pt x="526930" y="9846494"/>
                </a:lnTo>
                <a:lnTo>
                  <a:pt x="526930" y="9846493"/>
                </a:lnTo>
                <a:lnTo>
                  <a:pt x="371931" y="9846493"/>
                </a:lnTo>
                <a:lnTo>
                  <a:pt x="154999" y="9846493"/>
                </a:lnTo>
                <a:lnTo>
                  <a:pt x="154999" y="9846492"/>
                </a:lnTo>
                <a:close/>
              </a:path>
            </a:pathLst>
          </a:custGeom>
          <a:solidFill>
            <a:schemeClr val="bg1"/>
          </a:solidFill>
          <a:ln w="9525" cap="flat" cmpd="sng" algn="ctr">
            <a:noFill/>
            <a:prstDash val="solid"/>
            <a:round/>
            <a:headEnd/>
            <a:tailEnd/>
          </a:ln>
          <a:effectLst>
            <a:outerShdw blurRad="152400" dist="88900" dir="2700000" algn="tl" rotWithShape="0">
              <a:srgbClr val="FFFFFF">
                <a:lumMod val="65000"/>
                <a:alpha val="28000"/>
              </a:srgb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UA" sz="1200" b="0" i="0" u="none" strike="noStrike" kern="0" cap="none" spc="0" normalizeH="0" baseline="0" noProof="0">
              <a:ln>
                <a:noFill/>
              </a:ln>
              <a:solidFill>
                <a:srgbClr val="FFFFFF"/>
              </a:solidFill>
              <a:effectLst/>
              <a:uLnTx/>
              <a:uFillTx/>
              <a:latin typeface="Segoe UI"/>
              <a:ea typeface="+mn-ea"/>
              <a:cs typeface="+mn-cs"/>
            </a:endParaRPr>
          </a:p>
        </p:txBody>
      </p:sp>
      <p:sp>
        <p:nvSpPr>
          <p:cNvPr id="16" name="Freeform: Shape 15">
            <a:extLst>
              <a:ext uri="{FF2B5EF4-FFF2-40B4-BE49-F238E27FC236}">
                <a16:creationId xmlns:a16="http://schemas.microsoft.com/office/drawing/2014/main" id="{C4663DA4-3731-5501-AD24-F7B6588E2CDC}"/>
              </a:ext>
            </a:extLst>
          </p:cNvPr>
          <p:cNvSpPr>
            <a:spLocks/>
          </p:cNvSpPr>
          <p:nvPr/>
        </p:nvSpPr>
        <p:spPr bwMode="auto">
          <a:xfrm rot="5400000">
            <a:off x="-1415008" y="2458179"/>
            <a:ext cx="5476696" cy="2646681"/>
          </a:xfrm>
          <a:custGeom>
            <a:avLst/>
            <a:gdLst>
              <a:gd name="connsiteX0" fmla="*/ 0 w 5476696"/>
              <a:gd name="connsiteY0" fmla="*/ 2646681 h 2646681"/>
              <a:gd name="connsiteX1" fmla="*/ 0 w 5476696"/>
              <a:gd name="connsiteY1" fmla="*/ 2646680 h 2646681"/>
              <a:gd name="connsiteX2" fmla="*/ 0 w 5476696"/>
              <a:gd name="connsiteY2" fmla="*/ 2621281 h 2646681"/>
              <a:gd name="connsiteX3" fmla="*/ 0 w 5476696"/>
              <a:gd name="connsiteY3" fmla="*/ 2621280 h 2646681"/>
              <a:gd name="connsiteX4" fmla="*/ 0 w 5476696"/>
              <a:gd name="connsiteY4" fmla="*/ 386910 h 2646681"/>
              <a:gd name="connsiteX5" fmla="*/ 0 w 5476696"/>
              <a:gd name="connsiteY5" fmla="*/ 361510 h 2646681"/>
              <a:gd name="connsiteX6" fmla="*/ 0 w 5476696"/>
              <a:gd name="connsiteY6" fmla="*/ 25400 h 2646681"/>
              <a:gd name="connsiteX7" fmla="*/ 0 w 5476696"/>
              <a:gd name="connsiteY7" fmla="*/ 0 h 2646681"/>
              <a:gd name="connsiteX8" fmla="*/ 154999 w 5476696"/>
              <a:gd name="connsiteY8" fmla="*/ 0 h 2646681"/>
              <a:gd name="connsiteX9" fmla="*/ 4757259 w 5476696"/>
              <a:gd name="connsiteY9" fmla="*/ 0 h 2646681"/>
              <a:gd name="connsiteX10" fmla="*/ 4912258 w 5476696"/>
              <a:gd name="connsiteY10" fmla="*/ 0 h 2646681"/>
              <a:gd name="connsiteX11" fmla="*/ 4912268 w 5476696"/>
              <a:gd name="connsiteY11" fmla="*/ 1 h 2646681"/>
              <a:gd name="connsiteX12" fmla="*/ 5129190 w 5476696"/>
              <a:gd name="connsiteY12" fmla="*/ 1 h 2646681"/>
              <a:gd name="connsiteX13" fmla="*/ 5284189 w 5476696"/>
              <a:gd name="connsiteY13" fmla="*/ 1 h 2646681"/>
              <a:gd name="connsiteX14" fmla="*/ 5476696 w 5476696"/>
              <a:gd name="connsiteY14" fmla="*/ 192508 h 2646681"/>
              <a:gd name="connsiteX15" fmla="*/ 5476696 w 5476696"/>
              <a:gd name="connsiteY15" fmla="*/ 217908 h 2646681"/>
              <a:gd name="connsiteX16" fmla="*/ 5476696 w 5476696"/>
              <a:gd name="connsiteY16" fmla="*/ 554018 h 2646681"/>
              <a:gd name="connsiteX17" fmla="*/ 5476696 w 5476696"/>
              <a:gd name="connsiteY17" fmla="*/ 579418 h 2646681"/>
              <a:gd name="connsiteX18" fmla="*/ 5476696 w 5476696"/>
              <a:gd name="connsiteY18" fmla="*/ 2621281 h 2646681"/>
              <a:gd name="connsiteX19" fmla="*/ 5476696 w 5476696"/>
              <a:gd name="connsiteY19" fmla="*/ 2646681 h 2646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696" h="2646681">
                <a:moveTo>
                  <a:pt x="0" y="2646681"/>
                </a:moveTo>
                <a:lnTo>
                  <a:pt x="0" y="2646680"/>
                </a:lnTo>
                <a:lnTo>
                  <a:pt x="0" y="2621281"/>
                </a:lnTo>
                <a:lnTo>
                  <a:pt x="0" y="2621280"/>
                </a:lnTo>
                <a:lnTo>
                  <a:pt x="0" y="386910"/>
                </a:lnTo>
                <a:lnTo>
                  <a:pt x="0" y="361510"/>
                </a:lnTo>
                <a:lnTo>
                  <a:pt x="0" y="25400"/>
                </a:lnTo>
                <a:lnTo>
                  <a:pt x="0" y="0"/>
                </a:lnTo>
                <a:lnTo>
                  <a:pt x="154999" y="0"/>
                </a:lnTo>
                <a:lnTo>
                  <a:pt x="4757259" y="0"/>
                </a:lnTo>
                <a:lnTo>
                  <a:pt x="4912258" y="0"/>
                </a:lnTo>
                <a:lnTo>
                  <a:pt x="4912268" y="1"/>
                </a:lnTo>
                <a:lnTo>
                  <a:pt x="5129190" y="1"/>
                </a:lnTo>
                <a:lnTo>
                  <a:pt x="5284189" y="1"/>
                </a:lnTo>
                <a:cubicBezTo>
                  <a:pt x="5390508" y="1"/>
                  <a:pt x="5476696" y="86189"/>
                  <a:pt x="5476696" y="192508"/>
                </a:cubicBezTo>
                <a:lnTo>
                  <a:pt x="5476696" y="217908"/>
                </a:lnTo>
                <a:lnTo>
                  <a:pt x="5476696" y="554018"/>
                </a:lnTo>
                <a:lnTo>
                  <a:pt x="5476696" y="579418"/>
                </a:lnTo>
                <a:lnTo>
                  <a:pt x="5476696" y="2621281"/>
                </a:lnTo>
                <a:lnTo>
                  <a:pt x="5476696" y="2646681"/>
                </a:lnTo>
                <a:close/>
              </a:path>
            </a:pathLst>
          </a:custGeom>
          <a:solidFill>
            <a:schemeClr val="bg1">
              <a:lumMod val="95000"/>
            </a:schemeClr>
          </a:solid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ru-UA" sz="1200" noProof="0">
              <a:solidFill>
                <a:schemeClr val="lt1"/>
              </a:solidFill>
            </a:endParaRPr>
          </a:p>
        </p:txBody>
      </p:sp>
      <p:sp>
        <p:nvSpPr>
          <p:cNvPr id="4" name="Rectangle: Single Corner Rounded 3">
            <a:extLst>
              <a:ext uri="{FF2B5EF4-FFF2-40B4-BE49-F238E27FC236}">
                <a16:creationId xmlns:a16="http://schemas.microsoft.com/office/drawing/2014/main" id="{0A3CE206-9B83-A5D9-5B1F-64987EDCB202}"/>
              </a:ext>
            </a:extLst>
          </p:cNvPr>
          <p:cNvSpPr/>
          <p:nvPr/>
        </p:nvSpPr>
        <p:spPr bwMode="auto">
          <a:xfrm>
            <a:off x="0" y="500286"/>
            <a:ext cx="11734800" cy="542886"/>
          </a:xfrm>
          <a:prstGeom prst="round1Rect">
            <a:avLst/>
          </a:prstGeom>
          <a:solidFill>
            <a:srgbClr val="8C63D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cs typeface="Segoe UI" pitchFamily="34" charset="0"/>
            </a:endParaRPr>
          </a:p>
        </p:txBody>
      </p:sp>
      <p:cxnSp>
        <p:nvCxnSpPr>
          <p:cNvPr id="5" name="Straight Connector 4">
            <a:extLst>
              <a:ext uri="{FF2B5EF4-FFF2-40B4-BE49-F238E27FC236}">
                <a16:creationId xmlns:a16="http://schemas.microsoft.com/office/drawing/2014/main" id="{0B370EBE-F48D-BE03-33E5-A46C3EA43DA4}"/>
              </a:ext>
            </a:extLst>
          </p:cNvPr>
          <p:cNvCxnSpPr>
            <a:cxnSpLocks/>
          </p:cNvCxnSpPr>
          <p:nvPr/>
        </p:nvCxnSpPr>
        <p:spPr>
          <a:xfrm rot="5400000">
            <a:off x="4426859" y="771729"/>
            <a:ext cx="230983" cy="0"/>
          </a:xfrm>
          <a:prstGeom prst="line">
            <a:avLst/>
          </a:prstGeom>
          <a:ln w="2222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2692AB2-664D-75B2-F7FF-33596A839F37}"/>
              </a:ext>
            </a:extLst>
          </p:cNvPr>
          <p:cNvCxnSpPr>
            <a:cxnSpLocks/>
          </p:cNvCxnSpPr>
          <p:nvPr/>
        </p:nvCxnSpPr>
        <p:spPr>
          <a:xfrm rot="5400000">
            <a:off x="7142809" y="771729"/>
            <a:ext cx="230983" cy="0"/>
          </a:xfrm>
          <a:prstGeom prst="line">
            <a:avLst/>
          </a:prstGeom>
          <a:ln w="2222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BE45AD-48A2-2005-5F98-E6A4A4B5E10F}"/>
              </a:ext>
            </a:extLst>
          </p:cNvPr>
          <p:cNvCxnSpPr>
            <a:cxnSpLocks/>
          </p:cNvCxnSpPr>
          <p:nvPr/>
        </p:nvCxnSpPr>
        <p:spPr>
          <a:xfrm rot="5400000">
            <a:off x="8662547" y="771729"/>
            <a:ext cx="230983" cy="0"/>
          </a:xfrm>
          <a:prstGeom prst="line">
            <a:avLst/>
          </a:prstGeom>
          <a:ln w="2222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2B08EDC-B2D8-BB98-417F-F9582F1DD3FD}"/>
              </a:ext>
            </a:extLst>
          </p:cNvPr>
          <p:cNvCxnSpPr>
            <a:cxnSpLocks/>
          </p:cNvCxnSpPr>
          <p:nvPr/>
        </p:nvCxnSpPr>
        <p:spPr>
          <a:xfrm rot="5400000">
            <a:off x="10182285" y="771729"/>
            <a:ext cx="230983" cy="0"/>
          </a:xfrm>
          <a:prstGeom prst="line">
            <a:avLst/>
          </a:prstGeom>
          <a:ln w="2222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1038929-8D63-D0B9-24D4-6E2852ADA953}"/>
              </a:ext>
            </a:extLst>
          </p:cNvPr>
          <p:cNvCxnSpPr>
            <a:cxnSpLocks/>
          </p:cNvCxnSpPr>
          <p:nvPr/>
        </p:nvCxnSpPr>
        <p:spPr>
          <a:xfrm rot="5400000">
            <a:off x="2540246" y="771729"/>
            <a:ext cx="230983" cy="0"/>
          </a:xfrm>
          <a:prstGeom prst="line">
            <a:avLst/>
          </a:prstGeom>
          <a:ln w="2222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32">
            <a:extLst>
              <a:ext uri="{FF2B5EF4-FFF2-40B4-BE49-F238E27FC236}">
                <a16:creationId xmlns:a16="http://schemas.microsoft.com/office/drawing/2014/main" id="{8EFBFDCC-6ECB-4CD0-F3D4-F430922E3A38}"/>
              </a:ext>
            </a:extLst>
          </p:cNvPr>
          <p:cNvSpPr>
            <a:spLocks noGrp="1"/>
          </p:cNvSpPr>
          <p:nvPr>
            <p:ph type="body" sz="quarter" idx="12"/>
          </p:nvPr>
        </p:nvSpPr>
        <p:spPr>
          <a:xfrm>
            <a:off x="457200" y="633230"/>
            <a:ext cx="2065020" cy="276999"/>
          </a:xfrm>
          <a:prstGeom prst="rect">
            <a:avLst/>
          </a:prstGeom>
        </p:spPr>
        <p:txBody>
          <a:bodyPr lIns="0" tIns="0" rIns="0" bIns="0">
            <a:noAutofit/>
          </a:bodyPr>
          <a:lstStyle>
            <a:lvl1pPr marL="0" marR="0" indent="0" algn="l" defTabSz="914367"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spc="0" baseline="0" dirty="0" smtClean="0">
                <a:solidFill>
                  <a:schemeClr val="tx1"/>
                </a:solidFill>
                <a:latin typeface="+mj-lt"/>
                <a:ea typeface="+mn-ea"/>
                <a:cs typeface="Segoe UI Semibold"/>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11" name="Text Placeholder 32">
            <a:extLst>
              <a:ext uri="{FF2B5EF4-FFF2-40B4-BE49-F238E27FC236}">
                <a16:creationId xmlns:a16="http://schemas.microsoft.com/office/drawing/2014/main" id="{CCCD19BC-2F70-8B5B-0B18-10AFF5E06700}"/>
              </a:ext>
            </a:extLst>
          </p:cNvPr>
          <p:cNvSpPr>
            <a:spLocks noGrp="1"/>
          </p:cNvSpPr>
          <p:nvPr>
            <p:ph type="body" sz="quarter" idx="19"/>
          </p:nvPr>
        </p:nvSpPr>
        <p:spPr>
          <a:xfrm>
            <a:off x="2789256" y="633230"/>
            <a:ext cx="1619577" cy="276999"/>
          </a:xfrm>
          <a:prstGeom prst="rect">
            <a:avLst/>
          </a:prstGeom>
        </p:spPr>
        <p:txBody>
          <a:bodyPr lIns="0" tIns="0" rIns="0" bIns="0">
            <a:noAutofit/>
          </a:bodyPr>
          <a:lstStyle>
            <a:lvl1pPr marL="0" marR="0" indent="0" algn="ctr"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dirty="0" smtClean="0">
                <a:solidFill>
                  <a:schemeClr val="tx1"/>
                </a:solidFill>
                <a:latin typeface="+mj-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12" name="Text Placeholder 32">
            <a:extLst>
              <a:ext uri="{FF2B5EF4-FFF2-40B4-BE49-F238E27FC236}">
                <a16:creationId xmlns:a16="http://schemas.microsoft.com/office/drawing/2014/main" id="{86E0823F-4F05-2833-94F2-8E133C428846}"/>
              </a:ext>
            </a:extLst>
          </p:cNvPr>
          <p:cNvSpPr>
            <a:spLocks noGrp="1"/>
          </p:cNvSpPr>
          <p:nvPr>
            <p:ph type="body" sz="quarter" idx="20"/>
          </p:nvPr>
        </p:nvSpPr>
        <p:spPr>
          <a:xfrm>
            <a:off x="4675869" y="633230"/>
            <a:ext cx="2448914" cy="276999"/>
          </a:xfrm>
          <a:prstGeom prst="rect">
            <a:avLst/>
          </a:prstGeom>
        </p:spPr>
        <p:txBody>
          <a:bodyPr lIns="0" tIns="0" rIns="0" bIns="0">
            <a:noAutofit/>
          </a:bodyPr>
          <a:lstStyle>
            <a:lvl1pPr marL="0" marR="0" indent="0" algn="ctr"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dirty="0" smtClean="0">
                <a:solidFill>
                  <a:schemeClr val="tx1"/>
                </a:solidFill>
                <a:latin typeface="+mj-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13" name="Text Placeholder 32">
            <a:extLst>
              <a:ext uri="{FF2B5EF4-FFF2-40B4-BE49-F238E27FC236}">
                <a16:creationId xmlns:a16="http://schemas.microsoft.com/office/drawing/2014/main" id="{CFA8B046-A9AC-A678-F4FB-A51E7D8A62D6}"/>
              </a:ext>
            </a:extLst>
          </p:cNvPr>
          <p:cNvSpPr>
            <a:spLocks noGrp="1"/>
          </p:cNvSpPr>
          <p:nvPr>
            <p:ph type="body" sz="quarter" idx="21"/>
          </p:nvPr>
        </p:nvSpPr>
        <p:spPr>
          <a:xfrm>
            <a:off x="7391819" y="633230"/>
            <a:ext cx="1252702" cy="276999"/>
          </a:xfrm>
          <a:prstGeom prst="rect">
            <a:avLst/>
          </a:prstGeom>
        </p:spPr>
        <p:txBody>
          <a:bodyPr lIns="0" tIns="0" rIns="0" bIns="0">
            <a:noAutofit/>
          </a:bodyPr>
          <a:lstStyle>
            <a:lvl1pPr marL="0" marR="0" indent="0" algn="ctr"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dirty="0" smtClean="0">
                <a:solidFill>
                  <a:schemeClr val="tx1"/>
                </a:solidFill>
                <a:latin typeface="+mj-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14" name="Text Placeholder 32">
            <a:extLst>
              <a:ext uri="{FF2B5EF4-FFF2-40B4-BE49-F238E27FC236}">
                <a16:creationId xmlns:a16="http://schemas.microsoft.com/office/drawing/2014/main" id="{583ECBB6-63A1-EB36-F6EA-7276B71A439B}"/>
              </a:ext>
            </a:extLst>
          </p:cNvPr>
          <p:cNvSpPr>
            <a:spLocks noGrp="1"/>
          </p:cNvSpPr>
          <p:nvPr>
            <p:ph type="body" sz="quarter" idx="22"/>
          </p:nvPr>
        </p:nvSpPr>
        <p:spPr>
          <a:xfrm>
            <a:off x="8911557" y="633230"/>
            <a:ext cx="1252702" cy="276999"/>
          </a:xfrm>
          <a:prstGeom prst="rect">
            <a:avLst/>
          </a:prstGeom>
        </p:spPr>
        <p:txBody>
          <a:bodyPr lIns="0" tIns="0" rIns="0" bIns="0">
            <a:noAutofit/>
          </a:bodyPr>
          <a:lstStyle>
            <a:lvl1pPr marL="0" marR="0" indent="0" algn="ctr"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dirty="0" smtClean="0">
                <a:solidFill>
                  <a:schemeClr val="tx1"/>
                </a:solidFill>
                <a:latin typeface="+mj-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15" name="Text Placeholder 32">
            <a:extLst>
              <a:ext uri="{FF2B5EF4-FFF2-40B4-BE49-F238E27FC236}">
                <a16:creationId xmlns:a16="http://schemas.microsoft.com/office/drawing/2014/main" id="{2C7DEE7A-A712-F616-DF95-809FD8E7E387}"/>
              </a:ext>
            </a:extLst>
          </p:cNvPr>
          <p:cNvSpPr>
            <a:spLocks noGrp="1"/>
          </p:cNvSpPr>
          <p:nvPr>
            <p:ph type="body" sz="quarter" idx="23"/>
          </p:nvPr>
        </p:nvSpPr>
        <p:spPr>
          <a:xfrm>
            <a:off x="10431298" y="633230"/>
            <a:ext cx="1252702" cy="276999"/>
          </a:xfrm>
          <a:prstGeom prst="rect">
            <a:avLst/>
          </a:prstGeom>
        </p:spPr>
        <p:txBody>
          <a:bodyPr lIns="0" tIns="0" rIns="0" bIns="0">
            <a:noAutofit/>
          </a:bodyPr>
          <a:lstStyle>
            <a:lvl1pPr marL="0" marR="0" indent="0" algn="ctr"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dirty="0" smtClean="0">
                <a:solidFill>
                  <a:schemeClr val="tx1"/>
                </a:solidFill>
                <a:latin typeface="+mj-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Tree>
    <p:extLst>
      <p:ext uri="{BB962C8B-B14F-4D97-AF65-F5344CB8AC3E}">
        <p14:creationId xmlns:p14="http://schemas.microsoft.com/office/powerpoint/2010/main" val="123019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6_Title Only">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3B32EC6A-F2AE-2022-C780-6481E44851AD}"/>
              </a:ext>
            </a:extLst>
          </p:cNvPr>
          <p:cNvSpPr>
            <a:spLocks/>
          </p:cNvSpPr>
          <p:nvPr/>
        </p:nvSpPr>
        <p:spPr bwMode="auto">
          <a:xfrm rot="5400000">
            <a:off x="3315018" y="-1785614"/>
            <a:ext cx="5104766" cy="11734800"/>
          </a:xfrm>
          <a:custGeom>
            <a:avLst/>
            <a:gdLst>
              <a:gd name="connsiteX0" fmla="*/ 0 w 5104766"/>
              <a:gd name="connsiteY0" fmla="*/ 11734799 h 11734800"/>
              <a:gd name="connsiteX1" fmla="*/ 0 w 5104766"/>
              <a:gd name="connsiteY1" fmla="*/ 9846492 h 11734800"/>
              <a:gd name="connsiteX2" fmla="*/ 0 w 5104766"/>
              <a:gd name="connsiteY2" fmla="*/ 1888306 h 11734800"/>
              <a:gd name="connsiteX3" fmla="*/ 0 w 5104766"/>
              <a:gd name="connsiteY3" fmla="*/ 0 h 11734800"/>
              <a:gd name="connsiteX4" fmla="*/ 154999 w 5104766"/>
              <a:gd name="connsiteY4" fmla="*/ 0 h 11734800"/>
              <a:gd name="connsiteX5" fmla="*/ 4757260 w 5104766"/>
              <a:gd name="connsiteY5" fmla="*/ 0 h 11734800"/>
              <a:gd name="connsiteX6" fmla="*/ 4912259 w 5104766"/>
              <a:gd name="connsiteY6" fmla="*/ 0 h 11734800"/>
              <a:gd name="connsiteX7" fmla="*/ 5104766 w 5104766"/>
              <a:gd name="connsiteY7" fmla="*/ 192510 h 11734800"/>
              <a:gd name="connsiteX8" fmla="*/ 5104766 w 5104766"/>
              <a:gd name="connsiteY8" fmla="*/ 1059546 h 11734800"/>
              <a:gd name="connsiteX9" fmla="*/ 5104766 w 5104766"/>
              <a:gd name="connsiteY9" fmla="*/ 2080819 h 11734800"/>
              <a:gd name="connsiteX10" fmla="*/ 5104766 w 5104766"/>
              <a:gd name="connsiteY10" fmla="*/ 2621285 h 11734800"/>
              <a:gd name="connsiteX11" fmla="*/ 5104766 w 5104766"/>
              <a:gd name="connsiteY11" fmla="*/ 2947855 h 11734800"/>
              <a:gd name="connsiteX12" fmla="*/ 5104766 w 5104766"/>
              <a:gd name="connsiteY12" fmla="*/ 4509592 h 11734800"/>
              <a:gd name="connsiteX13" fmla="*/ 5104766 w 5104766"/>
              <a:gd name="connsiteY13" fmla="*/ 7417719 h 11734800"/>
              <a:gd name="connsiteX14" fmla="*/ 5104766 w 5104766"/>
              <a:gd name="connsiteY14" fmla="*/ 8084460 h 11734800"/>
              <a:gd name="connsiteX15" fmla="*/ 5104766 w 5104766"/>
              <a:gd name="connsiteY15" fmla="*/ 9306026 h 11734800"/>
              <a:gd name="connsiteX16" fmla="*/ 5104766 w 5104766"/>
              <a:gd name="connsiteY16" fmla="*/ 9846493 h 11734800"/>
              <a:gd name="connsiteX17" fmla="*/ 5104766 w 5104766"/>
              <a:gd name="connsiteY17" fmla="*/ 9972767 h 11734800"/>
              <a:gd name="connsiteX18" fmla="*/ 5104766 w 5104766"/>
              <a:gd name="connsiteY18" fmla="*/ 11734800 h 11734800"/>
              <a:gd name="connsiteX19" fmla="*/ 154999 w 5104766"/>
              <a:gd name="connsiteY19" fmla="*/ 11734800 h 11734800"/>
              <a:gd name="connsiteX20" fmla="*/ 154999 w 5104766"/>
              <a:gd name="connsiteY20" fmla="*/ 11734799 h 1173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04766" h="11734800">
                <a:moveTo>
                  <a:pt x="0" y="11734799"/>
                </a:moveTo>
                <a:lnTo>
                  <a:pt x="0" y="9846492"/>
                </a:lnTo>
                <a:lnTo>
                  <a:pt x="0" y="1888306"/>
                </a:lnTo>
                <a:lnTo>
                  <a:pt x="0" y="0"/>
                </a:lnTo>
                <a:lnTo>
                  <a:pt x="154999" y="0"/>
                </a:lnTo>
                <a:lnTo>
                  <a:pt x="4757260" y="0"/>
                </a:lnTo>
                <a:lnTo>
                  <a:pt x="4912259" y="0"/>
                </a:lnTo>
                <a:cubicBezTo>
                  <a:pt x="5018578" y="0"/>
                  <a:pt x="5104766" y="86190"/>
                  <a:pt x="5104766" y="192510"/>
                </a:cubicBezTo>
                <a:lnTo>
                  <a:pt x="5104766" y="1059546"/>
                </a:lnTo>
                <a:lnTo>
                  <a:pt x="5104766" y="2080819"/>
                </a:lnTo>
                <a:lnTo>
                  <a:pt x="5104766" y="2621285"/>
                </a:lnTo>
                <a:lnTo>
                  <a:pt x="5104766" y="2947855"/>
                </a:lnTo>
                <a:lnTo>
                  <a:pt x="5104766" y="4509592"/>
                </a:lnTo>
                <a:lnTo>
                  <a:pt x="5104766" y="7417719"/>
                </a:lnTo>
                <a:lnTo>
                  <a:pt x="5104766" y="8084460"/>
                </a:lnTo>
                <a:lnTo>
                  <a:pt x="5104766" y="9306026"/>
                </a:lnTo>
                <a:lnTo>
                  <a:pt x="5104766" y="9846493"/>
                </a:lnTo>
                <a:lnTo>
                  <a:pt x="5104766" y="9972767"/>
                </a:lnTo>
                <a:lnTo>
                  <a:pt x="5104766" y="11734800"/>
                </a:lnTo>
                <a:lnTo>
                  <a:pt x="154999" y="11734800"/>
                </a:lnTo>
                <a:lnTo>
                  <a:pt x="154999" y="11734799"/>
                </a:lnTo>
                <a:close/>
              </a:path>
            </a:pathLst>
          </a:cu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162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ru-UA" sz="2400" b="0" i="0" u="none" strike="noStrike" kern="0" cap="none" spc="0" normalizeH="0" baseline="0" noProof="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3" name="Freeform: Shape 2">
            <a:extLst>
              <a:ext uri="{FF2B5EF4-FFF2-40B4-BE49-F238E27FC236}">
                <a16:creationId xmlns:a16="http://schemas.microsoft.com/office/drawing/2014/main" id="{9B66B046-87C9-9B19-128D-2563BC21364B}"/>
              </a:ext>
            </a:extLst>
          </p:cNvPr>
          <p:cNvSpPr>
            <a:spLocks/>
          </p:cNvSpPr>
          <p:nvPr/>
        </p:nvSpPr>
        <p:spPr bwMode="auto">
          <a:xfrm rot="5400000">
            <a:off x="4259170" y="-879560"/>
            <a:ext cx="5104766" cy="9846493"/>
          </a:xfrm>
          <a:custGeom>
            <a:avLst/>
            <a:gdLst>
              <a:gd name="connsiteX0" fmla="*/ 0 w 5104766"/>
              <a:gd name="connsiteY0" fmla="*/ 9846492 h 9846493"/>
              <a:gd name="connsiteX1" fmla="*/ 0 w 5104766"/>
              <a:gd name="connsiteY1" fmla="*/ 0 h 9846493"/>
              <a:gd name="connsiteX2" fmla="*/ 154999 w 5104766"/>
              <a:gd name="connsiteY2" fmla="*/ 0 h 9846493"/>
              <a:gd name="connsiteX3" fmla="*/ 4757260 w 5104766"/>
              <a:gd name="connsiteY3" fmla="*/ 0 h 9846493"/>
              <a:gd name="connsiteX4" fmla="*/ 4912259 w 5104766"/>
              <a:gd name="connsiteY4" fmla="*/ 0 h 9846493"/>
              <a:gd name="connsiteX5" fmla="*/ 5104766 w 5104766"/>
              <a:gd name="connsiteY5" fmla="*/ 192511 h 9846493"/>
              <a:gd name="connsiteX6" fmla="*/ 5104766 w 5104766"/>
              <a:gd name="connsiteY6" fmla="*/ 1059547 h 9846493"/>
              <a:gd name="connsiteX7" fmla="*/ 5104766 w 5104766"/>
              <a:gd name="connsiteY7" fmla="*/ 2621285 h 9846493"/>
              <a:gd name="connsiteX8" fmla="*/ 5104766 w 5104766"/>
              <a:gd name="connsiteY8" fmla="*/ 7417719 h 9846493"/>
              <a:gd name="connsiteX9" fmla="*/ 5104766 w 5104766"/>
              <a:gd name="connsiteY9" fmla="*/ 8084460 h 9846493"/>
              <a:gd name="connsiteX10" fmla="*/ 5104766 w 5104766"/>
              <a:gd name="connsiteY10" fmla="*/ 9846493 h 9846493"/>
              <a:gd name="connsiteX11" fmla="*/ 154999 w 5104766"/>
              <a:gd name="connsiteY11" fmla="*/ 9846493 h 9846493"/>
              <a:gd name="connsiteX12" fmla="*/ 154999 w 5104766"/>
              <a:gd name="connsiteY12" fmla="*/ 9846492 h 984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04766" h="9846493">
                <a:moveTo>
                  <a:pt x="0" y="9846492"/>
                </a:moveTo>
                <a:lnTo>
                  <a:pt x="0" y="0"/>
                </a:lnTo>
                <a:lnTo>
                  <a:pt x="154999" y="0"/>
                </a:lnTo>
                <a:lnTo>
                  <a:pt x="4757260" y="0"/>
                </a:lnTo>
                <a:lnTo>
                  <a:pt x="4912259" y="0"/>
                </a:lnTo>
                <a:cubicBezTo>
                  <a:pt x="5018578" y="0"/>
                  <a:pt x="5104766" y="86191"/>
                  <a:pt x="5104766" y="192511"/>
                </a:cubicBezTo>
                <a:lnTo>
                  <a:pt x="5104766" y="1059547"/>
                </a:lnTo>
                <a:lnTo>
                  <a:pt x="5104766" y="2621285"/>
                </a:lnTo>
                <a:lnTo>
                  <a:pt x="5104766" y="7417719"/>
                </a:lnTo>
                <a:lnTo>
                  <a:pt x="5104766" y="8084460"/>
                </a:lnTo>
                <a:lnTo>
                  <a:pt x="5104766" y="9846493"/>
                </a:lnTo>
                <a:lnTo>
                  <a:pt x="154999" y="9846493"/>
                </a:lnTo>
                <a:lnTo>
                  <a:pt x="154999" y="9846492"/>
                </a:lnTo>
                <a:close/>
              </a:path>
            </a:pathLst>
          </a:custGeom>
          <a:solidFill>
            <a:schemeClr val="bg1"/>
          </a:solidFill>
          <a:ln w="9525" cap="flat" cmpd="sng" algn="ctr">
            <a:noFill/>
            <a:prstDash val="solid"/>
            <a:round/>
            <a:headEnd/>
            <a:tailEnd/>
          </a:ln>
          <a:effectLst>
            <a:outerShdw blurRad="152400" dist="88900" dir="2700000" algn="tl" rotWithShape="0">
              <a:srgbClr val="FFFFFF">
                <a:lumMod val="65000"/>
                <a:alpha val="28000"/>
              </a:srgb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UA" sz="1200" b="0" i="0" u="none" strike="noStrike" kern="0" cap="none" spc="0" normalizeH="0" baseline="0" noProof="0">
              <a:ln>
                <a:noFill/>
              </a:ln>
              <a:solidFill>
                <a:srgbClr val="FFFFFF"/>
              </a:solidFill>
              <a:effectLst/>
              <a:uLnTx/>
              <a:uFillTx/>
              <a:latin typeface="Segoe UI"/>
              <a:ea typeface="+mn-ea"/>
              <a:cs typeface="+mn-cs"/>
            </a:endParaRPr>
          </a:p>
        </p:txBody>
      </p:sp>
      <p:sp>
        <p:nvSpPr>
          <p:cNvPr id="4" name="Freeform: Shape 3">
            <a:extLst>
              <a:ext uri="{FF2B5EF4-FFF2-40B4-BE49-F238E27FC236}">
                <a16:creationId xmlns:a16="http://schemas.microsoft.com/office/drawing/2014/main" id="{08B04A97-3E84-DCA9-3CDC-B4A7B6B81C65}"/>
              </a:ext>
            </a:extLst>
          </p:cNvPr>
          <p:cNvSpPr>
            <a:spLocks/>
          </p:cNvSpPr>
          <p:nvPr/>
        </p:nvSpPr>
        <p:spPr bwMode="auto">
          <a:xfrm rot="5400000">
            <a:off x="-1060987" y="2552290"/>
            <a:ext cx="5104765" cy="2982791"/>
          </a:xfrm>
          <a:custGeom>
            <a:avLst/>
            <a:gdLst>
              <a:gd name="connsiteX0" fmla="*/ 0 w 5104765"/>
              <a:gd name="connsiteY0" fmla="*/ 2982790 h 2982791"/>
              <a:gd name="connsiteX1" fmla="*/ 0 w 5104765"/>
              <a:gd name="connsiteY1" fmla="*/ 2621280 h 2982791"/>
              <a:gd name="connsiteX2" fmla="*/ 0 w 5104765"/>
              <a:gd name="connsiteY2" fmla="*/ 361510 h 2982791"/>
              <a:gd name="connsiteX3" fmla="*/ 0 w 5104765"/>
              <a:gd name="connsiteY3" fmla="*/ 0 h 2982791"/>
              <a:gd name="connsiteX4" fmla="*/ 154999 w 5104765"/>
              <a:gd name="connsiteY4" fmla="*/ 0 h 2982791"/>
              <a:gd name="connsiteX5" fmla="*/ 4757259 w 5104765"/>
              <a:gd name="connsiteY5" fmla="*/ 0 h 2982791"/>
              <a:gd name="connsiteX6" fmla="*/ 4912258 w 5104765"/>
              <a:gd name="connsiteY6" fmla="*/ 0 h 2982791"/>
              <a:gd name="connsiteX7" fmla="*/ 5104765 w 5104765"/>
              <a:gd name="connsiteY7" fmla="*/ 192507 h 2982791"/>
              <a:gd name="connsiteX8" fmla="*/ 5104765 w 5104765"/>
              <a:gd name="connsiteY8" fmla="*/ 554017 h 2982791"/>
              <a:gd name="connsiteX9" fmla="*/ 5104765 w 5104765"/>
              <a:gd name="connsiteY9" fmla="*/ 2621281 h 2982791"/>
              <a:gd name="connsiteX10" fmla="*/ 5104765 w 5104765"/>
              <a:gd name="connsiteY10" fmla="*/ 2982791 h 2982791"/>
              <a:gd name="connsiteX11" fmla="*/ 4949766 w 5104765"/>
              <a:gd name="connsiteY11" fmla="*/ 2982791 h 298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4765" h="2982791">
                <a:moveTo>
                  <a:pt x="0" y="2982790"/>
                </a:moveTo>
                <a:lnTo>
                  <a:pt x="0" y="2621280"/>
                </a:lnTo>
                <a:lnTo>
                  <a:pt x="0" y="361510"/>
                </a:lnTo>
                <a:lnTo>
                  <a:pt x="0" y="0"/>
                </a:lnTo>
                <a:lnTo>
                  <a:pt x="154999" y="0"/>
                </a:lnTo>
                <a:lnTo>
                  <a:pt x="4757259" y="0"/>
                </a:lnTo>
                <a:lnTo>
                  <a:pt x="4912258" y="0"/>
                </a:lnTo>
                <a:cubicBezTo>
                  <a:pt x="5018577" y="0"/>
                  <a:pt x="5104765" y="86188"/>
                  <a:pt x="5104765" y="192507"/>
                </a:cubicBezTo>
                <a:lnTo>
                  <a:pt x="5104765" y="554017"/>
                </a:lnTo>
                <a:lnTo>
                  <a:pt x="5104765" y="2621281"/>
                </a:lnTo>
                <a:lnTo>
                  <a:pt x="5104765" y="2982791"/>
                </a:lnTo>
                <a:lnTo>
                  <a:pt x="4949766" y="2982791"/>
                </a:lnTo>
                <a:close/>
              </a:path>
            </a:pathLst>
          </a:custGeom>
          <a:solidFill>
            <a:schemeClr val="bg1">
              <a:lumMod val="95000"/>
            </a:schemeClr>
          </a:solid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ru-UA" sz="1200" noProof="0">
              <a:solidFill>
                <a:schemeClr val="lt1"/>
              </a:solidFill>
            </a:endParaRPr>
          </a:p>
        </p:txBody>
      </p:sp>
      <p:sp>
        <p:nvSpPr>
          <p:cNvPr id="5" name="Rectangle: Single Corner Rounded 4">
            <a:extLst>
              <a:ext uri="{FF2B5EF4-FFF2-40B4-BE49-F238E27FC236}">
                <a16:creationId xmlns:a16="http://schemas.microsoft.com/office/drawing/2014/main" id="{9E67D01A-EF72-60C0-9C79-8B043962D6FD}"/>
              </a:ext>
            </a:extLst>
          </p:cNvPr>
          <p:cNvSpPr/>
          <p:nvPr/>
        </p:nvSpPr>
        <p:spPr bwMode="auto">
          <a:xfrm>
            <a:off x="0" y="1122586"/>
            <a:ext cx="11734800" cy="542886"/>
          </a:xfrm>
          <a:prstGeom prst="round1Rect">
            <a:avLst/>
          </a:prstGeom>
          <a:solidFill>
            <a:srgbClr val="8C63D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cs typeface="Segoe UI" pitchFamily="34" charset="0"/>
            </a:endParaRPr>
          </a:p>
        </p:txBody>
      </p:sp>
      <p:sp>
        <p:nvSpPr>
          <p:cNvPr id="6" name="Text Placeholder 32">
            <a:extLst>
              <a:ext uri="{FF2B5EF4-FFF2-40B4-BE49-F238E27FC236}">
                <a16:creationId xmlns:a16="http://schemas.microsoft.com/office/drawing/2014/main" id="{EA3F46E4-0830-277B-36D8-D60E6A5A2E2B}"/>
              </a:ext>
            </a:extLst>
          </p:cNvPr>
          <p:cNvSpPr>
            <a:spLocks noGrp="1"/>
          </p:cNvSpPr>
          <p:nvPr>
            <p:ph type="body" sz="quarter" idx="12"/>
          </p:nvPr>
        </p:nvSpPr>
        <p:spPr>
          <a:xfrm>
            <a:off x="457200" y="1255530"/>
            <a:ext cx="2523001" cy="276999"/>
          </a:xfrm>
          <a:prstGeom prst="rect">
            <a:avLst/>
          </a:prstGeom>
        </p:spPr>
        <p:txBody>
          <a:bodyPr lIns="0" tIns="0" rIns="0" bIns="0">
            <a:noAutofit/>
          </a:bodyPr>
          <a:lstStyle>
            <a:lvl1pPr marL="0" marR="0" indent="0" algn="l" defTabSz="914367"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spc="0" baseline="0" dirty="0" smtClean="0">
                <a:solidFill>
                  <a:schemeClr val="tx1"/>
                </a:solidFill>
                <a:latin typeface="+mj-lt"/>
                <a:ea typeface="+mn-ea"/>
                <a:cs typeface="Segoe UI Semibold"/>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7" name="Text Placeholder 32">
            <a:extLst>
              <a:ext uri="{FF2B5EF4-FFF2-40B4-BE49-F238E27FC236}">
                <a16:creationId xmlns:a16="http://schemas.microsoft.com/office/drawing/2014/main" id="{6A2454CA-CCCF-F88B-4FC1-D1B11AB1007D}"/>
              </a:ext>
            </a:extLst>
          </p:cNvPr>
          <p:cNvSpPr>
            <a:spLocks noGrp="1"/>
          </p:cNvSpPr>
          <p:nvPr>
            <p:ph type="body" sz="quarter" idx="19"/>
          </p:nvPr>
        </p:nvSpPr>
        <p:spPr>
          <a:xfrm>
            <a:off x="2981237" y="1255530"/>
            <a:ext cx="1628855" cy="276999"/>
          </a:xfrm>
          <a:prstGeom prst="rect">
            <a:avLst/>
          </a:prstGeom>
        </p:spPr>
        <p:txBody>
          <a:bodyPr lIns="0" tIns="0" rIns="0" bIns="0">
            <a:noAutofit/>
          </a:bodyPr>
          <a:lstStyle>
            <a:lvl1pPr marL="0" marR="0" indent="0" algn="ctr"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dirty="0" smtClean="0">
                <a:solidFill>
                  <a:schemeClr val="tx1"/>
                </a:solidFill>
                <a:latin typeface="+mj-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8" name="Text Placeholder 32">
            <a:extLst>
              <a:ext uri="{FF2B5EF4-FFF2-40B4-BE49-F238E27FC236}">
                <a16:creationId xmlns:a16="http://schemas.microsoft.com/office/drawing/2014/main" id="{8F62AC6B-7EEA-23BF-EB06-EBF2253CD02A}"/>
              </a:ext>
            </a:extLst>
          </p:cNvPr>
          <p:cNvSpPr>
            <a:spLocks noGrp="1"/>
          </p:cNvSpPr>
          <p:nvPr>
            <p:ph type="body" sz="quarter" idx="20"/>
          </p:nvPr>
        </p:nvSpPr>
        <p:spPr>
          <a:xfrm>
            <a:off x="4610092" y="1255530"/>
            <a:ext cx="2230421" cy="276999"/>
          </a:xfrm>
          <a:prstGeom prst="rect">
            <a:avLst/>
          </a:prstGeom>
        </p:spPr>
        <p:txBody>
          <a:bodyPr lIns="0" tIns="0" rIns="0" bIns="0">
            <a:noAutofit/>
          </a:bodyPr>
          <a:lstStyle>
            <a:lvl1pPr marL="0" marR="0" indent="0" algn="ctr"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dirty="0" smtClean="0">
                <a:solidFill>
                  <a:schemeClr val="tx1"/>
                </a:solidFill>
                <a:latin typeface="+mj-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9" name="Text Placeholder 32">
            <a:extLst>
              <a:ext uri="{FF2B5EF4-FFF2-40B4-BE49-F238E27FC236}">
                <a16:creationId xmlns:a16="http://schemas.microsoft.com/office/drawing/2014/main" id="{76121AFB-8A1E-B1AD-FE0D-8232BA672A2F}"/>
              </a:ext>
            </a:extLst>
          </p:cNvPr>
          <p:cNvSpPr>
            <a:spLocks noGrp="1"/>
          </p:cNvSpPr>
          <p:nvPr>
            <p:ph type="body" sz="quarter" idx="21"/>
          </p:nvPr>
        </p:nvSpPr>
        <p:spPr>
          <a:xfrm>
            <a:off x="6841549" y="1255530"/>
            <a:ext cx="1967003" cy="276999"/>
          </a:xfrm>
          <a:prstGeom prst="rect">
            <a:avLst/>
          </a:prstGeom>
        </p:spPr>
        <p:txBody>
          <a:bodyPr lIns="0" tIns="0" rIns="0" bIns="0">
            <a:noAutofit/>
          </a:bodyPr>
          <a:lstStyle>
            <a:lvl1pPr marL="0" marR="0" indent="0" algn="ctr"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dirty="0" smtClean="0">
                <a:solidFill>
                  <a:schemeClr val="tx1"/>
                </a:solidFill>
                <a:latin typeface="+mj-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10" name="Text Placeholder 32">
            <a:extLst>
              <a:ext uri="{FF2B5EF4-FFF2-40B4-BE49-F238E27FC236}">
                <a16:creationId xmlns:a16="http://schemas.microsoft.com/office/drawing/2014/main" id="{A21A4A1B-F4D9-86BB-50E4-B4A24A6318D4}"/>
              </a:ext>
            </a:extLst>
          </p:cNvPr>
          <p:cNvSpPr>
            <a:spLocks noGrp="1"/>
          </p:cNvSpPr>
          <p:nvPr>
            <p:ph type="body" sz="quarter" idx="22"/>
          </p:nvPr>
        </p:nvSpPr>
        <p:spPr>
          <a:xfrm>
            <a:off x="8809588" y="1255530"/>
            <a:ext cx="1462087" cy="276999"/>
          </a:xfrm>
          <a:prstGeom prst="rect">
            <a:avLst/>
          </a:prstGeom>
        </p:spPr>
        <p:txBody>
          <a:bodyPr lIns="0" tIns="0" rIns="0" bIns="0">
            <a:noAutofit/>
          </a:bodyPr>
          <a:lstStyle>
            <a:lvl1pPr marL="0" marR="0" indent="0" algn="ctr"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dirty="0" smtClean="0">
                <a:solidFill>
                  <a:schemeClr val="tx1"/>
                </a:solidFill>
                <a:latin typeface="+mj-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11" name="Text Placeholder 32">
            <a:extLst>
              <a:ext uri="{FF2B5EF4-FFF2-40B4-BE49-F238E27FC236}">
                <a16:creationId xmlns:a16="http://schemas.microsoft.com/office/drawing/2014/main" id="{B7A2FEFD-2E1E-EBBD-139B-E426B4C4197B}"/>
              </a:ext>
            </a:extLst>
          </p:cNvPr>
          <p:cNvSpPr>
            <a:spLocks noGrp="1"/>
          </p:cNvSpPr>
          <p:nvPr>
            <p:ph type="body" sz="quarter" idx="23"/>
          </p:nvPr>
        </p:nvSpPr>
        <p:spPr>
          <a:xfrm>
            <a:off x="10272713" y="1255530"/>
            <a:ext cx="1462087" cy="276999"/>
          </a:xfrm>
          <a:prstGeom prst="rect">
            <a:avLst/>
          </a:prstGeom>
        </p:spPr>
        <p:txBody>
          <a:bodyPr lIns="0" tIns="0" rIns="0" bIns="0">
            <a:noAutofit/>
          </a:bodyPr>
          <a:lstStyle>
            <a:lvl1pPr marL="0" marR="0" indent="0" algn="ctr"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dirty="0" smtClean="0">
                <a:solidFill>
                  <a:schemeClr val="tx1"/>
                </a:solidFill>
                <a:latin typeface="+mj-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cxnSp>
        <p:nvCxnSpPr>
          <p:cNvPr id="12" name="Straight Connector 11">
            <a:extLst>
              <a:ext uri="{FF2B5EF4-FFF2-40B4-BE49-F238E27FC236}">
                <a16:creationId xmlns:a16="http://schemas.microsoft.com/office/drawing/2014/main" id="{36266A42-4043-724E-6924-F922BA2903A4}"/>
              </a:ext>
            </a:extLst>
          </p:cNvPr>
          <p:cNvCxnSpPr>
            <a:cxnSpLocks/>
          </p:cNvCxnSpPr>
          <p:nvPr/>
        </p:nvCxnSpPr>
        <p:spPr>
          <a:xfrm rot="5400000">
            <a:off x="4494600" y="1394029"/>
            <a:ext cx="230983" cy="0"/>
          </a:xfrm>
          <a:prstGeom prst="line">
            <a:avLst/>
          </a:prstGeom>
          <a:ln w="2222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F618649-2EA7-9CCB-E31D-5A62732CE790}"/>
              </a:ext>
            </a:extLst>
          </p:cNvPr>
          <p:cNvCxnSpPr>
            <a:cxnSpLocks/>
          </p:cNvCxnSpPr>
          <p:nvPr/>
        </p:nvCxnSpPr>
        <p:spPr>
          <a:xfrm rot="5400000">
            <a:off x="6725539" y="1394029"/>
            <a:ext cx="230983" cy="0"/>
          </a:xfrm>
          <a:prstGeom prst="line">
            <a:avLst/>
          </a:prstGeom>
          <a:ln w="2222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4666828-8986-FE08-AEAD-F026EA74FAC7}"/>
              </a:ext>
            </a:extLst>
          </p:cNvPr>
          <p:cNvCxnSpPr>
            <a:cxnSpLocks/>
          </p:cNvCxnSpPr>
          <p:nvPr/>
        </p:nvCxnSpPr>
        <p:spPr>
          <a:xfrm rot="5400000">
            <a:off x="8693578" y="1394029"/>
            <a:ext cx="230983" cy="0"/>
          </a:xfrm>
          <a:prstGeom prst="line">
            <a:avLst/>
          </a:prstGeom>
          <a:ln w="2222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EA93AB9-F291-B08F-C606-6E3BD0B50246}"/>
              </a:ext>
            </a:extLst>
          </p:cNvPr>
          <p:cNvCxnSpPr>
            <a:cxnSpLocks/>
          </p:cNvCxnSpPr>
          <p:nvPr/>
        </p:nvCxnSpPr>
        <p:spPr>
          <a:xfrm rot="5400000">
            <a:off x="10156701" y="1394029"/>
            <a:ext cx="230983" cy="0"/>
          </a:xfrm>
          <a:prstGeom prst="line">
            <a:avLst/>
          </a:prstGeom>
          <a:ln w="2222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5FDF60-F2BE-FBFF-19E5-449BF07C8B42}"/>
              </a:ext>
            </a:extLst>
          </p:cNvPr>
          <p:cNvCxnSpPr>
            <a:cxnSpLocks/>
          </p:cNvCxnSpPr>
          <p:nvPr/>
        </p:nvCxnSpPr>
        <p:spPr>
          <a:xfrm rot="5400000">
            <a:off x="2865227" y="1394029"/>
            <a:ext cx="230983" cy="0"/>
          </a:xfrm>
          <a:prstGeom prst="line">
            <a:avLst/>
          </a:prstGeom>
          <a:ln w="2222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121150E6-1216-4DDF-AFF6-0AC43139F36F}"/>
              </a:ext>
            </a:extLst>
          </p:cNvPr>
          <p:cNvSpPr>
            <a:spLocks noGrp="1"/>
          </p:cNvSpPr>
          <p:nvPr>
            <p:ph type="title"/>
          </p:nvPr>
        </p:nvSpPr>
        <p:spPr>
          <a:xfrm>
            <a:off x="457200" y="289511"/>
            <a:ext cx="11277600" cy="683264"/>
          </a:xfrm>
        </p:spPr>
        <p:txBody>
          <a:bodyPr/>
          <a:lstStyle/>
          <a:p>
            <a:r>
              <a:rPr lang="en-US"/>
              <a:t>Click to edit Master title style</a:t>
            </a:r>
          </a:p>
        </p:txBody>
      </p:sp>
    </p:spTree>
    <p:extLst>
      <p:ext uri="{BB962C8B-B14F-4D97-AF65-F5344CB8AC3E}">
        <p14:creationId xmlns:p14="http://schemas.microsoft.com/office/powerpoint/2010/main" val="264881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1_Title Only">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2A2C0254-DB5B-FFFE-BA73-59A9A4ACA52F}"/>
              </a:ext>
            </a:extLst>
          </p:cNvPr>
          <p:cNvSpPr/>
          <p:nvPr/>
        </p:nvSpPr>
        <p:spPr bwMode="auto">
          <a:xfrm flipV="1">
            <a:off x="-1" y="-2"/>
            <a:ext cx="12192001" cy="6248401"/>
          </a:xfrm>
          <a:prstGeom prst="round1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64AD3089-8803-1460-94DA-5E18F41ED436}"/>
              </a:ext>
            </a:extLst>
          </p:cNvPr>
          <p:cNvPicPr>
            <a:picLocks noChangeAspect="1"/>
          </p:cNvPicPr>
          <p:nvPr/>
        </p:nvPicPr>
        <p:blipFill>
          <a:blip r:embed="rId2">
            <a:duotone>
              <a:schemeClr val="accent5">
                <a:shade val="45000"/>
                <a:satMod val="135000"/>
              </a:schemeClr>
              <a:prstClr val="white"/>
            </a:duotone>
          </a:blip>
          <a:stretch>
            <a:fillRect/>
          </a:stretch>
        </p:blipFill>
        <p:spPr>
          <a:xfrm>
            <a:off x="3940378" y="2903130"/>
            <a:ext cx="1168831" cy="1160452"/>
          </a:xfrm>
          <a:prstGeom prst="rect">
            <a:avLst/>
          </a:prstGeom>
        </p:spPr>
      </p:pic>
      <p:sp>
        <p:nvSpPr>
          <p:cNvPr id="5" name="Rectangle: Single Corner Rounded 4">
            <a:extLst>
              <a:ext uri="{FF2B5EF4-FFF2-40B4-BE49-F238E27FC236}">
                <a16:creationId xmlns:a16="http://schemas.microsoft.com/office/drawing/2014/main" id="{E04D3943-BC1E-0738-2C64-BE9F2D564A73}"/>
              </a:ext>
            </a:extLst>
          </p:cNvPr>
          <p:cNvSpPr/>
          <p:nvPr/>
        </p:nvSpPr>
        <p:spPr bwMode="auto">
          <a:xfrm>
            <a:off x="0" y="3695700"/>
            <a:ext cx="6041895" cy="3162300"/>
          </a:xfrm>
          <a:prstGeom prst="round1Rect">
            <a:avLst>
              <a:gd name="adj" fmla="val 50000"/>
            </a:avLst>
          </a:pr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lIns="182880" rIns="1463040" rtlCol="0" anchor="ctr"/>
          <a:lstStyle/>
          <a:p>
            <a:pPr>
              <a:spcAft>
                <a:spcPts val="1200"/>
              </a:spcAft>
            </a:pPr>
            <a:endParaRPr lang="en-US" sz="2800" b="1">
              <a:solidFill>
                <a:schemeClr val="accent4"/>
              </a:solidFill>
            </a:endParaRPr>
          </a:p>
        </p:txBody>
      </p:sp>
      <p:sp>
        <p:nvSpPr>
          <p:cNvPr id="14" name="Text Placeholder 3">
            <a:extLst>
              <a:ext uri="{FF2B5EF4-FFF2-40B4-BE49-F238E27FC236}">
                <a16:creationId xmlns:a16="http://schemas.microsoft.com/office/drawing/2014/main" id="{16A09D07-584B-1138-3DC0-CDA3DAACD12B}"/>
              </a:ext>
            </a:extLst>
          </p:cNvPr>
          <p:cNvSpPr>
            <a:spLocks noGrp="1"/>
          </p:cNvSpPr>
          <p:nvPr>
            <p:ph type="body" sz="quarter" idx="19" hasCustomPrompt="1"/>
          </p:nvPr>
        </p:nvSpPr>
        <p:spPr>
          <a:xfrm>
            <a:off x="457200" y="4589502"/>
            <a:ext cx="5289082" cy="1292662"/>
          </a:xfrm>
          <a:noFill/>
        </p:spPr>
        <p:txBody>
          <a:bodyPr wrap="square" lIns="0" tIns="0" rIns="0" bIns="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3600" b="0" kern="1200" cap="none" spc="0" baseline="0" dirty="0">
                <a:ln w="3175">
                  <a:noFill/>
                </a:ln>
                <a:solidFill>
                  <a:schemeClr val="tx1"/>
                </a:solidFill>
                <a:effectLst/>
                <a:latin typeface="+mj-lt"/>
                <a:ea typeface="+mn-ea"/>
                <a:cs typeface="+mn-cs"/>
              </a:defRPr>
            </a:lvl1pPr>
            <a:lvl2pPr>
              <a:defRPr lang="en-US" sz="1800" dirty="0">
                <a:solidFill>
                  <a:schemeClr val="tx1"/>
                </a:solidFill>
              </a:defRPr>
            </a:lvl2pPr>
            <a:lvl3pPr>
              <a:defRPr lang="en-US" sz="1800" dirty="0">
                <a:solidFill>
                  <a:schemeClr val="tx1"/>
                </a:solidFill>
              </a:defRPr>
            </a:lvl3pPr>
            <a:lvl4pPr>
              <a:defRPr lang="en-US" sz="1800" dirty="0">
                <a:solidFill>
                  <a:schemeClr val="tx1"/>
                </a:solidFill>
              </a:defRPr>
            </a:lvl4pPr>
            <a:lvl5pPr>
              <a:defRPr lang="en-US" sz="1800" dirty="0">
                <a:solidFill>
                  <a:schemeClr val="tx1"/>
                </a:solidFill>
              </a:defRPr>
            </a:lvl5pPr>
          </a:lstStyle>
          <a:p>
            <a:pPr marL="118803" lvl="0" indent="-342900" defTabSz="932742">
              <a:lnSpc>
                <a:spcPct val="100000"/>
              </a:lnSpc>
              <a:spcBef>
                <a:spcPts val="0"/>
              </a:spcBef>
            </a:pPr>
            <a:r>
              <a:rPr lang="en-US"/>
              <a:t>Edit Master text styles</a:t>
            </a:r>
          </a:p>
        </p:txBody>
      </p:sp>
      <p:sp>
        <p:nvSpPr>
          <p:cNvPr id="2" name="Title 1"/>
          <p:cNvSpPr>
            <a:spLocks noGrp="1"/>
          </p:cNvSpPr>
          <p:nvPr>
            <p:ph type="title"/>
          </p:nvPr>
        </p:nvSpPr>
        <p:spPr>
          <a:xfrm>
            <a:off x="457200" y="1508711"/>
            <a:ext cx="6134100" cy="1846659"/>
          </a:xfrm>
        </p:spPr>
        <p:txBody>
          <a:bodyPr>
            <a:spAutoFit/>
          </a:bodyPr>
          <a:lstStyle>
            <a:lvl1pPr marL="0" algn="l" defTabSz="914367" rtl="0" eaLnBrk="1" latinLnBrk="0" hangingPunct="1">
              <a:lnSpc>
                <a:spcPct val="100000"/>
              </a:lnSpc>
              <a:spcBef>
                <a:spcPts val="0"/>
              </a:spcBef>
              <a:buNone/>
              <a:defRPr lang="en-US" sz="5400" b="0" kern="1200" cap="none" spc="-100" baseline="0" dirty="0">
                <a:ln w="3175">
                  <a:noFill/>
                </a:ln>
                <a:solidFill>
                  <a:schemeClr val="accent5"/>
                </a:solidFill>
                <a:effectLst/>
                <a:latin typeface="+mj-lt"/>
                <a:ea typeface="+mn-ea"/>
                <a:cs typeface="Segoe UI" pitchFamily="34" charset="0"/>
              </a:defRPr>
            </a:lvl1pPr>
          </a:lstStyle>
          <a:p>
            <a:r>
              <a:rPr lang="en-US"/>
              <a:t>Click to edit Master title style</a:t>
            </a:r>
          </a:p>
        </p:txBody>
      </p:sp>
      <p:pic>
        <p:nvPicPr>
          <p:cNvPr id="17" name="Picture 16">
            <a:extLst>
              <a:ext uri="{FF2B5EF4-FFF2-40B4-BE49-F238E27FC236}">
                <a16:creationId xmlns:a16="http://schemas.microsoft.com/office/drawing/2014/main" id="{26C0705A-43F2-C806-5BFC-CE383618005F}"/>
              </a:ext>
            </a:extLst>
          </p:cNvPr>
          <p:cNvPicPr>
            <a:picLocks noChangeAspect="1"/>
          </p:cNvPicPr>
          <p:nvPr/>
        </p:nvPicPr>
        <p:blipFill>
          <a:blip r:embed="rId2">
            <a:duotone>
              <a:schemeClr val="accent5">
                <a:shade val="45000"/>
                <a:satMod val="135000"/>
              </a:schemeClr>
              <a:prstClr val="white"/>
            </a:duotone>
          </a:blip>
          <a:stretch>
            <a:fillRect/>
          </a:stretch>
        </p:blipFill>
        <p:spPr>
          <a:xfrm>
            <a:off x="10687086" y="189163"/>
            <a:ext cx="913692" cy="907142"/>
          </a:xfrm>
          <a:prstGeom prst="rect">
            <a:avLst/>
          </a:prstGeom>
        </p:spPr>
      </p:pic>
    </p:spTree>
    <p:extLst>
      <p:ext uri="{BB962C8B-B14F-4D97-AF65-F5344CB8AC3E}">
        <p14:creationId xmlns:p14="http://schemas.microsoft.com/office/powerpoint/2010/main" val="220274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Mission Slide">
    <p:spTree>
      <p:nvGrpSpPr>
        <p:cNvPr id="1" name=""/>
        <p:cNvGrpSpPr/>
        <p:nvPr/>
      </p:nvGrpSpPr>
      <p:grpSpPr>
        <a:xfrm>
          <a:off x="0" y="0"/>
          <a:ext cx="0" cy="0"/>
          <a:chOff x="0" y="0"/>
          <a:chExt cx="0" cy="0"/>
        </a:xfrm>
      </p:grpSpPr>
      <p:sp>
        <p:nvSpPr>
          <p:cNvPr id="46" name="Rectangle: Single Corner Rounded 45">
            <a:extLst>
              <a:ext uri="{FF2B5EF4-FFF2-40B4-BE49-F238E27FC236}">
                <a16:creationId xmlns:a16="http://schemas.microsoft.com/office/drawing/2014/main" id="{EE4C2394-E966-70B7-EE1D-F135B800095F}"/>
              </a:ext>
            </a:extLst>
          </p:cNvPr>
          <p:cNvSpPr/>
          <p:nvPr/>
        </p:nvSpPr>
        <p:spPr bwMode="auto">
          <a:xfrm>
            <a:off x="0" y="2336801"/>
            <a:ext cx="12192000" cy="4521200"/>
          </a:xfrm>
          <a:prstGeom prst="round1Rect">
            <a:avLst>
              <a:gd name="adj" fmla="val 2341"/>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47" name="Rectangle: Single Corner Rounded 46">
            <a:extLst>
              <a:ext uri="{FF2B5EF4-FFF2-40B4-BE49-F238E27FC236}">
                <a16:creationId xmlns:a16="http://schemas.microsoft.com/office/drawing/2014/main" id="{4DDB5A94-4368-EF28-2F27-44EF8947F713}"/>
              </a:ext>
            </a:extLst>
          </p:cNvPr>
          <p:cNvSpPr/>
          <p:nvPr/>
        </p:nvSpPr>
        <p:spPr bwMode="auto">
          <a:xfrm rot="16200000">
            <a:off x="10501782" y="5167779"/>
            <a:ext cx="545804" cy="2834637"/>
          </a:xfrm>
          <a:prstGeom prst="round1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a:solidFill>
                <a:srgbClr val="FFFFFF"/>
              </a:solidFill>
              <a:latin typeface="Segoe UI"/>
              <a:cs typeface="Segoe UI" pitchFamily="34" charset="0"/>
            </a:endParaRPr>
          </a:p>
        </p:txBody>
      </p:sp>
      <p:sp>
        <p:nvSpPr>
          <p:cNvPr id="48" name="Rectangle: Rounded Corners 47">
            <a:extLst>
              <a:ext uri="{FF2B5EF4-FFF2-40B4-BE49-F238E27FC236}">
                <a16:creationId xmlns:a16="http://schemas.microsoft.com/office/drawing/2014/main" id="{2D00F447-36CF-BF35-CA88-4605C823021B}"/>
              </a:ext>
            </a:extLst>
          </p:cNvPr>
          <p:cNvSpPr>
            <a:spLocks/>
          </p:cNvSpPr>
          <p:nvPr/>
        </p:nvSpPr>
        <p:spPr bwMode="auto">
          <a:xfrm>
            <a:off x="457201" y="3191644"/>
            <a:ext cx="3600701" cy="2967856"/>
          </a:xfrm>
          <a:prstGeom prst="roundRect">
            <a:avLst>
              <a:gd name="adj" fmla="val 3524"/>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cs typeface="Segoe UI" pitchFamily="34" charset="0"/>
            </a:endParaRPr>
          </a:p>
        </p:txBody>
      </p:sp>
      <p:sp>
        <p:nvSpPr>
          <p:cNvPr id="49" name="Rectangle: Rounded Corners 48">
            <a:extLst>
              <a:ext uri="{FF2B5EF4-FFF2-40B4-BE49-F238E27FC236}">
                <a16:creationId xmlns:a16="http://schemas.microsoft.com/office/drawing/2014/main" id="{D6535498-CB8E-BD06-67CF-A7FB6302C598}"/>
              </a:ext>
            </a:extLst>
          </p:cNvPr>
          <p:cNvSpPr>
            <a:spLocks/>
          </p:cNvSpPr>
          <p:nvPr/>
        </p:nvSpPr>
        <p:spPr bwMode="auto">
          <a:xfrm>
            <a:off x="4295649" y="3191644"/>
            <a:ext cx="3600701" cy="2967856"/>
          </a:xfrm>
          <a:prstGeom prst="roundRect">
            <a:avLst>
              <a:gd name="adj" fmla="val 3524"/>
            </a:avLst>
          </a:pr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lIns="182880" rIns="1463040" rtlCol="0" anchor="ctr"/>
          <a:lstStyle/>
          <a:p>
            <a:pPr>
              <a:spcAft>
                <a:spcPts val="1200"/>
              </a:spcAft>
            </a:pPr>
            <a:endParaRPr lang="en-US" sz="2800" b="1">
              <a:solidFill>
                <a:schemeClr val="accent4"/>
              </a:solidFill>
            </a:endParaRPr>
          </a:p>
        </p:txBody>
      </p:sp>
      <p:sp>
        <p:nvSpPr>
          <p:cNvPr id="50" name="Rectangle: Rounded Corners 49">
            <a:extLst>
              <a:ext uri="{FF2B5EF4-FFF2-40B4-BE49-F238E27FC236}">
                <a16:creationId xmlns:a16="http://schemas.microsoft.com/office/drawing/2014/main" id="{C87BA05C-7539-7835-BB2E-6460B70720C0}"/>
              </a:ext>
            </a:extLst>
          </p:cNvPr>
          <p:cNvSpPr>
            <a:spLocks/>
          </p:cNvSpPr>
          <p:nvPr/>
        </p:nvSpPr>
        <p:spPr bwMode="auto">
          <a:xfrm>
            <a:off x="8134098" y="3191644"/>
            <a:ext cx="3600701" cy="2967856"/>
          </a:xfrm>
          <a:prstGeom prst="roundRect">
            <a:avLst>
              <a:gd name="adj" fmla="val 3604"/>
            </a:avLst>
          </a:pr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lIns="182880" rIns="1463040" rtlCol="0" anchor="ctr"/>
          <a:lstStyle/>
          <a:p>
            <a:pPr>
              <a:spcAft>
                <a:spcPts val="1200"/>
              </a:spcAft>
            </a:pPr>
            <a:endParaRPr lang="en-US" sz="2800" b="1">
              <a:solidFill>
                <a:schemeClr val="accent4"/>
              </a:solidFill>
            </a:endParaRPr>
          </a:p>
        </p:txBody>
      </p:sp>
      <p:sp>
        <p:nvSpPr>
          <p:cNvPr id="51" name="TextBox 50">
            <a:extLst>
              <a:ext uri="{FF2B5EF4-FFF2-40B4-BE49-F238E27FC236}">
                <a16:creationId xmlns:a16="http://schemas.microsoft.com/office/drawing/2014/main" id="{A3BCFC2A-1E96-9CB9-6742-918203A8C92E}"/>
              </a:ext>
            </a:extLst>
          </p:cNvPr>
          <p:cNvSpPr txBox="1"/>
          <p:nvPr/>
        </p:nvSpPr>
        <p:spPr>
          <a:xfrm>
            <a:off x="9412995" y="6446598"/>
            <a:ext cx="442686" cy="276999"/>
          </a:xfrm>
          <a:prstGeom prst="rect">
            <a:avLst/>
          </a:prstGeom>
          <a:noFill/>
        </p:spPr>
        <p:txBody>
          <a:bodyPr wrap="square" lIns="0" tIns="0" rIns="0" bIns="0">
            <a:spAutoFit/>
          </a:bodyPr>
          <a:lstStyle/>
          <a:p>
            <a:pPr algn="ctr"/>
            <a:r>
              <a:rPr kumimoji="0" lang="en-US" sz="1800" b="0" i="0" u="none" strike="noStrike" kern="0" cap="none" spc="0" normalizeH="0" baseline="0" noProof="0">
                <a:ln>
                  <a:noFill/>
                </a:ln>
                <a:solidFill>
                  <a:srgbClr val="008575"/>
                </a:solidFill>
                <a:effectLst/>
                <a:uLnTx/>
                <a:uFillTx/>
                <a:latin typeface="Arial Black" panose="020B0A04020102020204"/>
                <a:ea typeface="+mn-ea"/>
                <a:cs typeface="+mn-cs"/>
              </a:rPr>
              <a:t>💻</a:t>
            </a:r>
            <a:endParaRPr lang="en-US"/>
          </a:p>
        </p:txBody>
      </p:sp>
      <p:sp>
        <p:nvSpPr>
          <p:cNvPr id="52" name="Text Placeholder 28">
            <a:extLst>
              <a:ext uri="{FF2B5EF4-FFF2-40B4-BE49-F238E27FC236}">
                <a16:creationId xmlns:a16="http://schemas.microsoft.com/office/drawing/2014/main" id="{E3DF6A9C-5537-9513-B3C9-B3ABC60A463A}"/>
              </a:ext>
            </a:extLst>
          </p:cNvPr>
          <p:cNvSpPr>
            <a:spLocks noGrp="1"/>
          </p:cNvSpPr>
          <p:nvPr>
            <p:ph type="body" sz="quarter" idx="19"/>
          </p:nvPr>
        </p:nvSpPr>
        <p:spPr>
          <a:xfrm>
            <a:off x="576263" y="4484637"/>
            <a:ext cx="3362576" cy="215444"/>
          </a:xfrm>
        </p:spPr>
        <p:txBody>
          <a:bodyPr lIns="0" tIns="0" rIns="0" bIns="0"/>
          <a:lstStyle>
            <a:lvl1pPr marL="176213" indent="-176213">
              <a:lnSpc>
                <a:spcPct val="100000"/>
              </a:lnSpc>
              <a:spcBef>
                <a:spcPts val="200"/>
              </a:spcBef>
              <a:spcAft>
                <a:spcPts val="200"/>
              </a:spcAft>
              <a:buClr>
                <a:schemeClr val="tx1"/>
              </a:buClr>
              <a:buSzPct val="100000"/>
              <a:buFont typeface="Arial" panose="020B0604020202020204" pitchFamily="34" charset="0"/>
              <a:buChar char="•"/>
              <a:defRPr sz="1400">
                <a:solidFill>
                  <a:schemeClr val="tx1"/>
                </a:solidFill>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p:txBody>
      </p:sp>
      <p:sp>
        <p:nvSpPr>
          <p:cNvPr id="53" name="Text Placeholder 28">
            <a:extLst>
              <a:ext uri="{FF2B5EF4-FFF2-40B4-BE49-F238E27FC236}">
                <a16:creationId xmlns:a16="http://schemas.microsoft.com/office/drawing/2014/main" id="{E60CEA71-4D4A-99A7-CF10-38A2390F47CD}"/>
              </a:ext>
            </a:extLst>
          </p:cNvPr>
          <p:cNvSpPr>
            <a:spLocks noGrp="1"/>
          </p:cNvSpPr>
          <p:nvPr>
            <p:ph type="body" sz="quarter" idx="20"/>
          </p:nvPr>
        </p:nvSpPr>
        <p:spPr>
          <a:xfrm>
            <a:off x="4414711" y="4484637"/>
            <a:ext cx="3362576" cy="215444"/>
          </a:xfrm>
        </p:spPr>
        <p:txBody>
          <a:bodyPr lIns="0" tIns="0" rIns="0" bIns="0"/>
          <a:lstStyle>
            <a:lvl1pPr marL="176213" indent="-176213">
              <a:lnSpc>
                <a:spcPct val="100000"/>
              </a:lnSpc>
              <a:spcBef>
                <a:spcPts val="200"/>
              </a:spcBef>
              <a:spcAft>
                <a:spcPts val="200"/>
              </a:spcAft>
              <a:buClr>
                <a:schemeClr val="tx1"/>
              </a:buClr>
              <a:buSzPct val="100000"/>
              <a:buFont typeface="Arial" panose="020B0604020202020204" pitchFamily="34" charset="0"/>
              <a:buChar char="•"/>
              <a:defRPr sz="1400">
                <a:solidFill>
                  <a:schemeClr val="tx1"/>
                </a:solidFill>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p:txBody>
      </p:sp>
      <p:sp>
        <p:nvSpPr>
          <p:cNvPr id="54" name="Text Placeholder 28">
            <a:extLst>
              <a:ext uri="{FF2B5EF4-FFF2-40B4-BE49-F238E27FC236}">
                <a16:creationId xmlns:a16="http://schemas.microsoft.com/office/drawing/2014/main" id="{B487A31D-9791-FCE2-8429-7510EA196468}"/>
              </a:ext>
            </a:extLst>
          </p:cNvPr>
          <p:cNvSpPr>
            <a:spLocks noGrp="1"/>
          </p:cNvSpPr>
          <p:nvPr>
            <p:ph type="body" sz="quarter" idx="21"/>
          </p:nvPr>
        </p:nvSpPr>
        <p:spPr>
          <a:xfrm>
            <a:off x="8253160" y="4484637"/>
            <a:ext cx="3362576" cy="215444"/>
          </a:xfrm>
        </p:spPr>
        <p:txBody>
          <a:bodyPr lIns="0" tIns="0" rIns="0" bIns="0"/>
          <a:lstStyle>
            <a:lvl1pPr marL="176213" indent="-176213">
              <a:lnSpc>
                <a:spcPct val="100000"/>
              </a:lnSpc>
              <a:spcBef>
                <a:spcPts val="200"/>
              </a:spcBef>
              <a:spcAft>
                <a:spcPts val="200"/>
              </a:spcAft>
              <a:buClr>
                <a:schemeClr val="tx1"/>
              </a:buClr>
              <a:buSzPct val="100000"/>
              <a:buFont typeface="Arial" panose="020B0604020202020204" pitchFamily="34" charset="0"/>
              <a:buChar char="•"/>
              <a:defRPr sz="1400">
                <a:solidFill>
                  <a:schemeClr val="tx1"/>
                </a:solidFill>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p:txBody>
      </p:sp>
      <p:sp>
        <p:nvSpPr>
          <p:cNvPr id="55" name="Text Placeholder 3">
            <a:extLst>
              <a:ext uri="{FF2B5EF4-FFF2-40B4-BE49-F238E27FC236}">
                <a16:creationId xmlns:a16="http://schemas.microsoft.com/office/drawing/2014/main" id="{04D77DE8-51E1-2DE5-3A51-D38D4CA0EBE9}"/>
              </a:ext>
            </a:extLst>
          </p:cNvPr>
          <p:cNvSpPr>
            <a:spLocks noGrp="1"/>
          </p:cNvSpPr>
          <p:nvPr>
            <p:ph type="body" sz="quarter" idx="15" hasCustomPrompt="1"/>
          </p:nvPr>
        </p:nvSpPr>
        <p:spPr>
          <a:xfrm>
            <a:off x="576263" y="4088191"/>
            <a:ext cx="3362576" cy="276999"/>
          </a:xfrm>
          <a:noFill/>
        </p:spPr>
        <p:txBody>
          <a:bodyPr wrap="square" lIns="0" tIns="0" rIns="0" bIns="0" rtlCol="0" anchor="t">
            <a:spAutoFit/>
          </a:bodyPr>
          <a:lstStyle>
            <a:lvl1pPr marL="0" indent="0">
              <a:buNone/>
              <a:defRPr kumimoji="0" lang="en-US" sz="1800" b="0" i="0" u="none" strike="noStrike" cap="none" normalizeH="0" dirty="0">
                <a:ln>
                  <a:noFill/>
                </a:ln>
                <a:solidFill>
                  <a:schemeClr val="accent5"/>
                </a:solidFill>
                <a:effectLst/>
                <a:uLnTx/>
                <a:uFillTx/>
                <a:latin typeface="+mj-lt"/>
                <a:cs typeface="Calibri Light"/>
              </a:defRPr>
            </a:lvl1pPr>
          </a:lstStyle>
          <a:p>
            <a:pPr marL="118803" lvl="0" indent="-342900" defTabSz="914400">
              <a:lnSpc>
                <a:spcPct val="100000"/>
              </a:lnSpc>
              <a:spcBef>
                <a:spcPts val="0"/>
              </a:spcBef>
              <a:buSzTx/>
            </a:pPr>
            <a:r>
              <a:rPr lang="en-US"/>
              <a:t>Edit Master text styles</a:t>
            </a:r>
          </a:p>
        </p:txBody>
      </p:sp>
      <p:sp>
        <p:nvSpPr>
          <p:cNvPr id="56" name="Text Placeholder 3">
            <a:extLst>
              <a:ext uri="{FF2B5EF4-FFF2-40B4-BE49-F238E27FC236}">
                <a16:creationId xmlns:a16="http://schemas.microsoft.com/office/drawing/2014/main" id="{2A0CDC08-DC44-227E-D767-41DA431A6FA2}"/>
              </a:ext>
            </a:extLst>
          </p:cNvPr>
          <p:cNvSpPr>
            <a:spLocks noGrp="1"/>
          </p:cNvSpPr>
          <p:nvPr>
            <p:ph type="body" sz="quarter" idx="16" hasCustomPrompt="1"/>
          </p:nvPr>
        </p:nvSpPr>
        <p:spPr>
          <a:xfrm>
            <a:off x="8253160" y="4081067"/>
            <a:ext cx="3362576" cy="276999"/>
          </a:xfrm>
          <a:noFill/>
        </p:spPr>
        <p:txBody>
          <a:bodyPr wrap="square" lIns="0" tIns="0" rIns="0" bIns="0" rtlCol="0" anchor="t">
            <a:spAutoFit/>
          </a:bodyPr>
          <a:lstStyle>
            <a:lvl1pPr marL="0" indent="0">
              <a:buNone/>
              <a:defRPr kumimoji="0" lang="en-US" sz="1800" b="0" i="0" u="none" strike="noStrike" cap="none" normalizeH="0" dirty="0">
                <a:ln>
                  <a:noFill/>
                </a:ln>
                <a:solidFill>
                  <a:schemeClr val="accent5"/>
                </a:solidFill>
                <a:effectLst/>
                <a:uLnTx/>
                <a:uFillTx/>
                <a:latin typeface="+mj-lt"/>
                <a:cs typeface="Calibri Light"/>
              </a:defRPr>
            </a:lvl1pPr>
          </a:lstStyle>
          <a:p>
            <a:pPr marL="118803" lvl="0" indent="-342900" defTabSz="914400">
              <a:lnSpc>
                <a:spcPct val="100000"/>
              </a:lnSpc>
              <a:spcBef>
                <a:spcPts val="0"/>
              </a:spcBef>
              <a:buSzTx/>
            </a:pPr>
            <a:r>
              <a:rPr lang="en-US"/>
              <a:t>Edit Master text styles</a:t>
            </a:r>
          </a:p>
        </p:txBody>
      </p:sp>
      <p:sp>
        <p:nvSpPr>
          <p:cNvPr id="57" name="Text Placeholder 3">
            <a:extLst>
              <a:ext uri="{FF2B5EF4-FFF2-40B4-BE49-F238E27FC236}">
                <a16:creationId xmlns:a16="http://schemas.microsoft.com/office/drawing/2014/main" id="{23325EBD-3E95-308F-DA08-CA04DAC96D56}"/>
              </a:ext>
            </a:extLst>
          </p:cNvPr>
          <p:cNvSpPr>
            <a:spLocks noGrp="1"/>
          </p:cNvSpPr>
          <p:nvPr>
            <p:ph type="body" sz="quarter" idx="17" hasCustomPrompt="1"/>
          </p:nvPr>
        </p:nvSpPr>
        <p:spPr>
          <a:xfrm>
            <a:off x="4414711" y="4081067"/>
            <a:ext cx="3362576" cy="276999"/>
          </a:xfrm>
          <a:noFill/>
        </p:spPr>
        <p:txBody>
          <a:bodyPr wrap="square" lIns="0" tIns="0" rIns="0" bIns="0" rtlCol="0" anchor="t">
            <a:spAutoFit/>
          </a:bodyPr>
          <a:lstStyle>
            <a:lvl1pPr marL="0" indent="0">
              <a:buNone/>
              <a:defRPr kumimoji="0" lang="en-US" sz="1800" b="0" i="0" u="none" strike="noStrike" cap="none" normalizeH="0" dirty="0">
                <a:ln>
                  <a:noFill/>
                </a:ln>
                <a:solidFill>
                  <a:schemeClr val="accent5"/>
                </a:solidFill>
                <a:effectLst/>
                <a:uLnTx/>
                <a:uFillTx/>
                <a:latin typeface="+mj-lt"/>
                <a:cs typeface="Calibri Light"/>
              </a:defRPr>
            </a:lvl1pPr>
          </a:lstStyle>
          <a:p>
            <a:pPr marL="118803" lvl="0" indent="-342900" defTabSz="914400">
              <a:lnSpc>
                <a:spcPct val="100000"/>
              </a:lnSpc>
              <a:spcBef>
                <a:spcPts val="0"/>
              </a:spcBef>
              <a:buSzTx/>
            </a:pPr>
            <a:r>
              <a:rPr lang="en-US"/>
              <a:t>Edit Master text styles</a:t>
            </a:r>
          </a:p>
        </p:txBody>
      </p:sp>
      <p:pic>
        <p:nvPicPr>
          <p:cNvPr id="58" name="Picture 57">
            <a:extLst>
              <a:ext uri="{FF2B5EF4-FFF2-40B4-BE49-F238E27FC236}">
                <a16:creationId xmlns:a16="http://schemas.microsoft.com/office/drawing/2014/main" id="{2BD3F5E4-834F-ABD0-4F06-B678DB58118B}"/>
              </a:ext>
            </a:extLst>
          </p:cNvPr>
          <p:cNvPicPr>
            <a:picLocks/>
          </p:cNvPicPr>
          <p:nvPr/>
        </p:nvPicPr>
        <p:blipFill>
          <a:blip r:embed="rId2"/>
          <a:stretch>
            <a:fillRect/>
          </a:stretch>
        </p:blipFill>
        <p:spPr>
          <a:xfrm>
            <a:off x="576263" y="3310708"/>
            <a:ext cx="633539" cy="634405"/>
          </a:xfrm>
          <a:prstGeom prst="rect">
            <a:avLst/>
          </a:prstGeom>
        </p:spPr>
      </p:pic>
      <p:sp>
        <p:nvSpPr>
          <p:cNvPr id="59" name="Title 1">
            <a:extLst>
              <a:ext uri="{FF2B5EF4-FFF2-40B4-BE49-F238E27FC236}">
                <a16:creationId xmlns:a16="http://schemas.microsoft.com/office/drawing/2014/main" id="{73049BA5-1975-4CCF-EC43-060294F59556}"/>
              </a:ext>
            </a:extLst>
          </p:cNvPr>
          <p:cNvSpPr>
            <a:spLocks noGrp="1"/>
          </p:cNvSpPr>
          <p:nvPr>
            <p:ph type="title"/>
          </p:nvPr>
        </p:nvSpPr>
        <p:spPr>
          <a:xfrm>
            <a:off x="457200" y="289511"/>
            <a:ext cx="11277600" cy="738664"/>
          </a:xfrm>
        </p:spPr>
        <p:txBody>
          <a:bodyPr>
            <a:noAutofit/>
          </a:bodyPr>
          <a:lstStyle>
            <a:lvl1pPr>
              <a:defRPr sz="3600">
                <a:solidFill>
                  <a:schemeClr val="tx1"/>
                </a:solidFill>
              </a:defRPr>
            </a:lvl1pPr>
          </a:lstStyle>
          <a:p>
            <a:r>
              <a:rPr lang="en-US"/>
              <a:t>Click to edit Master title style</a:t>
            </a:r>
          </a:p>
        </p:txBody>
      </p:sp>
      <p:pic>
        <p:nvPicPr>
          <p:cNvPr id="60" name="Picture 59">
            <a:extLst>
              <a:ext uri="{FF2B5EF4-FFF2-40B4-BE49-F238E27FC236}">
                <a16:creationId xmlns:a16="http://schemas.microsoft.com/office/drawing/2014/main" id="{2B63FA04-3C86-CB31-7793-2B88213EEE27}"/>
              </a:ext>
            </a:extLst>
          </p:cNvPr>
          <p:cNvPicPr>
            <a:picLocks/>
          </p:cNvPicPr>
          <p:nvPr/>
        </p:nvPicPr>
        <p:blipFill>
          <a:blip r:embed="rId2"/>
          <a:stretch>
            <a:fillRect/>
          </a:stretch>
        </p:blipFill>
        <p:spPr>
          <a:xfrm>
            <a:off x="4414711" y="3310706"/>
            <a:ext cx="633539" cy="634405"/>
          </a:xfrm>
          <a:prstGeom prst="rect">
            <a:avLst/>
          </a:prstGeom>
        </p:spPr>
      </p:pic>
      <p:pic>
        <p:nvPicPr>
          <p:cNvPr id="61" name="Picture 60">
            <a:extLst>
              <a:ext uri="{FF2B5EF4-FFF2-40B4-BE49-F238E27FC236}">
                <a16:creationId xmlns:a16="http://schemas.microsoft.com/office/drawing/2014/main" id="{DCBD61F9-739C-6E34-1128-BCD290C07B41}"/>
              </a:ext>
            </a:extLst>
          </p:cNvPr>
          <p:cNvPicPr>
            <a:picLocks/>
          </p:cNvPicPr>
          <p:nvPr/>
        </p:nvPicPr>
        <p:blipFill>
          <a:blip r:embed="rId2"/>
          <a:stretch>
            <a:fillRect/>
          </a:stretch>
        </p:blipFill>
        <p:spPr>
          <a:xfrm>
            <a:off x="8253160" y="3310706"/>
            <a:ext cx="633539" cy="634405"/>
          </a:xfrm>
          <a:prstGeom prst="rect">
            <a:avLst/>
          </a:prstGeom>
        </p:spPr>
      </p:pic>
      <p:sp>
        <p:nvSpPr>
          <p:cNvPr id="62" name="Text Placeholder 60">
            <a:extLst>
              <a:ext uri="{FF2B5EF4-FFF2-40B4-BE49-F238E27FC236}">
                <a16:creationId xmlns:a16="http://schemas.microsoft.com/office/drawing/2014/main" id="{426AA967-7189-B95C-FAD8-D53AE4222961}"/>
              </a:ext>
            </a:extLst>
          </p:cNvPr>
          <p:cNvSpPr>
            <a:spLocks noGrp="1"/>
          </p:cNvSpPr>
          <p:nvPr>
            <p:ph type="body" sz="quarter" idx="30"/>
          </p:nvPr>
        </p:nvSpPr>
        <p:spPr>
          <a:xfrm>
            <a:off x="457200" y="1313156"/>
            <a:ext cx="11277600" cy="461665"/>
          </a:xfrm>
          <a:noFill/>
        </p:spPr>
        <p:txBody>
          <a:bodyPr/>
          <a:lstStyle>
            <a:lvl1pPr marL="0" indent="0">
              <a:buNone/>
              <a:defRPr sz="2000">
                <a:solidFill>
                  <a:schemeClr val="tx1"/>
                </a:solidFill>
                <a:latin typeface="+mn-lt"/>
              </a:defRPr>
            </a:lvl1pPr>
            <a:lvl2pPr marL="224096" indent="0">
              <a:buNone/>
              <a:defRPr sz="2000"/>
            </a:lvl2pPr>
            <a:lvl3pPr marL="448193" indent="0">
              <a:buNone/>
              <a:defRPr sz="2000"/>
            </a:lvl3pPr>
            <a:lvl4pPr marL="672289" indent="0">
              <a:buNone/>
              <a:defRPr sz="2000"/>
            </a:lvl4pPr>
            <a:lvl5pPr marL="896386" indent="0">
              <a:buNone/>
              <a:defRPr sz="2000"/>
            </a:lvl5pPr>
          </a:lstStyle>
          <a:p>
            <a:pPr lvl="0"/>
            <a:r>
              <a:rPr lang="en-US"/>
              <a:t>Click to edit Master text styles</a:t>
            </a:r>
          </a:p>
        </p:txBody>
      </p:sp>
      <p:sp>
        <p:nvSpPr>
          <p:cNvPr id="63" name="Text Placeholder 62">
            <a:extLst>
              <a:ext uri="{FF2B5EF4-FFF2-40B4-BE49-F238E27FC236}">
                <a16:creationId xmlns:a16="http://schemas.microsoft.com/office/drawing/2014/main" id="{7AED8E6A-A7A3-C7A0-C87F-C3EDBF928127}"/>
              </a:ext>
            </a:extLst>
          </p:cNvPr>
          <p:cNvSpPr>
            <a:spLocks noGrp="1"/>
          </p:cNvSpPr>
          <p:nvPr>
            <p:ph type="body" sz="quarter" idx="31"/>
          </p:nvPr>
        </p:nvSpPr>
        <p:spPr>
          <a:xfrm>
            <a:off x="576262" y="2495550"/>
            <a:ext cx="11277600" cy="461665"/>
          </a:xfrm>
          <a:noFill/>
        </p:spPr>
        <p:txBody>
          <a:bodyPr/>
          <a:lstStyle>
            <a:lvl1pPr marL="0" indent="0">
              <a:buNone/>
              <a:defRPr sz="2000">
                <a:solidFill>
                  <a:schemeClr val="tx1"/>
                </a:solidFill>
              </a:defRPr>
            </a:lvl1pPr>
            <a:lvl2pPr marL="224096" indent="0">
              <a:buNone/>
              <a:defRPr sz="2000">
                <a:solidFill>
                  <a:schemeClr val="bg1"/>
                </a:solidFill>
              </a:defRPr>
            </a:lvl2pPr>
            <a:lvl3pPr marL="448193" indent="0">
              <a:buNone/>
              <a:defRPr sz="2000">
                <a:solidFill>
                  <a:schemeClr val="bg1"/>
                </a:solidFill>
              </a:defRPr>
            </a:lvl3pPr>
            <a:lvl4pPr marL="672289" indent="0">
              <a:buNone/>
              <a:defRPr sz="2000">
                <a:solidFill>
                  <a:schemeClr val="bg1"/>
                </a:solidFill>
              </a:defRPr>
            </a:lvl4pPr>
            <a:lvl5pPr marL="896386" indent="0">
              <a:buNone/>
              <a:defRPr sz="2000">
                <a:solidFill>
                  <a:schemeClr val="bg1"/>
                </a:solidFill>
              </a:defRPr>
            </a:lvl5pPr>
          </a:lstStyle>
          <a:p>
            <a:pPr lvl="0"/>
            <a:r>
              <a:rPr lang="en-US"/>
              <a:t>Click to edit Master text styles</a:t>
            </a:r>
          </a:p>
        </p:txBody>
      </p:sp>
      <p:sp>
        <p:nvSpPr>
          <p:cNvPr id="64" name="Text Placeholder 64">
            <a:extLst>
              <a:ext uri="{FF2B5EF4-FFF2-40B4-BE49-F238E27FC236}">
                <a16:creationId xmlns:a16="http://schemas.microsoft.com/office/drawing/2014/main" id="{1AF075C0-8AD6-3A86-59A1-07D7C7B83265}"/>
              </a:ext>
            </a:extLst>
          </p:cNvPr>
          <p:cNvSpPr>
            <a:spLocks noGrp="1"/>
          </p:cNvSpPr>
          <p:nvPr>
            <p:ph type="body" sz="quarter" idx="32" hasCustomPrompt="1"/>
          </p:nvPr>
        </p:nvSpPr>
        <p:spPr>
          <a:xfrm>
            <a:off x="9875520" y="6395815"/>
            <a:ext cx="2217420" cy="378565"/>
          </a:xfrm>
          <a:noFill/>
        </p:spPr>
        <p:txBody>
          <a:bodyPr lIns="27432" tIns="91440" rIns="0" bIns="91440"/>
          <a:lstStyle>
            <a:lvl1pPr marL="0" indent="0">
              <a:buNone/>
              <a:defRPr sz="1400">
                <a:solidFill>
                  <a:schemeClr val="bg1"/>
                </a:solidFill>
                <a:latin typeface="+mn-lt"/>
              </a:defRPr>
            </a:lvl1pPr>
            <a:lvl2pPr marL="224096" indent="0">
              <a:buNone/>
              <a:defRPr sz="1400">
                <a:latin typeface="+mn-lt"/>
              </a:defRPr>
            </a:lvl2pPr>
            <a:lvl3pPr marL="448193" indent="0">
              <a:buNone/>
              <a:defRPr sz="1400">
                <a:latin typeface="+mn-lt"/>
              </a:defRPr>
            </a:lvl3pPr>
            <a:lvl4pPr marL="672289" indent="0">
              <a:buNone/>
              <a:defRPr sz="1400">
                <a:latin typeface="+mn-lt"/>
              </a:defRPr>
            </a:lvl4pPr>
            <a:lvl5pPr marL="896386" indent="0">
              <a:buNone/>
              <a:defRPr sz="1400">
                <a:latin typeface="+mn-lt"/>
              </a:defRPr>
            </a:lvl5pPr>
          </a:lstStyle>
          <a:p>
            <a:pPr lvl="0"/>
            <a:r>
              <a:rPr lang="en-US"/>
              <a:t>Click to edit text styles</a:t>
            </a:r>
          </a:p>
        </p:txBody>
      </p:sp>
    </p:spTree>
    <p:extLst>
      <p:ext uri="{BB962C8B-B14F-4D97-AF65-F5344CB8AC3E}">
        <p14:creationId xmlns:p14="http://schemas.microsoft.com/office/powerpoint/2010/main" val="315625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Mission Slide">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73049BA5-1975-4CCF-EC43-060294F59556}"/>
              </a:ext>
            </a:extLst>
          </p:cNvPr>
          <p:cNvSpPr>
            <a:spLocks noGrp="1"/>
          </p:cNvSpPr>
          <p:nvPr>
            <p:ph type="title"/>
          </p:nvPr>
        </p:nvSpPr>
        <p:spPr>
          <a:xfrm>
            <a:off x="457200" y="289511"/>
            <a:ext cx="11277600" cy="738664"/>
          </a:xfrm>
        </p:spPr>
        <p:txBody>
          <a:bodyPr>
            <a:noAutofit/>
          </a:bodyPr>
          <a:lstStyle>
            <a:lvl1pPr>
              <a:defRPr sz="3600">
                <a:solidFill>
                  <a:schemeClr val="tx1"/>
                </a:solidFill>
              </a:defRPr>
            </a:lvl1pPr>
          </a:lstStyle>
          <a:p>
            <a:r>
              <a:rPr lang="en-US"/>
              <a:t>Click to edit Master title style</a:t>
            </a:r>
          </a:p>
        </p:txBody>
      </p:sp>
      <p:sp>
        <p:nvSpPr>
          <p:cNvPr id="15" name="Freeform: Shape 14">
            <a:extLst>
              <a:ext uri="{FF2B5EF4-FFF2-40B4-BE49-F238E27FC236}">
                <a16:creationId xmlns:a16="http://schemas.microsoft.com/office/drawing/2014/main" id="{CACEC80B-4BDA-5262-02EA-FEA4B4B25BF7}"/>
              </a:ext>
            </a:extLst>
          </p:cNvPr>
          <p:cNvSpPr/>
          <p:nvPr/>
        </p:nvSpPr>
        <p:spPr bwMode="auto">
          <a:xfrm>
            <a:off x="0" y="1364344"/>
            <a:ext cx="12192000" cy="5493657"/>
          </a:xfrm>
          <a:custGeom>
            <a:avLst/>
            <a:gdLst>
              <a:gd name="connsiteX0" fmla="*/ 0 w 12192000"/>
              <a:gd name="connsiteY0" fmla="*/ 0 h 5493657"/>
              <a:gd name="connsiteX1" fmla="*/ 12086159 w 12192000"/>
              <a:gd name="connsiteY1" fmla="*/ 0 h 5493657"/>
              <a:gd name="connsiteX2" fmla="*/ 12192000 w 12192000"/>
              <a:gd name="connsiteY2" fmla="*/ 105841 h 5493657"/>
              <a:gd name="connsiteX3" fmla="*/ 12192000 w 12192000"/>
              <a:gd name="connsiteY3" fmla="*/ 1078298 h 5493657"/>
              <a:gd name="connsiteX4" fmla="*/ 12192000 w 12192000"/>
              <a:gd name="connsiteY4" fmla="*/ 4521200 h 5493657"/>
              <a:gd name="connsiteX5" fmla="*/ 12192000 w 12192000"/>
              <a:gd name="connsiteY5" fmla="*/ 5493657 h 5493657"/>
              <a:gd name="connsiteX6" fmla="*/ 0 w 12192000"/>
              <a:gd name="connsiteY6" fmla="*/ 5493657 h 5493657"/>
              <a:gd name="connsiteX7" fmla="*/ 0 w 12192000"/>
              <a:gd name="connsiteY7" fmla="*/ 4521200 h 5493657"/>
              <a:gd name="connsiteX8" fmla="*/ 0 w 12192000"/>
              <a:gd name="connsiteY8" fmla="*/ 972457 h 549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5493657">
                <a:moveTo>
                  <a:pt x="0" y="0"/>
                </a:moveTo>
                <a:lnTo>
                  <a:pt x="12086159" y="0"/>
                </a:lnTo>
                <a:cubicBezTo>
                  <a:pt x="12144613" y="0"/>
                  <a:pt x="12192000" y="47387"/>
                  <a:pt x="12192000" y="105841"/>
                </a:cubicBezTo>
                <a:lnTo>
                  <a:pt x="12192000" y="1078298"/>
                </a:lnTo>
                <a:lnTo>
                  <a:pt x="12192000" y="4521200"/>
                </a:lnTo>
                <a:lnTo>
                  <a:pt x="12192000" y="5493657"/>
                </a:lnTo>
                <a:lnTo>
                  <a:pt x="0" y="5493657"/>
                </a:lnTo>
                <a:lnTo>
                  <a:pt x="0" y="4521200"/>
                </a:lnTo>
                <a:lnTo>
                  <a:pt x="0" y="972457"/>
                </a:lnTo>
                <a:close/>
              </a:path>
            </a:pathLst>
          </a:cu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16" name="Rectangle: Single Corner Rounded 15">
            <a:extLst>
              <a:ext uri="{FF2B5EF4-FFF2-40B4-BE49-F238E27FC236}">
                <a16:creationId xmlns:a16="http://schemas.microsoft.com/office/drawing/2014/main" id="{EB0D2820-CBCC-EF62-C5FD-89295E0CF298}"/>
              </a:ext>
            </a:extLst>
          </p:cNvPr>
          <p:cNvSpPr/>
          <p:nvPr/>
        </p:nvSpPr>
        <p:spPr bwMode="auto">
          <a:xfrm rot="16200000">
            <a:off x="10501782" y="5167779"/>
            <a:ext cx="545804" cy="2834637"/>
          </a:xfrm>
          <a:prstGeom prst="round1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a:solidFill>
                <a:srgbClr val="FFFFFF"/>
              </a:solidFill>
              <a:latin typeface="Segoe UI"/>
              <a:cs typeface="Segoe UI" pitchFamily="34" charset="0"/>
            </a:endParaRPr>
          </a:p>
        </p:txBody>
      </p:sp>
      <p:sp>
        <p:nvSpPr>
          <p:cNvPr id="17" name="Freeform: Shape 16">
            <a:extLst>
              <a:ext uri="{FF2B5EF4-FFF2-40B4-BE49-F238E27FC236}">
                <a16:creationId xmlns:a16="http://schemas.microsoft.com/office/drawing/2014/main" id="{3B5456EF-5E4A-A3F3-1AF5-FE24EDAB493D}"/>
              </a:ext>
            </a:extLst>
          </p:cNvPr>
          <p:cNvSpPr>
            <a:spLocks/>
          </p:cNvSpPr>
          <p:nvPr/>
        </p:nvSpPr>
        <p:spPr bwMode="auto">
          <a:xfrm>
            <a:off x="457201" y="2493144"/>
            <a:ext cx="3600701" cy="3666356"/>
          </a:xfrm>
          <a:custGeom>
            <a:avLst/>
            <a:gdLst>
              <a:gd name="connsiteX0" fmla="*/ 104587 w 3600701"/>
              <a:gd name="connsiteY0" fmla="*/ 0 h 3666356"/>
              <a:gd name="connsiteX1" fmla="*/ 3496114 w 3600701"/>
              <a:gd name="connsiteY1" fmla="*/ 0 h 3666356"/>
              <a:gd name="connsiteX2" fmla="*/ 3600701 w 3600701"/>
              <a:gd name="connsiteY2" fmla="*/ 104587 h 3666356"/>
              <a:gd name="connsiteX3" fmla="*/ 3600701 w 3600701"/>
              <a:gd name="connsiteY3" fmla="*/ 803087 h 3666356"/>
              <a:gd name="connsiteX4" fmla="*/ 3600701 w 3600701"/>
              <a:gd name="connsiteY4" fmla="*/ 2863269 h 3666356"/>
              <a:gd name="connsiteX5" fmla="*/ 3600701 w 3600701"/>
              <a:gd name="connsiteY5" fmla="*/ 3561769 h 3666356"/>
              <a:gd name="connsiteX6" fmla="*/ 3496114 w 3600701"/>
              <a:gd name="connsiteY6" fmla="*/ 3666356 h 3666356"/>
              <a:gd name="connsiteX7" fmla="*/ 104587 w 3600701"/>
              <a:gd name="connsiteY7" fmla="*/ 3666356 h 3666356"/>
              <a:gd name="connsiteX8" fmla="*/ 0 w 3600701"/>
              <a:gd name="connsiteY8" fmla="*/ 3561769 h 3666356"/>
              <a:gd name="connsiteX9" fmla="*/ 0 w 3600701"/>
              <a:gd name="connsiteY9" fmla="*/ 2863269 h 3666356"/>
              <a:gd name="connsiteX10" fmla="*/ 0 w 3600701"/>
              <a:gd name="connsiteY10" fmla="*/ 803087 h 3666356"/>
              <a:gd name="connsiteX11" fmla="*/ 0 w 3600701"/>
              <a:gd name="connsiteY11" fmla="*/ 104587 h 3666356"/>
              <a:gd name="connsiteX12" fmla="*/ 104587 w 3600701"/>
              <a:gd name="connsiteY12" fmla="*/ 0 h 366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00701" h="3666356">
                <a:moveTo>
                  <a:pt x="104587" y="0"/>
                </a:moveTo>
                <a:lnTo>
                  <a:pt x="3496114" y="0"/>
                </a:lnTo>
                <a:cubicBezTo>
                  <a:pt x="3553876" y="0"/>
                  <a:pt x="3600701" y="46825"/>
                  <a:pt x="3600701" y="104587"/>
                </a:cubicBezTo>
                <a:lnTo>
                  <a:pt x="3600701" y="803087"/>
                </a:lnTo>
                <a:lnTo>
                  <a:pt x="3600701" y="2863269"/>
                </a:lnTo>
                <a:lnTo>
                  <a:pt x="3600701" y="3561769"/>
                </a:lnTo>
                <a:cubicBezTo>
                  <a:pt x="3600701" y="3619531"/>
                  <a:pt x="3553876" y="3666356"/>
                  <a:pt x="3496114" y="3666356"/>
                </a:cubicBezTo>
                <a:lnTo>
                  <a:pt x="104587" y="3666356"/>
                </a:lnTo>
                <a:cubicBezTo>
                  <a:pt x="46825" y="3666356"/>
                  <a:pt x="0" y="3619531"/>
                  <a:pt x="0" y="3561769"/>
                </a:cubicBezTo>
                <a:lnTo>
                  <a:pt x="0" y="2863269"/>
                </a:lnTo>
                <a:lnTo>
                  <a:pt x="0" y="803087"/>
                </a:lnTo>
                <a:lnTo>
                  <a:pt x="0" y="104587"/>
                </a:lnTo>
                <a:cubicBezTo>
                  <a:pt x="0" y="46825"/>
                  <a:pt x="46825" y="0"/>
                  <a:pt x="104587" y="0"/>
                </a:cubicBezTo>
                <a:close/>
              </a:path>
            </a:pathLst>
          </a:cu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wrap="square" lIns="182880" rIns="1463040" rtlCol="0" anchor="ctr">
            <a:noAutofit/>
          </a:bodyPr>
          <a:lstStyle/>
          <a:p>
            <a:pPr>
              <a:spcAft>
                <a:spcPts val="1200"/>
              </a:spcAft>
            </a:pPr>
            <a:endParaRPr lang="en-US" sz="2800" b="1">
              <a:solidFill>
                <a:schemeClr val="accent4"/>
              </a:solidFill>
            </a:endParaRPr>
          </a:p>
        </p:txBody>
      </p:sp>
      <p:sp>
        <p:nvSpPr>
          <p:cNvPr id="18" name="Freeform: Shape 17">
            <a:extLst>
              <a:ext uri="{FF2B5EF4-FFF2-40B4-BE49-F238E27FC236}">
                <a16:creationId xmlns:a16="http://schemas.microsoft.com/office/drawing/2014/main" id="{28829649-D2C0-A037-2185-0D22D06EBA63}"/>
              </a:ext>
            </a:extLst>
          </p:cNvPr>
          <p:cNvSpPr>
            <a:spLocks/>
          </p:cNvSpPr>
          <p:nvPr/>
        </p:nvSpPr>
        <p:spPr bwMode="auto">
          <a:xfrm>
            <a:off x="4295649" y="2493144"/>
            <a:ext cx="3600701" cy="3666356"/>
          </a:xfrm>
          <a:custGeom>
            <a:avLst/>
            <a:gdLst>
              <a:gd name="connsiteX0" fmla="*/ 104587 w 3600701"/>
              <a:gd name="connsiteY0" fmla="*/ 0 h 3666356"/>
              <a:gd name="connsiteX1" fmla="*/ 3496114 w 3600701"/>
              <a:gd name="connsiteY1" fmla="*/ 0 h 3666356"/>
              <a:gd name="connsiteX2" fmla="*/ 3600701 w 3600701"/>
              <a:gd name="connsiteY2" fmla="*/ 104587 h 3666356"/>
              <a:gd name="connsiteX3" fmla="*/ 3600701 w 3600701"/>
              <a:gd name="connsiteY3" fmla="*/ 803087 h 3666356"/>
              <a:gd name="connsiteX4" fmla="*/ 3600701 w 3600701"/>
              <a:gd name="connsiteY4" fmla="*/ 2863269 h 3666356"/>
              <a:gd name="connsiteX5" fmla="*/ 3600701 w 3600701"/>
              <a:gd name="connsiteY5" fmla="*/ 3561769 h 3666356"/>
              <a:gd name="connsiteX6" fmla="*/ 3496114 w 3600701"/>
              <a:gd name="connsiteY6" fmla="*/ 3666356 h 3666356"/>
              <a:gd name="connsiteX7" fmla="*/ 104587 w 3600701"/>
              <a:gd name="connsiteY7" fmla="*/ 3666356 h 3666356"/>
              <a:gd name="connsiteX8" fmla="*/ 0 w 3600701"/>
              <a:gd name="connsiteY8" fmla="*/ 3561769 h 3666356"/>
              <a:gd name="connsiteX9" fmla="*/ 0 w 3600701"/>
              <a:gd name="connsiteY9" fmla="*/ 2863269 h 3666356"/>
              <a:gd name="connsiteX10" fmla="*/ 0 w 3600701"/>
              <a:gd name="connsiteY10" fmla="*/ 803087 h 3666356"/>
              <a:gd name="connsiteX11" fmla="*/ 0 w 3600701"/>
              <a:gd name="connsiteY11" fmla="*/ 104587 h 3666356"/>
              <a:gd name="connsiteX12" fmla="*/ 104587 w 3600701"/>
              <a:gd name="connsiteY12" fmla="*/ 0 h 366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00701" h="3666356">
                <a:moveTo>
                  <a:pt x="104587" y="0"/>
                </a:moveTo>
                <a:lnTo>
                  <a:pt x="3496114" y="0"/>
                </a:lnTo>
                <a:cubicBezTo>
                  <a:pt x="3553876" y="0"/>
                  <a:pt x="3600701" y="46825"/>
                  <a:pt x="3600701" y="104587"/>
                </a:cubicBezTo>
                <a:lnTo>
                  <a:pt x="3600701" y="803087"/>
                </a:lnTo>
                <a:lnTo>
                  <a:pt x="3600701" y="2863269"/>
                </a:lnTo>
                <a:lnTo>
                  <a:pt x="3600701" y="3561769"/>
                </a:lnTo>
                <a:cubicBezTo>
                  <a:pt x="3600701" y="3619531"/>
                  <a:pt x="3553876" y="3666356"/>
                  <a:pt x="3496114" y="3666356"/>
                </a:cubicBezTo>
                <a:lnTo>
                  <a:pt x="104587" y="3666356"/>
                </a:lnTo>
                <a:cubicBezTo>
                  <a:pt x="46825" y="3666356"/>
                  <a:pt x="0" y="3619531"/>
                  <a:pt x="0" y="3561769"/>
                </a:cubicBezTo>
                <a:lnTo>
                  <a:pt x="0" y="2863269"/>
                </a:lnTo>
                <a:lnTo>
                  <a:pt x="0" y="803087"/>
                </a:lnTo>
                <a:lnTo>
                  <a:pt x="0" y="104587"/>
                </a:lnTo>
                <a:cubicBezTo>
                  <a:pt x="0" y="46825"/>
                  <a:pt x="46825" y="0"/>
                  <a:pt x="104587" y="0"/>
                </a:cubicBezTo>
                <a:close/>
              </a:path>
            </a:pathLst>
          </a:cu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wrap="square" lIns="182880" rIns="1463040" rtlCol="0" anchor="ctr">
            <a:noAutofit/>
          </a:bodyPr>
          <a:lstStyle/>
          <a:p>
            <a:pPr>
              <a:spcAft>
                <a:spcPts val="1200"/>
              </a:spcAft>
            </a:pPr>
            <a:endParaRPr lang="en-US" sz="2800" b="1">
              <a:solidFill>
                <a:schemeClr val="accent4"/>
              </a:solidFill>
            </a:endParaRPr>
          </a:p>
        </p:txBody>
      </p:sp>
      <p:sp>
        <p:nvSpPr>
          <p:cNvPr id="19" name="Freeform: Shape 18">
            <a:extLst>
              <a:ext uri="{FF2B5EF4-FFF2-40B4-BE49-F238E27FC236}">
                <a16:creationId xmlns:a16="http://schemas.microsoft.com/office/drawing/2014/main" id="{21478B5A-8A13-7B92-8B16-4BC32385AD8A}"/>
              </a:ext>
            </a:extLst>
          </p:cNvPr>
          <p:cNvSpPr>
            <a:spLocks/>
          </p:cNvSpPr>
          <p:nvPr/>
        </p:nvSpPr>
        <p:spPr bwMode="auto">
          <a:xfrm>
            <a:off x="8134098" y="2493144"/>
            <a:ext cx="3600701" cy="3666356"/>
          </a:xfrm>
          <a:custGeom>
            <a:avLst/>
            <a:gdLst>
              <a:gd name="connsiteX0" fmla="*/ 106962 w 3600701"/>
              <a:gd name="connsiteY0" fmla="*/ 0 h 3666356"/>
              <a:gd name="connsiteX1" fmla="*/ 3493739 w 3600701"/>
              <a:gd name="connsiteY1" fmla="*/ 0 h 3666356"/>
              <a:gd name="connsiteX2" fmla="*/ 3600701 w 3600701"/>
              <a:gd name="connsiteY2" fmla="*/ 106962 h 3666356"/>
              <a:gd name="connsiteX3" fmla="*/ 3600701 w 3600701"/>
              <a:gd name="connsiteY3" fmla="*/ 805462 h 3666356"/>
              <a:gd name="connsiteX4" fmla="*/ 3600701 w 3600701"/>
              <a:gd name="connsiteY4" fmla="*/ 2860894 h 3666356"/>
              <a:gd name="connsiteX5" fmla="*/ 3600701 w 3600701"/>
              <a:gd name="connsiteY5" fmla="*/ 3559394 h 3666356"/>
              <a:gd name="connsiteX6" fmla="*/ 3493739 w 3600701"/>
              <a:gd name="connsiteY6" fmla="*/ 3666356 h 3666356"/>
              <a:gd name="connsiteX7" fmla="*/ 106962 w 3600701"/>
              <a:gd name="connsiteY7" fmla="*/ 3666356 h 3666356"/>
              <a:gd name="connsiteX8" fmla="*/ 0 w 3600701"/>
              <a:gd name="connsiteY8" fmla="*/ 3559394 h 3666356"/>
              <a:gd name="connsiteX9" fmla="*/ 0 w 3600701"/>
              <a:gd name="connsiteY9" fmla="*/ 2860894 h 3666356"/>
              <a:gd name="connsiteX10" fmla="*/ 0 w 3600701"/>
              <a:gd name="connsiteY10" fmla="*/ 805462 h 3666356"/>
              <a:gd name="connsiteX11" fmla="*/ 0 w 3600701"/>
              <a:gd name="connsiteY11" fmla="*/ 106962 h 3666356"/>
              <a:gd name="connsiteX12" fmla="*/ 106962 w 3600701"/>
              <a:gd name="connsiteY12" fmla="*/ 0 h 366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00701" h="3666356">
                <a:moveTo>
                  <a:pt x="106962" y="0"/>
                </a:moveTo>
                <a:lnTo>
                  <a:pt x="3493739" y="0"/>
                </a:lnTo>
                <a:cubicBezTo>
                  <a:pt x="3552812" y="0"/>
                  <a:pt x="3600701" y="47889"/>
                  <a:pt x="3600701" y="106962"/>
                </a:cubicBezTo>
                <a:lnTo>
                  <a:pt x="3600701" y="805462"/>
                </a:lnTo>
                <a:lnTo>
                  <a:pt x="3600701" y="2860894"/>
                </a:lnTo>
                <a:lnTo>
                  <a:pt x="3600701" y="3559394"/>
                </a:lnTo>
                <a:cubicBezTo>
                  <a:pt x="3600701" y="3618467"/>
                  <a:pt x="3552812" y="3666356"/>
                  <a:pt x="3493739" y="3666356"/>
                </a:cubicBezTo>
                <a:lnTo>
                  <a:pt x="106962" y="3666356"/>
                </a:lnTo>
                <a:cubicBezTo>
                  <a:pt x="47889" y="3666356"/>
                  <a:pt x="0" y="3618467"/>
                  <a:pt x="0" y="3559394"/>
                </a:cubicBezTo>
                <a:lnTo>
                  <a:pt x="0" y="2860894"/>
                </a:lnTo>
                <a:lnTo>
                  <a:pt x="0" y="805462"/>
                </a:lnTo>
                <a:lnTo>
                  <a:pt x="0" y="106962"/>
                </a:lnTo>
                <a:cubicBezTo>
                  <a:pt x="0" y="47889"/>
                  <a:pt x="47889" y="0"/>
                  <a:pt x="106962" y="0"/>
                </a:cubicBezTo>
                <a:close/>
              </a:path>
            </a:pathLst>
          </a:cu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wrap="square" lIns="182880" rIns="1463040" rtlCol="0" anchor="ctr">
            <a:noAutofit/>
          </a:bodyPr>
          <a:lstStyle/>
          <a:p>
            <a:pPr>
              <a:spcAft>
                <a:spcPts val="1200"/>
              </a:spcAft>
            </a:pPr>
            <a:endParaRPr lang="en-US" sz="2800" b="1">
              <a:solidFill>
                <a:schemeClr val="accent4"/>
              </a:solidFill>
            </a:endParaRPr>
          </a:p>
        </p:txBody>
      </p:sp>
      <p:sp>
        <p:nvSpPr>
          <p:cNvPr id="20" name="TextBox 19">
            <a:extLst>
              <a:ext uri="{FF2B5EF4-FFF2-40B4-BE49-F238E27FC236}">
                <a16:creationId xmlns:a16="http://schemas.microsoft.com/office/drawing/2014/main" id="{187D3088-9C43-A140-D51A-359452F8C5E7}"/>
              </a:ext>
            </a:extLst>
          </p:cNvPr>
          <p:cNvSpPr txBox="1"/>
          <p:nvPr/>
        </p:nvSpPr>
        <p:spPr>
          <a:xfrm>
            <a:off x="9412995" y="6446598"/>
            <a:ext cx="442686" cy="276999"/>
          </a:xfrm>
          <a:prstGeom prst="rect">
            <a:avLst/>
          </a:prstGeom>
          <a:noFill/>
        </p:spPr>
        <p:txBody>
          <a:bodyPr wrap="square" lIns="0" tIns="0" rIns="0" bIns="0">
            <a:spAutoFit/>
          </a:bodyPr>
          <a:lstStyle/>
          <a:p>
            <a:pPr algn="ctr"/>
            <a:r>
              <a:rPr kumimoji="0" lang="en-US" sz="1800" b="0" i="0" u="none" strike="noStrike" kern="0" cap="none" spc="0" normalizeH="0" baseline="0" noProof="0">
                <a:ln>
                  <a:noFill/>
                </a:ln>
                <a:solidFill>
                  <a:srgbClr val="008575"/>
                </a:solidFill>
                <a:effectLst/>
                <a:uLnTx/>
                <a:uFillTx/>
                <a:latin typeface="Arial Black" panose="020B0A04020102020204"/>
                <a:ea typeface="+mn-ea"/>
                <a:cs typeface="+mn-cs"/>
              </a:rPr>
              <a:t>💻</a:t>
            </a:r>
            <a:endParaRPr lang="en-US"/>
          </a:p>
        </p:txBody>
      </p:sp>
      <p:sp>
        <p:nvSpPr>
          <p:cNvPr id="21" name="Text Placeholder 28">
            <a:extLst>
              <a:ext uri="{FF2B5EF4-FFF2-40B4-BE49-F238E27FC236}">
                <a16:creationId xmlns:a16="http://schemas.microsoft.com/office/drawing/2014/main" id="{77BFB74B-802E-C22B-5B2C-EA7877F4E3F9}"/>
              </a:ext>
            </a:extLst>
          </p:cNvPr>
          <p:cNvSpPr>
            <a:spLocks noGrp="1"/>
          </p:cNvSpPr>
          <p:nvPr>
            <p:ph type="body" sz="quarter" idx="19"/>
          </p:nvPr>
        </p:nvSpPr>
        <p:spPr>
          <a:xfrm>
            <a:off x="576263" y="3786137"/>
            <a:ext cx="3362576" cy="215444"/>
          </a:xfrm>
        </p:spPr>
        <p:txBody>
          <a:bodyPr lIns="0" tIns="0" rIns="0" bIns="0"/>
          <a:lstStyle>
            <a:lvl1pPr marL="176213" indent="-176213">
              <a:lnSpc>
                <a:spcPct val="100000"/>
              </a:lnSpc>
              <a:spcBef>
                <a:spcPts val="200"/>
              </a:spcBef>
              <a:spcAft>
                <a:spcPts val="200"/>
              </a:spcAft>
              <a:buClr>
                <a:schemeClr val="tx1"/>
              </a:buClr>
              <a:buSzPct val="100000"/>
              <a:buFont typeface="Arial" panose="020B0604020202020204" pitchFamily="34" charset="0"/>
              <a:buChar char="•"/>
              <a:defRPr sz="1400">
                <a:solidFill>
                  <a:schemeClr val="tx1"/>
                </a:solidFill>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p:txBody>
      </p:sp>
      <p:sp>
        <p:nvSpPr>
          <p:cNvPr id="22" name="Text Placeholder 28">
            <a:extLst>
              <a:ext uri="{FF2B5EF4-FFF2-40B4-BE49-F238E27FC236}">
                <a16:creationId xmlns:a16="http://schemas.microsoft.com/office/drawing/2014/main" id="{327026AF-E153-4FCD-B81A-F26828F67E9B}"/>
              </a:ext>
            </a:extLst>
          </p:cNvPr>
          <p:cNvSpPr>
            <a:spLocks noGrp="1"/>
          </p:cNvSpPr>
          <p:nvPr>
            <p:ph type="body" sz="quarter" idx="20"/>
          </p:nvPr>
        </p:nvSpPr>
        <p:spPr>
          <a:xfrm>
            <a:off x="4414711" y="3786137"/>
            <a:ext cx="3362576" cy="215444"/>
          </a:xfrm>
        </p:spPr>
        <p:txBody>
          <a:bodyPr lIns="0" tIns="0" rIns="0" bIns="0"/>
          <a:lstStyle>
            <a:lvl1pPr marL="176213" indent="-176213">
              <a:lnSpc>
                <a:spcPct val="100000"/>
              </a:lnSpc>
              <a:spcBef>
                <a:spcPts val="200"/>
              </a:spcBef>
              <a:spcAft>
                <a:spcPts val="200"/>
              </a:spcAft>
              <a:buClr>
                <a:schemeClr val="tx1"/>
              </a:buClr>
              <a:buSzPct val="100000"/>
              <a:buFont typeface="Arial" panose="020B0604020202020204" pitchFamily="34" charset="0"/>
              <a:buChar char="•"/>
              <a:defRPr sz="1400">
                <a:solidFill>
                  <a:schemeClr val="tx1"/>
                </a:solidFill>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p:txBody>
      </p:sp>
      <p:sp>
        <p:nvSpPr>
          <p:cNvPr id="23" name="Text Placeholder 28">
            <a:extLst>
              <a:ext uri="{FF2B5EF4-FFF2-40B4-BE49-F238E27FC236}">
                <a16:creationId xmlns:a16="http://schemas.microsoft.com/office/drawing/2014/main" id="{C3461947-4ACF-9C93-A0F0-E532BFCF2FF0}"/>
              </a:ext>
            </a:extLst>
          </p:cNvPr>
          <p:cNvSpPr>
            <a:spLocks noGrp="1"/>
          </p:cNvSpPr>
          <p:nvPr>
            <p:ph type="body" sz="quarter" idx="21"/>
          </p:nvPr>
        </p:nvSpPr>
        <p:spPr>
          <a:xfrm>
            <a:off x="8253160" y="3786137"/>
            <a:ext cx="3362576" cy="215444"/>
          </a:xfrm>
        </p:spPr>
        <p:txBody>
          <a:bodyPr lIns="0" tIns="0" rIns="0" bIns="0"/>
          <a:lstStyle>
            <a:lvl1pPr marL="176213" indent="-176213">
              <a:lnSpc>
                <a:spcPct val="100000"/>
              </a:lnSpc>
              <a:spcBef>
                <a:spcPts val="200"/>
              </a:spcBef>
              <a:spcAft>
                <a:spcPts val="200"/>
              </a:spcAft>
              <a:buClr>
                <a:schemeClr val="tx1"/>
              </a:buClr>
              <a:buSzPct val="100000"/>
              <a:buFont typeface="Arial" panose="020B0604020202020204" pitchFamily="34" charset="0"/>
              <a:buChar char="•"/>
              <a:defRPr sz="1400">
                <a:solidFill>
                  <a:schemeClr val="tx1"/>
                </a:solidFill>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p:txBody>
      </p:sp>
      <p:sp>
        <p:nvSpPr>
          <p:cNvPr id="24" name="Text Placeholder 3">
            <a:extLst>
              <a:ext uri="{FF2B5EF4-FFF2-40B4-BE49-F238E27FC236}">
                <a16:creationId xmlns:a16="http://schemas.microsoft.com/office/drawing/2014/main" id="{9C6AF0D9-08C6-3138-D3C9-9C70C8A0C85B}"/>
              </a:ext>
            </a:extLst>
          </p:cNvPr>
          <p:cNvSpPr>
            <a:spLocks noGrp="1"/>
          </p:cNvSpPr>
          <p:nvPr>
            <p:ph type="body" sz="quarter" idx="15" hasCustomPrompt="1"/>
          </p:nvPr>
        </p:nvSpPr>
        <p:spPr>
          <a:xfrm>
            <a:off x="576263" y="3389691"/>
            <a:ext cx="3362576" cy="276999"/>
          </a:xfrm>
          <a:noFill/>
        </p:spPr>
        <p:txBody>
          <a:bodyPr wrap="square" lIns="0" tIns="0" rIns="0" bIns="0" rtlCol="0" anchor="t">
            <a:spAutoFit/>
          </a:bodyPr>
          <a:lstStyle>
            <a:lvl1pPr marL="0" indent="0">
              <a:buNone/>
              <a:defRPr kumimoji="0" lang="en-US" sz="1800" b="0" i="0" u="none" strike="noStrike" cap="none" normalizeH="0" dirty="0">
                <a:ln>
                  <a:noFill/>
                </a:ln>
                <a:solidFill>
                  <a:schemeClr val="accent4"/>
                </a:solidFill>
                <a:effectLst/>
                <a:uLnTx/>
                <a:uFillTx/>
                <a:latin typeface="+mj-lt"/>
                <a:cs typeface="Calibri Light"/>
              </a:defRPr>
            </a:lvl1pPr>
          </a:lstStyle>
          <a:p>
            <a:pPr marL="118803" lvl="0" indent="-342900" defTabSz="914400">
              <a:lnSpc>
                <a:spcPct val="100000"/>
              </a:lnSpc>
              <a:spcBef>
                <a:spcPts val="0"/>
              </a:spcBef>
              <a:buSzTx/>
            </a:pPr>
            <a:r>
              <a:rPr lang="en-US"/>
              <a:t>Edit Master text styles</a:t>
            </a:r>
          </a:p>
        </p:txBody>
      </p:sp>
      <p:sp>
        <p:nvSpPr>
          <p:cNvPr id="25" name="Text Placeholder 3">
            <a:extLst>
              <a:ext uri="{FF2B5EF4-FFF2-40B4-BE49-F238E27FC236}">
                <a16:creationId xmlns:a16="http://schemas.microsoft.com/office/drawing/2014/main" id="{26E28D99-CB0B-0B8F-DF8E-7FCD8229FC33}"/>
              </a:ext>
            </a:extLst>
          </p:cNvPr>
          <p:cNvSpPr>
            <a:spLocks noGrp="1"/>
          </p:cNvSpPr>
          <p:nvPr>
            <p:ph type="body" sz="quarter" idx="16" hasCustomPrompt="1"/>
          </p:nvPr>
        </p:nvSpPr>
        <p:spPr>
          <a:xfrm>
            <a:off x="8253160" y="3382567"/>
            <a:ext cx="3362576" cy="276999"/>
          </a:xfrm>
          <a:noFill/>
        </p:spPr>
        <p:txBody>
          <a:bodyPr wrap="square" lIns="0" tIns="0" rIns="0" bIns="0" rtlCol="0" anchor="t">
            <a:spAutoFit/>
          </a:bodyPr>
          <a:lstStyle>
            <a:lvl1pPr marL="0" indent="0">
              <a:buNone/>
              <a:defRPr kumimoji="0" lang="en-US" sz="1800" b="0" i="0" u="none" strike="noStrike" cap="none" normalizeH="0" dirty="0">
                <a:ln>
                  <a:noFill/>
                </a:ln>
                <a:solidFill>
                  <a:schemeClr val="accent4"/>
                </a:solidFill>
                <a:effectLst/>
                <a:uLnTx/>
                <a:uFillTx/>
                <a:latin typeface="+mj-lt"/>
                <a:cs typeface="Calibri Light"/>
              </a:defRPr>
            </a:lvl1pPr>
          </a:lstStyle>
          <a:p>
            <a:pPr marL="118803" lvl="0" indent="-342900" defTabSz="914400">
              <a:lnSpc>
                <a:spcPct val="100000"/>
              </a:lnSpc>
              <a:spcBef>
                <a:spcPts val="0"/>
              </a:spcBef>
              <a:buSzTx/>
            </a:pPr>
            <a:r>
              <a:rPr lang="en-US"/>
              <a:t>Edit Master text styles</a:t>
            </a:r>
          </a:p>
        </p:txBody>
      </p:sp>
      <p:sp>
        <p:nvSpPr>
          <p:cNvPr id="26" name="Text Placeholder 3">
            <a:extLst>
              <a:ext uri="{FF2B5EF4-FFF2-40B4-BE49-F238E27FC236}">
                <a16:creationId xmlns:a16="http://schemas.microsoft.com/office/drawing/2014/main" id="{3F30DF8F-3CA6-A8FB-F6B5-A398939745A4}"/>
              </a:ext>
            </a:extLst>
          </p:cNvPr>
          <p:cNvSpPr>
            <a:spLocks noGrp="1"/>
          </p:cNvSpPr>
          <p:nvPr>
            <p:ph type="body" sz="quarter" idx="17" hasCustomPrompt="1"/>
          </p:nvPr>
        </p:nvSpPr>
        <p:spPr>
          <a:xfrm>
            <a:off x="4414711" y="3382567"/>
            <a:ext cx="3362576" cy="276999"/>
          </a:xfrm>
          <a:noFill/>
        </p:spPr>
        <p:txBody>
          <a:bodyPr wrap="square" lIns="0" tIns="0" rIns="0" bIns="0" rtlCol="0" anchor="t">
            <a:spAutoFit/>
          </a:bodyPr>
          <a:lstStyle>
            <a:lvl1pPr marL="0" indent="0">
              <a:buNone/>
              <a:defRPr kumimoji="0" lang="en-US" sz="1800" b="0" i="0" u="none" strike="noStrike" cap="none" normalizeH="0" dirty="0">
                <a:ln>
                  <a:noFill/>
                </a:ln>
                <a:solidFill>
                  <a:schemeClr val="accent4"/>
                </a:solidFill>
                <a:effectLst/>
                <a:uLnTx/>
                <a:uFillTx/>
                <a:latin typeface="+mj-lt"/>
                <a:cs typeface="Calibri Light"/>
              </a:defRPr>
            </a:lvl1pPr>
          </a:lstStyle>
          <a:p>
            <a:pPr marL="118803" lvl="0" indent="-342900" defTabSz="914400">
              <a:lnSpc>
                <a:spcPct val="100000"/>
              </a:lnSpc>
              <a:spcBef>
                <a:spcPts val="0"/>
              </a:spcBef>
              <a:buSzTx/>
            </a:pPr>
            <a:r>
              <a:rPr lang="en-US"/>
              <a:t>Edit Master text styles</a:t>
            </a:r>
          </a:p>
        </p:txBody>
      </p:sp>
      <p:pic>
        <p:nvPicPr>
          <p:cNvPr id="27" name="Picture 26">
            <a:extLst>
              <a:ext uri="{FF2B5EF4-FFF2-40B4-BE49-F238E27FC236}">
                <a16:creationId xmlns:a16="http://schemas.microsoft.com/office/drawing/2014/main" id="{2A4245A7-7F50-FCE2-E45C-B10E170984BD}"/>
              </a:ext>
            </a:extLst>
          </p:cNvPr>
          <p:cNvPicPr>
            <a:picLocks/>
          </p:cNvPicPr>
          <p:nvPr/>
        </p:nvPicPr>
        <p:blipFill>
          <a:blip r:embed="rId2"/>
          <a:stretch>
            <a:fillRect/>
          </a:stretch>
        </p:blipFill>
        <p:spPr>
          <a:xfrm>
            <a:off x="576263" y="2612208"/>
            <a:ext cx="633539" cy="634405"/>
          </a:xfrm>
          <a:prstGeom prst="rect">
            <a:avLst/>
          </a:prstGeom>
        </p:spPr>
      </p:pic>
      <p:pic>
        <p:nvPicPr>
          <p:cNvPr id="28" name="Picture 27">
            <a:extLst>
              <a:ext uri="{FF2B5EF4-FFF2-40B4-BE49-F238E27FC236}">
                <a16:creationId xmlns:a16="http://schemas.microsoft.com/office/drawing/2014/main" id="{EF1A2B24-5933-8F3C-5C9B-D63731CBC93B}"/>
              </a:ext>
            </a:extLst>
          </p:cNvPr>
          <p:cNvPicPr>
            <a:picLocks/>
          </p:cNvPicPr>
          <p:nvPr/>
        </p:nvPicPr>
        <p:blipFill>
          <a:blip r:embed="rId2"/>
          <a:stretch>
            <a:fillRect/>
          </a:stretch>
        </p:blipFill>
        <p:spPr>
          <a:xfrm>
            <a:off x="4414711" y="2612206"/>
            <a:ext cx="633539" cy="634405"/>
          </a:xfrm>
          <a:prstGeom prst="rect">
            <a:avLst/>
          </a:prstGeom>
        </p:spPr>
      </p:pic>
      <p:pic>
        <p:nvPicPr>
          <p:cNvPr id="29" name="Picture 28">
            <a:extLst>
              <a:ext uri="{FF2B5EF4-FFF2-40B4-BE49-F238E27FC236}">
                <a16:creationId xmlns:a16="http://schemas.microsoft.com/office/drawing/2014/main" id="{6FC7C904-89A4-3AC4-2A58-975CDCC1C7FF}"/>
              </a:ext>
            </a:extLst>
          </p:cNvPr>
          <p:cNvPicPr>
            <a:picLocks/>
          </p:cNvPicPr>
          <p:nvPr/>
        </p:nvPicPr>
        <p:blipFill>
          <a:blip r:embed="rId2"/>
          <a:stretch>
            <a:fillRect/>
          </a:stretch>
        </p:blipFill>
        <p:spPr>
          <a:xfrm>
            <a:off x="8253160" y="2612206"/>
            <a:ext cx="633539" cy="634405"/>
          </a:xfrm>
          <a:prstGeom prst="rect">
            <a:avLst/>
          </a:prstGeom>
        </p:spPr>
      </p:pic>
      <p:sp>
        <p:nvSpPr>
          <p:cNvPr id="30" name="Text Placeholder 62">
            <a:extLst>
              <a:ext uri="{FF2B5EF4-FFF2-40B4-BE49-F238E27FC236}">
                <a16:creationId xmlns:a16="http://schemas.microsoft.com/office/drawing/2014/main" id="{001C5344-B11E-1767-F7F8-1753B24AFA3B}"/>
              </a:ext>
            </a:extLst>
          </p:cNvPr>
          <p:cNvSpPr>
            <a:spLocks noGrp="1"/>
          </p:cNvSpPr>
          <p:nvPr>
            <p:ph type="body" sz="quarter" idx="31"/>
          </p:nvPr>
        </p:nvSpPr>
        <p:spPr>
          <a:xfrm>
            <a:off x="576262" y="1668236"/>
            <a:ext cx="11277600" cy="461665"/>
          </a:xfrm>
          <a:noFill/>
        </p:spPr>
        <p:txBody>
          <a:bodyPr/>
          <a:lstStyle>
            <a:lvl1pPr marL="0" indent="0">
              <a:buNone/>
              <a:defRPr sz="2000">
                <a:solidFill>
                  <a:schemeClr val="tx1"/>
                </a:solidFill>
              </a:defRPr>
            </a:lvl1pPr>
            <a:lvl2pPr marL="224096" indent="0">
              <a:buNone/>
              <a:defRPr sz="2000">
                <a:solidFill>
                  <a:schemeClr val="bg1"/>
                </a:solidFill>
              </a:defRPr>
            </a:lvl2pPr>
            <a:lvl3pPr marL="448193" indent="0">
              <a:buNone/>
              <a:defRPr sz="2000">
                <a:solidFill>
                  <a:schemeClr val="bg1"/>
                </a:solidFill>
              </a:defRPr>
            </a:lvl3pPr>
            <a:lvl4pPr marL="672289" indent="0">
              <a:buNone/>
              <a:defRPr sz="2000">
                <a:solidFill>
                  <a:schemeClr val="bg1"/>
                </a:solidFill>
              </a:defRPr>
            </a:lvl4pPr>
            <a:lvl5pPr marL="896386" indent="0">
              <a:buNone/>
              <a:defRPr sz="2000">
                <a:solidFill>
                  <a:schemeClr val="bg1"/>
                </a:solidFill>
              </a:defRPr>
            </a:lvl5pPr>
          </a:lstStyle>
          <a:p>
            <a:pPr lvl="0"/>
            <a:r>
              <a:rPr lang="en-US"/>
              <a:t>Click to edit Master text styles</a:t>
            </a:r>
          </a:p>
        </p:txBody>
      </p:sp>
      <p:sp>
        <p:nvSpPr>
          <p:cNvPr id="31" name="Text Placeholder 64">
            <a:extLst>
              <a:ext uri="{FF2B5EF4-FFF2-40B4-BE49-F238E27FC236}">
                <a16:creationId xmlns:a16="http://schemas.microsoft.com/office/drawing/2014/main" id="{1261F680-DF15-C25B-A174-CA655ECEE297}"/>
              </a:ext>
            </a:extLst>
          </p:cNvPr>
          <p:cNvSpPr>
            <a:spLocks noGrp="1"/>
          </p:cNvSpPr>
          <p:nvPr>
            <p:ph type="body" sz="quarter" idx="32" hasCustomPrompt="1"/>
          </p:nvPr>
        </p:nvSpPr>
        <p:spPr>
          <a:xfrm>
            <a:off x="9875520" y="6395815"/>
            <a:ext cx="2217420" cy="378565"/>
          </a:xfrm>
          <a:noFill/>
        </p:spPr>
        <p:txBody>
          <a:bodyPr lIns="27432" tIns="91440" rIns="0" bIns="91440"/>
          <a:lstStyle>
            <a:lvl1pPr marL="0" indent="0">
              <a:buNone/>
              <a:defRPr sz="1400">
                <a:solidFill>
                  <a:schemeClr val="bg1"/>
                </a:solidFill>
                <a:latin typeface="+mn-lt"/>
              </a:defRPr>
            </a:lvl1pPr>
            <a:lvl2pPr marL="224096" indent="0">
              <a:buNone/>
              <a:defRPr sz="1400">
                <a:latin typeface="+mn-lt"/>
              </a:defRPr>
            </a:lvl2pPr>
            <a:lvl3pPr marL="448193" indent="0">
              <a:buNone/>
              <a:defRPr sz="1400">
                <a:latin typeface="+mn-lt"/>
              </a:defRPr>
            </a:lvl3pPr>
            <a:lvl4pPr marL="672289" indent="0">
              <a:buNone/>
              <a:defRPr sz="1400">
                <a:latin typeface="+mn-lt"/>
              </a:defRPr>
            </a:lvl4pPr>
            <a:lvl5pPr marL="896386" indent="0">
              <a:buNone/>
              <a:defRPr sz="1400">
                <a:latin typeface="+mn-lt"/>
              </a:defRPr>
            </a:lvl5pPr>
          </a:lstStyle>
          <a:p>
            <a:pPr lvl="0"/>
            <a:r>
              <a:rPr lang="en-US"/>
              <a:t>Click to edit text styles</a:t>
            </a:r>
          </a:p>
        </p:txBody>
      </p:sp>
    </p:spTree>
    <p:extLst>
      <p:ext uri="{BB962C8B-B14F-4D97-AF65-F5344CB8AC3E}">
        <p14:creationId xmlns:p14="http://schemas.microsoft.com/office/powerpoint/2010/main" val="2994407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Org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11"/>
            <a:ext cx="9138045" cy="738664"/>
          </a:xfrm>
        </p:spPr>
        <p:txBody>
          <a:bodyPr>
            <a:noAutofit/>
          </a:bodyPr>
          <a:lstStyle>
            <a:lvl1pPr>
              <a:defRPr sz="3600"/>
            </a:lvl1pPr>
          </a:lstStyle>
          <a:p>
            <a:r>
              <a:rPr lang="en-US"/>
              <a:t>Click to edit Master title style</a:t>
            </a:r>
          </a:p>
        </p:txBody>
      </p:sp>
      <p:pic>
        <p:nvPicPr>
          <p:cNvPr id="3" name="Picture 2">
            <a:extLst>
              <a:ext uri="{FF2B5EF4-FFF2-40B4-BE49-F238E27FC236}">
                <a16:creationId xmlns:a16="http://schemas.microsoft.com/office/drawing/2014/main" id="{B32443F2-D6ED-612A-3FC7-3D0EF7F79665}"/>
              </a:ext>
            </a:extLst>
          </p:cNvPr>
          <p:cNvPicPr>
            <a:picLocks noChangeAspect="1"/>
          </p:cNvPicPr>
          <p:nvPr/>
        </p:nvPicPr>
        <p:blipFill>
          <a:blip r:embed="rId2"/>
          <a:stretch>
            <a:fillRect/>
          </a:stretch>
        </p:blipFill>
        <p:spPr>
          <a:xfrm>
            <a:off x="-153979" y="-228525"/>
            <a:ext cx="660047" cy="655315"/>
          </a:xfrm>
          <a:prstGeom prst="rect">
            <a:avLst/>
          </a:prstGeom>
        </p:spPr>
      </p:pic>
      <p:sp>
        <p:nvSpPr>
          <p:cNvPr id="4" name="Freeform: Shape 3">
            <a:extLst>
              <a:ext uri="{FF2B5EF4-FFF2-40B4-BE49-F238E27FC236}">
                <a16:creationId xmlns:a16="http://schemas.microsoft.com/office/drawing/2014/main" id="{B4D47F0B-2526-D333-9021-A8C151BDC83E}"/>
              </a:ext>
            </a:extLst>
          </p:cNvPr>
          <p:cNvSpPr/>
          <p:nvPr/>
        </p:nvSpPr>
        <p:spPr bwMode="auto">
          <a:xfrm>
            <a:off x="9813763" y="0"/>
            <a:ext cx="2378237" cy="6719867"/>
          </a:xfrm>
          <a:custGeom>
            <a:avLst/>
            <a:gdLst>
              <a:gd name="connsiteX0" fmla="*/ 198109 w 2378237"/>
              <a:gd name="connsiteY0" fmla="*/ 0 h 6568489"/>
              <a:gd name="connsiteX1" fmla="*/ 2378237 w 2378237"/>
              <a:gd name="connsiteY1" fmla="*/ 0 h 6568489"/>
              <a:gd name="connsiteX2" fmla="*/ 2378237 w 2378237"/>
              <a:gd name="connsiteY2" fmla="*/ 6568489 h 6568489"/>
              <a:gd name="connsiteX3" fmla="*/ 198109 w 2378237"/>
              <a:gd name="connsiteY3" fmla="*/ 6568489 h 6568489"/>
              <a:gd name="connsiteX4" fmla="*/ 0 w 2378237"/>
              <a:gd name="connsiteY4" fmla="*/ 6370380 h 6568489"/>
              <a:gd name="connsiteX5" fmla="*/ 0 w 2378237"/>
              <a:gd name="connsiteY5" fmla="*/ 198109 h 6568489"/>
              <a:gd name="connsiteX6" fmla="*/ 198109 w 2378237"/>
              <a:gd name="connsiteY6" fmla="*/ 0 h 6568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8237" h="6568489">
                <a:moveTo>
                  <a:pt x="198109" y="0"/>
                </a:moveTo>
                <a:lnTo>
                  <a:pt x="2378237" y="0"/>
                </a:lnTo>
                <a:lnTo>
                  <a:pt x="2378237" y="6568489"/>
                </a:lnTo>
                <a:lnTo>
                  <a:pt x="198109" y="6568489"/>
                </a:lnTo>
                <a:cubicBezTo>
                  <a:pt x="88696" y="6568489"/>
                  <a:pt x="0" y="6479793"/>
                  <a:pt x="0" y="6370380"/>
                </a:cubicBezTo>
                <a:lnTo>
                  <a:pt x="0" y="198109"/>
                </a:lnTo>
                <a:cubicBezTo>
                  <a:pt x="0" y="88696"/>
                  <a:pt x="88696" y="0"/>
                  <a:pt x="198109" y="0"/>
                </a:cubicBezTo>
                <a:close/>
              </a:path>
            </a:pathLst>
          </a:custGeom>
          <a:solidFill>
            <a:schemeClr val="accent5">
              <a:alpha val="1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reeform 16">
            <a:extLst>
              <a:ext uri="{FF2B5EF4-FFF2-40B4-BE49-F238E27FC236}">
                <a16:creationId xmlns:a16="http://schemas.microsoft.com/office/drawing/2014/main" id="{1B4C67B5-C3A6-0B13-A18C-AFFD70E782B3}"/>
              </a:ext>
            </a:extLst>
          </p:cNvPr>
          <p:cNvSpPr>
            <a:spLocks/>
          </p:cNvSpPr>
          <p:nvPr/>
        </p:nvSpPr>
        <p:spPr bwMode="auto">
          <a:xfrm>
            <a:off x="2742113" y="1337961"/>
            <a:ext cx="1976508" cy="1389332"/>
          </a:xfrm>
          <a:prstGeom prst="roundRect">
            <a:avLst>
              <a:gd name="adj" fmla="val 6700"/>
            </a:avLst>
          </a:prstGeom>
          <a:gradFill>
            <a:gsLst>
              <a:gs pos="0">
                <a:schemeClr val="bg1"/>
              </a:gs>
              <a:gs pos="100000">
                <a:schemeClr val="bg2"/>
              </a:gs>
            </a:gsLst>
            <a:lin ang="2700000" scaled="0"/>
          </a:gradFill>
          <a:ln w="9525">
            <a:noFill/>
            <a:round/>
            <a:headEnd/>
            <a:tailEnd/>
          </a:ln>
          <a:effectLst>
            <a:outerShdw blurRad="330200" dist="342900" dir="2700000" algn="tl" rotWithShape="0">
              <a:schemeClr val="bg1">
                <a:lumMod val="75000"/>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endParaRPr lang="ru-UA" sz="900" b="1">
              <a:solidFill>
                <a:schemeClr val="accent4"/>
              </a:solidFill>
            </a:endParaRPr>
          </a:p>
        </p:txBody>
      </p:sp>
      <p:sp>
        <p:nvSpPr>
          <p:cNvPr id="6" name="Freeform 16">
            <a:extLst>
              <a:ext uri="{FF2B5EF4-FFF2-40B4-BE49-F238E27FC236}">
                <a16:creationId xmlns:a16="http://schemas.microsoft.com/office/drawing/2014/main" id="{EAEF16CB-4CD4-E1EE-A32B-E546CC57CA36}"/>
              </a:ext>
            </a:extLst>
          </p:cNvPr>
          <p:cNvSpPr>
            <a:spLocks/>
          </p:cNvSpPr>
          <p:nvPr/>
        </p:nvSpPr>
        <p:spPr bwMode="auto">
          <a:xfrm>
            <a:off x="5050068" y="1337961"/>
            <a:ext cx="1976508" cy="1389332"/>
          </a:xfrm>
          <a:prstGeom prst="roundRect">
            <a:avLst>
              <a:gd name="adj" fmla="val 6700"/>
            </a:avLst>
          </a:prstGeom>
          <a:gradFill>
            <a:gsLst>
              <a:gs pos="0">
                <a:schemeClr val="bg1"/>
              </a:gs>
              <a:gs pos="100000">
                <a:schemeClr val="bg2"/>
              </a:gs>
            </a:gsLst>
            <a:lin ang="2700000" scaled="0"/>
          </a:gradFill>
          <a:ln w="9525">
            <a:noFill/>
            <a:round/>
            <a:headEnd/>
            <a:tailEnd/>
          </a:ln>
          <a:effectLst>
            <a:outerShdw blurRad="330200" dist="342900" dir="2700000" algn="tl" rotWithShape="0">
              <a:schemeClr val="bg1">
                <a:lumMod val="75000"/>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endParaRPr lang="ru-UA" sz="900" b="1">
              <a:solidFill>
                <a:schemeClr val="accent4"/>
              </a:solidFill>
            </a:endParaRPr>
          </a:p>
        </p:txBody>
      </p:sp>
      <p:sp>
        <p:nvSpPr>
          <p:cNvPr id="7" name="Freeform 16">
            <a:extLst>
              <a:ext uri="{FF2B5EF4-FFF2-40B4-BE49-F238E27FC236}">
                <a16:creationId xmlns:a16="http://schemas.microsoft.com/office/drawing/2014/main" id="{95C2D867-9F55-E8D8-45AD-302DAD7ECCB5}"/>
              </a:ext>
            </a:extLst>
          </p:cNvPr>
          <p:cNvSpPr>
            <a:spLocks/>
          </p:cNvSpPr>
          <p:nvPr/>
        </p:nvSpPr>
        <p:spPr bwMode="auto">
          <a:xfrm>
            <a:off x="430011" y="3245898"/>
            <a:ext cx="1976508" cy="1389332"/>
          </a:xfrm>
          <a:prstGeom prst="roundRect">
            <a:avLst>
              <a:gd name="adj" fmla="val 6700"/>
            </a:avLst>
          </a:prstGeom>
          <a:gradFill>
            <a:gsLst>
              <a:gs pos="0">
                <a:schemeClr val="bg1"/>
              </a:gs>
              <a:gs pos="100000">
                <a:schemeClr val="bg2"/>
              </a:gs>
            </a:gsLst>
            <a:lin ang="2700000" scaled="0"/>
          </a:gradFill>
          <a:ln w="9525">
            <a:noFill/>
            <a:round/>
            <a:headEnd/>
            <a:tailEnd/>
          </a:ln>
          <a:effectLst>
            <a:outerShdw blurRad="330200" dist="342900" dir="2700000" algn="tl" rotWithShape="0">
              <a:schemeClr val="bg1">
                <a:lumMod val="75000"/>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endParaRPr lang="ru-UA" sz="900" b="1">
              <a:solidFill>
                <a:schemeClr val="accent4"/>
              </a:solidFill>
            </a:endParaRPr>
          </a:p>
        </p:txBody>
      </p:sp>
      <p:sp>
        <p:nvSpPr>
          <p:cNvPr id="8" name="Freeform 16">
            <a:extLst>
              <a:ext uri="{FF2B5EF4-FFF2-40B4-BE49-F238E27FC236}">
                <a16:creationId xmlns:a16="http://schemas.microsoft.com/office/drawing/2014/main" id="{261CD1AF-CA60-5012-AE58-EE5CBEE8F485}"/>
              </a:ext>
            </a:extLst>
          </p:cNvPr>
          <p:cNvSpPr>
            <a:spLocks/>
          </p:cNvSpPr>
          <p:nvPr/>
        </p:nvSpPr>
        <p:spPr bwMode="auto">
          <a:xfrm>
            <a:off x="5047995" y="3245898"/>
            <a:ext cx="1976508" cy="1389332"/>
          </a:xfrm>
          <a:prstGeom prst="roundRect">
            <a:avLst>
              <a:gd name="adj" fmla="val 6700"/>
            </a:avLst>
          </a:prstGeom>
          <a:gradFill>
            <a:gsLst>
              <a:gs pos="0">
                <a:schemeClr val="bg1"/>
              </a:gs>
              <a:gs pos="100000">
                <a:schemeClr val="bg2"/>
              </a:gs>
            </a:gsLst>
            <a:lin ang="2700000" scaled="0"/>
          </a:gradFill>
          <a:ln w="9525">
            <a:noFill/>
            <a:round/>
            <a:headEnd/>
            <a:tailEnd/>
          </a:ln>
          <a:effectLst>
            <a:outerShdw blurRad="330200" dist="342900" dir="2700000" algn="tl" rotWithShape="0">
              <a:schemeClr val="bg1">
                <a:lumMod val="75000"/>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endParaRPr lang="ru-UA" sz="900" b="1">
              <a:solidFill>
                <a:schemeClr val="accent4"/>
              </a:solidFill>
            </a:endParaRPr>
          </a:p>
        </p:txBody>
      </p:sp>
      <p:sp>
        <p:nvSpPr>
          <p:cNvPr id="9" name="Freeform 16">
            <a:extLst>
              <a:ext uri="{FF2B5EF4-FFF2-40B4-BE49-F238E27FC236}">
                <a16:creationId xmlns:a16="http://schemas.microsoft.com/office/drawing/2014/main" id="{6CAA608D-3440-16D6-4E04-DBF00EFA0A93}"/>
              </a:ext>
            </a:extLst>
          </p:cNvPr>
          <p:cNvSpPr>
            <a:spLocks/>
          </p:cNvSpPr>
          <p:nvPr/>
        </p:nvSpPr>
        <p:spPr bwMode="auto">
          <a:xfrm>
            <a:off x="2737966" y="3245898"/>
            <a:ext cx="1976508" cy="1389332"/>
          </a:xfrm>
          <a:prstGeom prst="roundRect">
            <a:avLst>
              <a:gd name="adj" fmla="val 6700"/>
            </a:avLst>
          </a:prstGeom>
          <a:gradFill>
            <a:gsLst>
              <a:gs pos="0">
                <a:schemeClr val="bg1"/>
              </a:gs>
              <a:gs pos="100000">
                <a:schemeClr val="bg2"/>
              </a:gs>
            </a:gsLst>
            <a:lin ang="2700000" scaled="0"/>
          </a:gradFill>
          <a:ln w="9525">
            <a:noFill/>
            <a:round/>
            <a:headEnd/>
            <a:tailEnd/>
          </a:ln>
          <a:effectLst>
            <a:outerShdw blurRad="330200" dist="342900" dir="2700000" algn="tl" rotWithShape="0">
              <a:schemeClr val="bg1">
                <a:lumMod val="75000"/>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endParaRPr lang="ru-UA" sz="900" b="1">
              <a:solidFill>
                <a:schemeClr val="accent4"/>
              </a:solidFill>
            </a:endParaRPr>
          </a:p>
        </p:txBody>
      </p:sp>
      <p:sp>
        <p:nvSpPr>
          <p:cNvPr id="11" name="Freeform 16">
            <a:extLst>
              <a:ext uri="{FF2B5EF4-FFF2-40B4-BE49-F238E27FC236}">
                <a16:creationId xmlns:a16="http://schemas.microsoft.com/office/drawing/2014/main" id="{7AC8EB48-1A16-EFDF-6579-63133609328A}"/>
              </a:ext>
            </a:extLst>
          </p:cNvPr>
          <p:cNvSpPr>
            <a:spLocks/>
          </p:cNvSpPr>
          <p:nvPr/>
        </p:nvSpPr>
        <p:spPr bwMode="auto">
          <a:xfrm>
            <a:off x="430011" y="5115338"/>
            <a:ext cx="1976508" cy="1389332"/>
          </a:xfrm>
          <a:prstGeom prst="roundRect">
            <a:avLst>
              <a:gd name="adj" fmla="val 6700"/>
            </a:avLst>
          </a:prstGeom>
          <a:gradFill>
            <a:gsLst>
              <a:gs pos="0">
                <a:schemeClr val="bg1"/>
              </a:gs>
              <a:gs pos="100000">
                <a:schemeClr val="bg2"/>
              </a:gs>
            </a:gsLst>
            <a:lin ang="2700000" scaled="0"/>
          </a:gradFill>
          <a:ln w="9525">
            <a:noFill/>
            <a:round/>
            <a:headEnd/>
            <a:tailEnd/>
          </a:ln>
          <a:effectLst>
            <a:outerShdw blurRad="330200" dist="342900" dir="2700000" algn="tl" rotWithShape="0">
              <a:schemeClr val="bg1">
                <a:lumMod val="75000"/>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endParaRPr lang="ru-UA" sz="900" b="1">
              <a:solidFill>
                <a:schemeClr val="accent4"/>
              </a:solidFill>
            </a:endParaRPr>
          </a:p>
        </p:txBody>
      </p:sp>
      <p:sp>
        <p:nvSpPr>
          <p:cNvPr id="12" name="Freeform 16">
            <a:extLst>
              <a:ext uri="{FF2B5EF4-FFF2-40B4-BE49-F238E27FC236}">
                <a16:creationId xmlns:a16="http://schemas.microsoft.com/office/drawing/2014/main" id="{9A1DDD4D-FB5F-DC42-24AA-41FD3C80D585}"/>
              </a:ext>
            </a:extLst>
          </p:cNvPr>
          <p:cNvSpPr>
            <a:spLocks/>
          </p:cNvSpPr>
          <p:nvPr/>
        </p:nvSpPr>
        <p:spPr bwMode="auto">
          <a:xfrm>
            <a:off x="5047995" y="5115338"/>
            <a:ext cx="1976508" cy="1389332"/>
          </a:xfrm>
          <a:prstGeom prst="roundRect">
            <a:avLst>
              <a:gd name="adj" fmla="val 6700"/>
            </a:avLst>
          </a:prstGeom>
          <a:gradFill>
            <a:gsLst>
              <a:gs pos="0">
                <a:schemeClr val="bg1"/>
              </a:gs>
              <a:gs pos="100000">
                <a:schemeClr val="bg2"/>
              </a:gs>
            </a:gsLst>
            <a:lin ang="2700000" scaled="0"/>
          </a:gradFill>
          <a:ln w="9525">
            <a:noFill/>
            <a:round/>
            <a:headEnd/>
            <a:tailEnd/>
          </a:ln>
          <a:effectLst>
            <a:outerShdw blurRad="330200" dist="342900" dir="2700000" algn="tl" rotWithShape="0">
              <a:schemeClr val="bg1">
                <a:lumMod val="75000"/>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endParaRPr lang="ru-UA" sz="900" b="1">
              <a:solidFill>
                <a:schemeClr val="accent4"/>
              </a:solidFill>
            </a:endParaRPr>
          </a:p>
        </p:txBody>
      </p:sp>
      <p:sp>
        <p:nvSpPr>
          <p:cNvPr id="13" name="Freeform 16">
            <a:extLst>
              <a:ext uri="{FF2B5EF4-FFF2-40B4-BE49-F238E27FC236}">
                <a16:creationId xmlns:a16="http://schemas.microsoft.com/office/drawing/2014/main" id="{912E0788-82AE-E9D0-8326-422E2FD8D428}"/>
              </a:ext>
            </a:extLst>
          </p:cNvPr>
          <p:cNvSpPr>
            <a:spLocks/>
          </p:cNvSpPr>
          <p:nvPr/>
        </p:nvSpPr>
        <p:spPr bwMode="auto">
          <a:xfrm>
            <a:off x="2737966" y="5115338"/>
            <a:ext cx="1976508" cy="1389332"/>
          </a:xfrm>
          <a:prstGeom prst="roundRect">
            <a:avLst>
              <a:gd name="adj" fmla="val 6700"/>
            </a:avLst>
          </a:prstGeom>
          <a:gradFill>
            <a:gsLst>
              <a:gs pos="0">
                <a:schemeClr val="bg1"/>
              </a:gs>
              <a:gs pos="100000">
                <a:schemeClr val="bg2"/>
              </a:gs>
            </a:gsLst>
            <a:lin ang="2700000" scaled="0"/>
          </a:gradFill>
          <a:ln w="9525">
            <a:noFill/>
            <a:round/>
            <a:headEnd/>
            <a:tailEnd/>
          </a:ln>
          <a:effectLst>
            <a:outerShdw blurRad="330200" dist="342900" dir="2700000" algn="tl" rotWithShape="0">
              <a:schemeClr val="bg1">
                <a:lumMod val="75000"/>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endParaRPr lang="ru-UA" sz="900" b="1">
              <a:solidFill>
                <a:schemeClr val="accent4"/>
              </a:solidFill>
            </a:endParaRPr>
          </a:p>
        </p:txBody>
      </p:sp>
      <p:sp>
        <p:nvSpPr>
          <p:cNvPr id="16" name="Freeform 9">
            <a:extLst>
              <a:ext uri="{FF2B5EF4-FFF2-40B4-BE49-F238E27FC236}">
                <a16:creationId xmlns:a16="http://schemas.microsoft.com/office/drawing/2014/main" id="{36658742-5550-4AFE-3579-B7369ACEF442}"/>
              </a:ext>
            </a:extLst>
          </p:cNvPr>
          <p:cNvSpPr>
            <a:spLocks noEditPoints="1"/>
          </p:cNvSpPr>
          <p:nvPr/>
        </p:nvSpPr>
        <p:spPr bwMode="auto">
          <a:xfrm>
            <a:off x="2742113" y="1337961"/>
            <a:ext cx="1976508" cy="1389332"/>
          </a:xfrm>
          <a:prstGeom prst="roundRect">
            <a:avLst>
              <a:gd name="adj" fmla="val 6700"/>
            </a:avLst>
          </a:prstGeom>
          <a:noFill/>
          <a:ln w="6350">
            <a:gradFill>
              <a:gsLst>
                <a:gs pos="0">
                  <a:schemeClr val="accent5">
                    <a:alpha val="21000"/>
                  </a:schemeClr>
                </a:gs>
                <a:gs pos="100000">
                  <a:schemeClr val="accent5">
                    <a:alpha val="0"/>
                  </a:schemeClr>
                </a:gs>
              </a:gsLst>
              <a:lin ang="5400000" scaled="1"/>
            </a:gradFill>
          </a:ln>
        </p:spPr>
        <p:txBody>
          <a:bodyPr vert="horz" wrap="square" lIns="91440" tIns="45720" rIns="91440" bIns="45720" numCol="1" anchor="t" anchorCtr="0" compatLnSpc="1">
            <a:prstTxWarp prst="textNoShape">
              <a:avLst/>
            </a:prstTxWarp>
          </a:bodyPr>
          <a:lstStyle/>
          <a:p>
            <a:endParaRPr lang="ru-UA" sz="1200"/>
          </a:p>
        </p:txBody>
      </p:sp>
      <p:sp>
        <p:nvSpPr>
          <p:cNvPr id="17" name="Freeform 9">
            <a:extLst>
              <a:ext uri="{FF2B5EF4-FFF2-40B4-BE49-F238E27FC236}">
                <a16:creationId xmlns:a16="http://schemas.microsoft.com/office/drawing/2014/main" id="{40300120-0A4E-8386-A246-EE3807216778}"/>
              </a:ext>
            </a:extLst>
          </p:cNvPr>
          <p:cNvSpPr>
            <a:spLocks noEditPoints="1"/>
          </p:cNvSpPr>
          <p:nvPr/>
        </p:nvSpPr>
        <p:spPr bwMode="auto">
          <a:xfrm>
            <a:off x="5050068" y="1337961"/>
            <a:ext cx="1976508" cy="1389332"/>
          </a:xfrm>
          <a:prstGeom prst="roundRect">
            <a:avLst>
              <a:gd name="adj" fmla="val 6700"/>
            </a:avLst>
          </a:prstGeom>
          <a:noFill/>
          <a:ln w="6350">
            <a:gradFill>
              <a:gsLst>
                <a:gs pos="0">
                  <a:schemeClr val="accent5">
                    <a:alpha val="21000"/>
                  </a:schemeClr>
                </a:gs>
                <a:gs pos="100000">
                  <a:schemeClr val="accent5">
                    <a:alpha val="0"/>
                  </a:schemeClr>
                </a:gs>
              </a:gsLst>
              <a:lin ang="5400000" scaled="1"/>
            </a:gradFill>
          </a:ln>
        </p:spPr>
        <p:txBody>
          <a:bodyPr vert="horz" wrap="square" lIns="91440" tIns="45720" rIns="91440" bIns="45720" numCol="1" anchor="t" anchorCtr="0" compatLnSpc="1">
            <a:prstTxWarp prst="textNoShape">
              <a:avLst/>
            </a:prstTxWarp>
          </a:bodyPr>
          <a:lstStyle/>
          <a:p>
            <a:endParaRPr lang="ru-UA" sz="1200"/>
          </a:p>
        </p:txBody>
      </p:sp>
      <p:sp>
        <p:nvSpPr>
          <p:cNvPr id="20" name="Freeform 9">
            <a:extLst>
              <a:ext uri="{FF2B5EF4-FFF2-40B4-BE49-F238E27FC236}">
                <a16:creationId xmlns:a16="http://schemas.microsoft.com/office/drawing/2014/main" id="{AAD9D443-4D83-3BC1-7876-46981792450E}"/>
              </a:ext>
            </a:extLst>
          </p:cNvPr>
          <p:cNvSpPr>
            <a:spLocks noEditPoints="1"/>
          </p:cNvSpPr>
          <p:nvPr/>
        </p:nvSpPr>
        <p:spPr bwMode="auto">
          <a:xfrm>
            <a:off x="430012" y="3245898"/>
            <a:ext cx="1976508" cy="1389332"/>
          </a:xfrm>
          <a:prstGeom prst="roundRect">
            <a:avLst>
              <a:gd name="adj" fmla="val 6700"/>
            </a:avLst>
          </a:prstGeom>
          <a:noFill/>
          <a:ln w="6350">
            <a:gradFill>
              <a:gsLst>
                <a:gs pos="0">
                  <a:schemeClr val="accent5">
                    <a:alpha val="21000"/>
                  </a:schemeClr>
                </a:gs>
                <a:gs pos="100000">
                  <a:schemeClr val="accent5">
                    <a:alpha val="0"/>
                  </a:schemeClr>
                </a:gs>
              </a:gsLst>
              <a:lin ang="5400000" scaled="1"/>
            </a:gradFill>
          </a:ln>
        </p:spPr>
        <p:txBody>
          <a:bodyPr vert="horz" wrap="square" lIns="91440" tIns="45720" rIns="91440" bIns="45720" numCol="1" anchor="t" anchorCtr="0" compatLnSpc="1">
            <a:prstTxWarp prst="textNoShape">
              <a:avLst/>
            </a:prstTxWarp>
          </a:bodyPr>
          <a:lstStyle/>
          <a:p>
            <a:endParaRPr lang="ru-UA" sz="1200">
              <a:solidFill>
                <a:schemeClr val="tx1"/>
              </a:solidFill>
              <a:effectLst/>
            </a:endParaRPr>
          </a:p>
        </p:txBody>
      </p:sp>
      <p:sp>
        <p:nvSpPr>
          <p:cNvPr id="21" name="Freeform 9">
            <a:extLst>
              <a:ext uri="{FF2B5EF4-FFF2-40B4-BE49-F238E27FC236}">
                <a16:creationId xmlns:a16="http://schemas.microsoft.com/office/drawing/2014/main" id="{B5E5B35C-B202-5A29-7D61-18023AE91786}"/>
              </a:ext>
            </a:extLst>
          </p:cNvPr>
          <p:cNvSpPr>
            <a:spLocks noEditPoints="1"/>
          </p:cNvSpPr>
          <p:nvPr/>
        </p:nvSpPr>
        <p:spPr bwMode="auto">
          <a:xfrm>
            <a:off x="5047996" y="3245898"/>
            <a:ext cx="1976508" cy="1389332"/>
          </a:xfrm>
          <a:prstGeom prst="roundRect">
            <a:avLst>
              <a:gd name="adj" fmla="val 6700"/>
            </a:avLst>
          </a:prstGeom>
          <a:noFill/>
          <a:ln w="6350">
            <a:gradFill>
              <a:gsLst>
                <a:gs pos="0">
                  <a:schemeClr val="accent5">
                    <a:alpha val="21000"/>
                  </a:schemeClr>
                </a:gs>
                <a:gs pos="100000">
                  <a:schemeClr val="accent5">
                    <a:alpha val="0"/>
                  </a:schemeClr>
                </a:gs>
              </a:gsLst>
              <a:lin ang="5400000" scaled="1"/>
            </a:gradFill>
          </a:ln>
        </p:spPr>
        <p:txBody>
          <a:bodyPr vert="horz" wrap="square" lIns="91440" tIns="45720" rIns="91440" bIns="45720" numCol="1" anchor="t" anchorCtr="0" compatLnSpc="1">
            <a:prstTxWarp prst="textNoShape">
              <a:avLst/>
            </a:prstTxWarp>
          </a:bodyPr>
          <a:lstStyle/>
          <a:p>
            <a:endParaRPr lang="ru-UA" sz="1200">
              <a:solidFill>
                <a:schemeClr val="tx1"/>
              </a:solidFill>
              <a:effectLst/>
            </a:endParaRPr>
          </a:p>
        </p:txBody>
      </p:sp>
      <p:sp>
        <p:nvSpPr>
          <p:cNvPr id="24" name="Freeform 9">
            <a:extLst>
              <a:ext uri="{FF2B5EF4-FFF2-40B4-BE49-F238E27FC236}">
                <a16:creationId xmlns:a16="http://schemas.microsoft.com/office/drawing/2014/main" id="{E66D7770-8B49-D2F8-ACAB-09D1A2D00349}"/>
              </a:ext>
            </a:extLst>
          </p:cNvPr>
          <p:cNvSpPr>
            <a:spLocks noEditPoints="1"/>
          </p:cNvSpPr>
          <p:nvPr/>
        </p:nvSpPr>
        <p:spPr bwMode="auto">
          <a:xfrm>
            <a:off x="2737967" y="3245898"/>
            <a:ext cx="1976508" cy="1389332"/>
          </a:xfrm>
          <a:prstGeom prst="roundRect">
            <a:avLst>
              <a:gd name="adj" fmla="val 6700"/>
            </a:avLst>
          </a:prstGeom>
          <a:noFill/>
          <a:ln w="6350">
            <a:gradFill>
              <a:gsLst>
                <a:gs pos="0">
                  <a:schemeClr val="accent5">
                    <a:alpha val="21000"/>
                  </a:schemeClr>
                </a:gs>
                <a:gs pos="100000">
                  <a:schemeClr val="accent5">
                    <a:alpha val="0"/>
                  </a:schemeClr>
                </a:gs>
              </a:gsLst>
              <a:lin ang="5400000" scaled="1"/>
            </a:gradFill>
          </a:ln>
        </p:spPr>
        <p:txBody>
          <a:bodyPr vert="horz" wrap="square" lIns="91440" tIns="45720" rIns="91440" bIns="45720" numCol="1" anchor="t" anchorCtr="0" compatLnSpc="1">
            <a:prstTxWarp prst="textNoShape">
              <a:avLst/>
            </a:prstTxWarp>
          </a:bodyPr>
          <a:lstStyle/>
          <a:p>
            <a:endParaRPr lang="ru-UA" sz="1200">
              <a:solidFill>
                <a:schemeClr val="tx1"/>
              </a:solidFill>
              <a:effectLst/>
            </a:endParaRPr>
          </a:p>
        </p:txBody>
      </p:sp>
      <p:sp>
        <p:nvSpPr>
          <p:cNvPr id="28" name="Freeform 9">
            <a:extLst>
              <a:ext uri="{FF2B5EF4-FFF2-40B4-BE49-F238E27FC236}">
                <a16:creationId xmlns:a16="http://schemas.microsoft.com/office/drawing/2014/main" id="{A496F505-DD88-1A96-1AF7-338BA256ADE9}"/>
              </a:ext>
            </a:extLst>
          </p:cNvPr>
          <p:cNvSpPr>
            <a:spLocks noEditPoints="1"/>
          </p:cNvSpPr>
          <p:nvPr/>
        </p:nvSpPr>
        <p:spPr bwMode="auto">
          <a:xfrm>
            <a:off x="430012" y="5115338"/>
            <a:ext cx="1976508" cy="1389332"/>
          </a:xfrm>
          <a:prstGeom prst="roundRect">
            <a:avLst>
              <a:gd name="adj" fmla="val 6700"/>
            </a:avLst>
          </a:prstGeom>
          <a:noFill/>
          <a:ln>
            <a:gradFill flip="none" rotWithShape="1">
              <a:gsLst>
                <a:gs pos="0">
                  <a:schemeClr val="tx1">
                    <a:alpha val="33000"/>
                  </a:schemeClr>
                </a:gs>
                <a:gs pos="82000">
                  <a:schemeClr val="tx1">
                    <a:alpha val="0"/>
                  </a:schemeClr>
                </a:gs>
              </a:gsLst>
              <a:lin ang="18900000" scaled="1"/>
              <a:tileRect/>
            </a:gradFill>
          </a:ln>
        </p:spPr>
        <p:txBody>
          <a:bodyPr vert="horz" wrap="square" lIns="91440" tIns="45720" rIns="91440" bIns="45720" numCol="1" anchor="t" anchorCtr="0" compatLnSpc="1">
            <a:prstTxWarp prst="textNoShape">
              <a:avLst/>
            </a:prstTxWarp>
          </a:bodyPr>
          <a:lstStyle/>
          <a:p>
            <a:pPr lvl="0"/>
            <a:endParaRPr lang="ru-UA" sz="1200"/>
          </a:p>
        </p:txBody>
      </p:sp>
      <p:sp>
        <p:nvSpPr>
          <p:cNvPr id="29" name="Freeform 9">
            <a:extLst>
              <a:ext uri="{FF2B5EF4-FFF2-40B4-BE49-F238E27FC236}">
                <a16:creationId xmlns:a16="http://schemas.microsoft.com/office/drawing/2014/main" id="{17BDBAB6-A0D8-4D31-3EF5-954A989BE35C}"/>
              </a:ext>
            </a:extLst>
          </p:cNvPr>
          <p:cNvSpPr>
            <a:spLocks noEditPoints="1"/>
          </p:cNvSpPr>
          <p:nvPr/>
        </p:nvSpPr>
        <p:spPr bwMode="auto">
          <a:xfrm>
            <a:off x="5047996" y="5115338"/>
            <a:ext cx="1976508" cy="1389332"/>
          </a:xfrm>
          <a:prstGeom prst="roundRect">
            <a:avLst>
              <a:gd name="adj" fmla="val 6700"/>
            </a:avLst>
          </a:prstGeom>
          <a:noFill/>
          <a:ln w="6350">
            <a:gradFill>
              <a:gsLst>
                <a:gs pos="0">
                  <a:schemeClr val="accent5">
                    <a:alpha val="21000"/>
                  </a:schemeClr>
                </a:gs>
                <a:gs pos="100000">
                  <a:schemeClr val="accent5">
                    <a:alpha val="0"/>
                  </a:schemeClr>
                </a:gs>
              </a:gsLst>
              <a:lin ang="5400000" scaled="1"/>
            </a:gradFill>
          </a:ln>
        </p:spPr>
        <p:txBody>
          <a:bodyPr vert="horz" wrap="square" lIns="91440" tIns="45720" rIns="91440" bIns="45720" numCol="1" anchor="t" anchorCtr="0" compatLnSpc="1">
            <a:prstTxWarp prst="textNoShape">
              <a:avLst/>
            </a:prstTxWarp>
          </a:bodyPr>
          <a:lstStyle/>
          <a:p>
            <a:endParaRPr lang="ru-UA" sz="1200">
              <a:solidFill>
                <a:schemeClr val="tx1"/>
              </a:solidFill>
              <a:effectLst/>
            </a:endParaRPr>
          </a:p>
        </p:txBody>
      </p:sp>
      <p:sp>
        <p:nvSpPr>
          <p:cNvPr id="32" name="Freeform 9">
            <a:extLst>
              <a:ext uri="{FF2B5EF4-FFF2-40B4-BE49-F238E27FC236}">
                <a16:creationId xmlns:a16="http://schemas.microsoft.com/office/drawing/2014/main" id="{0F60F35E-DF40-318E-D89A-767A3AE8D179}"/>
              </a:ext>
            </a:extLst>
          </p:cNvPr>
          <p:cNvSpPr>
            <a:spLocks noEditPoints="1"/>
          </p:cNvSpPr>
          <p:nvPr/>
        </p:nvSpPr>
        <p:spPr bwMode="auto">
          <a:xfrm>
            <a:off x="2737967" y="5115338"/>
            <a:ext cx="1976508" cy="1389332"/>
          </a:xfrm>
          <a:prstGeom prst="roundRect">
            <a:avLst>
              <a:gd name="adj" fmla="val 6700"/>
            </a:avLst>
          </a:prstGeom>
          <a:noFill/>
          <a:ln w="6350">
            <a:gradFill>
              <a:gsLst>
                <a:gs pos="0">
                  <a:schemeClr val="accent5">
                    <a:alpha val="21000"/>
                  </a:schemeClr>
                </a:gs>
                <a:gs pos="100000">
                  <a:schemeClr val="accent5">
                    <a:alpha val="0"/>
                  </a:schemeClr>
                </a:gs>
              </a:gsLst>
              <a:lin ang="5400000" scaled="1"/>
            </a:gradFill>
          </a:ln>
        </p:spPr>
        <p:txBody>
          <a:bodyPr vert="horz" wrap="square" lIns="91440" tIns="45720" rIns="91440" bIns="45720" numCol="1" anchor="t" anchorCtr="0" compatLnSpc="1">
            <a:prstTxWarp prst="textNoShape">
              <a:avLst/>
            </a:prstTxWarp>
          </a:bodyPr>
          <a:lstStyle/>
          <a:p>
            <a:endParaRPr lang="ru-UA" sz="1200">
              <a:solidFill>
                <a:schemeClr val="tx1"/>
              </a:solidFill>
              <a:effectLst/>
            </a:endParaRPr>
          </a:p>
        </p:txBody>
      </p:sp>
      <p:sp>
        <p:nvSpPr>
          <p:cNvPr id="33" name="Freeform 9">
            <a:extLst>
              <a:ext uri="{FF2B5EF4-FFF2-40B4-BE49-F238E27FC236}">
                <a16:creationId xmlns:a16="http://schemas.microsoft.com/office/drawing/2014/main" id="{20104E2B-478B-9C0E-5124-3600852325F8}"/>
              </a:ext>
            </a:extLst>
          </p:cNvPr>
          <p:cNvSpPr>
            <a:spLocks noEditPoints="1"/>
          </p:cNvSpPr>
          <p:nvPr/>
        </p:nvSpPr>
        <p:spPr bwMode="auto">
          <a:xfrm>
            <a:off x="2742113" y="1337961"/>
            <a:ext cx="1976508" cy="1389332"/>
          </a:xfrm>
          <a:prstGeom prst="roundRect">
            <a:avLst>
              <a:gd name="adj" fmla="val 6700"/>
            </a:avLst>
          </a:prstGeom>
          <a:noFill/>
          <a:ln>
            <a:gradFill flip="none" rotWithShape="1">
              <a:gsLst>
                <a:gs pos="0">
                  <a:schemeClr val="tx1">
                    <a:alpha val="33000"/>
                  </a:schemeClr>
                </a:gs>
                <a:gs pos="82000">
                  <a:schemeClr val="tx1">
                    <a:alpha val="0"/>
                  </a:schemeClr>
                </a:gs>
              </a:gsLst>
              <a:lin ang="18900000" scaled="1"/>
              <a:tileRect/>
            </a:gradFill>
          </a:ln>
        </p:spPr>
        <p:txBody>
          <a:bodyPr vert="horz" wrap="square" lIns="91440" tIns="45720" rIns="91440" bIns="45720" numCol="1" anchor="t" anchorCtr="0" compatLnSpc="1">
            <a:prstTxWarp prst="textNoShape">
              <a:avLst/>
            </a:prstTxWarp>
          </a:bodyPr>
          <a:lstStyle/>
          <a:p>
            <a:pPr lvl="0"/>
            <a:endParaRPr lang="ru-UA" sz="1200"/>
          </a:p>
        </p:txBody>
      </p:sp>
      <p:sp>
        <p:nvSpPr>
          <p:cNvPr id="36" name="Freeform 9">
            <a:extLst>
              <a:ext uri="{FF2B5EF4-FFF2-40B4-BE49-F238E27FC236}">
                <a16:creationId xmlns:a16="http://schemas.microsoft.com/office/drawing/2014/main" id="{907A2A7E-997C-A365-66A9-0917BFD5719D}"/>
              </a:ext>
            </a:extLst>
          </p:cNvPr>
          <p:cNvSpPr>
            <a:spLocks noEditPoints="1"/>
          </p:cNvSpPr>
          <p:nvPr/>
        </p:nvSpPr>
        <p:spPr bwMode="auto">
          <a:xfrm>
            <a:off x="5050068" y="1337961"/>
            <a:ext cx="1976508" cy="1389332"/>
          </a:xfrm>
          <a:prstGeom prst="roundRect">
            <a:avLst>
              <a:gd name="adj" fmla="val 6700"/>
            </a:avLst>
          </a:prstGeom>
          <a:noFill/>
          <a:ln>
            <a:gradFill flip="none" rotWithShape="1">
              <a:gsLst>
                <a:gs pos="0">
                  <a:schemeClr val="tx1">
                    <a:alpha val="33000"/>
                  </a:schemeClr>
                </a:gs>
                <a:gs pos="82000">
                  <a:schemeClr val="tx1">
                    <a:alpha val="0"/>
                  </a:schemeClr>
                </a:gs>
              </a:gsLst>
              <a:lin ang="18900000" scaled="1"/>
              <a:tileRect/>
            </a:gradFill>
          </a:ln>
        </p:spPr>
        <p:txBody>
          <a:bodyPr vert="horz" wrap="square" lIns="91440" tIns="45720" rIns="91440" bIns="45720" numCol="1" anchor="t" anchorCtr="0" compatLnSpc="1">
            <a:prstTxWarp prst="textNoShape">
              <a:avLst/>
            </a:prstTxWarp>
          </a:bodyPr>
          <a:lstStyle/>
          <a:p>
            <a:pPr lvl="0"/>
            <a:endParaRPr lang="ru-UA" sz="1200"/>
          </a:p>
        </p:txBody>
      </p:sp>
      <p:sp>
        <p:nvSpPr>
          <p:cNvPr id="37" name="Freeform 9">
            <a:extLst>
              <a:ext uri="{FF2B5EF4-FFF2-40B4-BE49-F238E27FC236}">
                <a16:creationId xmlns:a16="http://schemas.microsoft.com/office/drawing/2014/main" id="{35DB9496-946F-4BE0-A5C3-20F3D429A0F9}"/>
              </a:ext>
            </a:extLst>
          </p:cNvPr>
          <p:cNvSpPr>
            <a:spLocks noEditPoints="1"/>
          </p:cNvSpPr>
          <p:nvPr/>
        </p:nvSpPr>
        <p:spPr bwMode="auto">
          <a:xfrm>
            <a:off x="430011" y="3245898"/>
            <a:ext cx="1976508" cy="1389332"/>
          </a:xfrm>
          <a:prstGeom prst="roundRect">
            <a:avLst>
              <a:gd name="adj" fmla="val 6700"/>
            </a:avLst>
          </a:prstGeom>
          <a:noFill/>
          <a:ln>
            <a:gradFill flip="none" rotWithShape="1">
              <a:gsLst>
                <a:gs pos="0">
                  <a:schemeClr val="tx1">
                    <a:alpha val="33000"/>
                  </a:schemeClr>
                </a:gs>
                <a:gs pos="82000">
                  <a:schemeClr val="tx1">
                    <a:alpha val="0"/>
                  </a:schemeClr>
                </a:gs>
              </a:gsLst>
              <a:lin ang="18900000" scaled="1"/>
              <a:tileRect/>
            </a:gradFill>
          </a:ln>
        </p:spPr>
        <p:txBody>
          <a:bodyPr vert="horz" wrap="square" lIns="91440" tIns="45720" rIns="91440" bIns="45720" numCol="1" anchor="t" anchorCtr="0" compatLnSpc="1">
            <a:prstTxWarp prst="textNoShape">
              <a:avLst/>
            </a:prstTxWarp>
          </a:bodyPr>
          <a:lstStyle/>
          <a:p>
            <a:pPr lvl="0"/>
            <a:endParaRPr lang="ru-UA" sz="1200"/>
          </a:p>
        </p:txBody>
      </p:sp>
      <p:sp>
        <p:nvSpPr>
          <p:cNvPr id="40" name="Freeform 9">
            <a:extLst>
              <a:ext uri="{FF2B5EF4-FFF2-40B4-BE49-F238E27FC236}">
                <a16:creationId xmlns:a16="http://schemas.microsoft.com/office/drawing/2014/main" id="{D50DBDD1-9D4D-1AC1-9546-58BB9FE0BE36}"/>
              </a:ext>
            </a:extLst>
          </p:cNvPr>
          <p:cNvSpPr>
            <a:spLocks noEditPoints="1"/>
          </p:cNvSpPr>
          <p:nvPr/>
        </p:nvSpPr>
        <p:spPr bwMode="auto">
          <a:xfrm>
            <a:off x="5047996" y="3245898"/>
            <a:ext cx="1976508" cy="1389332"/>
          </a:xfrm>
          <a:prstGeom prst="roundRect">
            <a:avLst>
              <a:gd name="adj" fmla="val 6700"/>
            </a:avLst>
          </a:prstGeom>
          <a:noFill/>
          <a:ln>
            <a:gradFill flip="none" rotWithShape="1">
              <a:gsLst>
                <a:gs pos="0">
                  <a:schemeClr val="tx1">
                    <a:alpha val="33000"/>
                  </a:schemeClr>
                </a:gs>
                <a:gs pos="82000">
                  <a:schemeClr val="tx1">
                    <a:alpha val="0"/>
                  </a:schemeClr>
                </a:gs>
              </a:gsLst>
              <a:lin ang="18900000" scaled="1"/>
              <a:tileRect/>
            </a:gradFill>
          </a:ln>
        </p:spPr>
        <p:txBody>
          <a:bodyPr vert="horz" wrap="square" lIns="91440" tIns="45720" rIns="91440" bIns="45720" numCol="1" anchor="t" anchorCtr="0" compatLnSpc="1">
            <a:prstTxWarp prst="textNoShape">
              <a:avLst/>
            </a:prstTxWarp>
          </a:bodyPr>
          <a:lstStyle/>
          <a:p>
            <a:pPr lvl="0"/>
            <a:endParaRPr lang="ru-UA" sz="1200"/>
          </a:p>
        </p:txBody>
      </p:sp>
      <p:sp>
        <p:nvSpPr>
          <p:cNvPr id="41" name="Freeform 9">
            <a:extLst>
              <a:ext uri="{FF2B5EF4-FFF2-40B4-BE49-F238E27FC236}">
                <a16:creationId xmlns:a16="http://schemas.microsoft.com/office/drawing/2014/main" id="{5DD01855-7D2C-688D-427A-7B18BEB119AD}"/>
              </a:ext>
            </a:extLst>
          </p:cNvPr>
          <p:cNvSpPr>
            <a:spLocks noEditPoints="1"/>
          </p:cNvSpPr>
          <p:nvPr/>
        </p:nvSpPr>
        <p:spPr bwMode="auto">
          <a:xfrm>
            <a:off x="2737967" y="3245898"/>
            <a:ext cx="1976508" cy="1389332"/>
          </a:xfrm>
          <a:prstGeom prst="roundRect">
            <a:avLst>
              <a:gd name="adj" fmla="val 6700"/>
            </a:avLst>
          </a:prstGeom>
          <a:noFill/>
          <a:ln>
            <a:gradFill flip="none" rotWithShape="1">
              <a:gsLst>
                <a:gs pos="0">
                  <a:schemeClr val="tx1">
                    <a:alpha val="33000"/>
                  </a:schemeClr>
                </a:gs>
                <a:gs pos="82000">
                  <a:schemeClr val="tx1">
                    <a:alpha val="0"/>
                  </a:schemeClr>
                </a:gs>
              </a:gsLst>
              <a:lin ang="18900000" scaled="1"/>
              <a:tileRect/>
            </a:gradFill>
          </a:ln>
        </p:spPr>
        <p:txBody>
          <a:bodyPr vert="horz" wrap="square" lIns="91440" tIns="45720" rIns="91440" bIns="45720" numCol="1" anchor="t" anchorCtr="0" compatLnSpc="1">
            <a:prstTxWarp prst="textNoShape">
              <a:avLst/>
            </a:prstTxWarp>
          </a:bodyPr>
          <a:lstStyle/>
          <a:p>
            <a:pPr lvl="0"/>
            <a:endParaRPr lang="ru-UA" sz="1200"/>
          </a:p>
        </p:txBody>
      </p:sp>
      <p:sp>
        <p:nvSpPr>
          <p:cNvPr id="45" name="Freeform 9">
            <a:extLst>
              <a:ext uri="{FF2B5EF4-FFF2-40B4-BE49-F238E27FC236}">
                <a16:creationId xmlns:a16="http://schemas.microsoft.com/office/drawing/2014/main" id="{B49AFF80-A04C-E280-92C4-40DE150B4700}"/>
              </a:ext>
            </a:extLst>
          </p:cNvPr>
          <p:cNvSpPr>
            <a:spLocks noEditPoints="1"/>
          </p:cNvSpPr>
          <p:nvPr/>
        </p:nvSpPr>
        <p:spPr bwMode="auto">
          <a:xfrm>
            <a:off x="5047996" y="5115338"/>
            <a:ext cx="1976508" cy="1389332"/>
          </a:xfrm>
          <a:prstGeom prst="roundRect">
            <a:avLst>
              <a:gd name="adj" fmla="val 6700"/>
            </a:avLst>
          </a:prstGeom>
          <a:noFill/>
          <a:ln>
            <a:gradFill flip="none" rotWithShape="1">
              <a:gsLst>
                <a:gs pos="0">
                  <a:schemeClr val="tx1">
                    <a:alpha val="33000"/>
                  </a:schemeClr>
                </a:gs>
                <a:gs pos="82000">
                  <a:schemeClr val="tx1">
                    <a:alpha val="0"/>
                  </a:schemeClr>
                </a:gs>
              </a:gsLst>
              <a:lin ang="18900000" scaled="1"/>
              <a:tileRect/>
            </a:gradFill>
          </a:ln>
        </p:spPr>
        <p:txBody>
          <a:bodyPr vert="horz" wrap="square" lIns="91440" tIns="45720" rIns="91440" bIns="45720" numCol="1" anchor="t" anchorCtr="0" compatLnSpc="1">
            <a:prstTxWarp prst="textNoShape">
              <a:avLst/>
            </a:prstTxWarp>
          </a:bodyPr>
          <a:lstStyle/>
          <a:p>
            <a:pPr lvl="0"/>
            <a:endParaRPr lang="ru-UA" sz="1200"/>
          </a:p>
        </p:txBody>
      </p:sp>
      <p:sp>
        <p:nvSpPr>
          <p:cNvPr id="48" name="Freeform 9">
            <a:extLst>
              <a:ext uri="{FF2B5EF4-FFF2-40B4-BE49-F238E27FC236}">
                <a16:creationId xmlns:a16="http://schemas.microsoft.com/office/drawing/2014/main" id="{42718622-2F03-2004-B645-993105A4A883}"/>
              </a:ext>
            </a:extLst>
          </p:cNvPr>
          <p:cNvSpPr>
            <a:spLocks noEditPoints="1"/>
          </p:cNvSpPr>
          <p:nvPr/>
        </p:nvSpPr>
        <p:spPr bwMode="auto">
          <a:xfrm>
            <a:off x="2737967" y="5115338"/>
            <a:ext cx="1976508" cy="1389332"/>
          </a:xfrm>
          <a:prstGeom prst="roundRect">
            <a:avLst>
              <a:gd name="adj" fmla="val 6700"/>
            </a:avLst>
          </a:prstGeom>
          <a:noFill/>
          <a:ln>
            <a:gradFill flip="none" rotWithShape="1">
              <a:gsLst>
                <a:gs pos="0">
                  <a:schemeClr val="tx1">
                    <a:alpha val="33000"/>
                  </a:schemeClr>
                </a:gs>
                <a:gs pos="82000">
                  <a:schemeClr val="tx1">
                    <a:alpha val="0"/>
                  </a:schemeClr>
                </a:gs>
              </a:gsLst>
              <a:lin ang="18900000" scaled="1"/>
              <a:tileRect/>
            </a:gradFill>
          </a:ln>
        </p:spPr>
        <p:txBody>
          <a:bodyPr vert="horz" wrap="square" lIns="91440" tIns="45720" rIns="91440" bIns="45720" numCol="1" anchor="t" anchorCtr="0" compatLnSpc="1">
            <a:prstTxWarp prst="textNoShape">
              <a:avLst/>
            </a:prstTxWarp>
          </a:bodyPr>
          <a:lstStyle/>
          <a:p>
            <a:pPr lvl="0"/>
            <a:endParaRPr lang="ru-UA" sz="1200"/>
          </a:p>
        </p:txBody>
      </p:sp>
      <p:grpSp>
        <p:nvGrpSpPr>
          <p:cNvPr id="49" name="Group 48">
            <a:extLst>
              <a:ext uri="{FF2B5EF4-FFF2-40B4-BE49-F238E27FC236}">
                <a16:creationId xmlns:a16="http://schemas.microsoft.com/office/drawing/2014/main" id="{014ECEE6-E532-7FF2-8009-16AC187C613A}"/>
              </a:ext>
            </a:extLst>
          </p:cNvPr>
          <p:cNvGrpSpPr/>
          <p:nvPr/>
        </p:nvGrpSpPr>
        <p:grpSpPr>
          <a:xfrm>
            <a:off x="10754693" y="1532175"/>
            <a:ext cx="496376" cy="231628"/>
            <a:chOff x="10754693" y="1328975"/>
            <a:chExt cx="496376" cy="231628"/>
          </a:xfrm>
        </p:grpSpPr>
        <p:sp>
          <p:nvSpPr>
            <p:cNvPr id="50" name="Isosceles Triangle 49">
              <a:extLst>
                <a:ext uri="{FF2B5EF4-FFF2-40B4-BE49-F238E27FC236}">
                  <a16:creationId xmlns:a16="http://schemas.microsoft.com/office/drawing/2014/main" id="{C4DB4CF8-6136-1CFC-D380-30D9614DDB9A}"/>
                </a:ext>
              </a:extLst>
            </p:cNvPr>
            <p:cNvSpPr/>
            <p:nvPr/>
          </p:nvSpPr>
          <p:spPr bwMode="auto">
            <a:xfrm rot="10800000">
              <a:off x="10754694" y="1386471"/>
              <a:ext cx="496375" cy="174132"/>
            </a:xfrm>
            <a:prstGeom prst="triangle">
              <a:avLst/>
            </a:prstGeom>
            <a:gradFill flip="none" rotWithShape="1">
              <a:gsLst>
                <a:gs pos="0">
                  <a:schemeClr val="accent5"/>
                </a:gs>
                <a:gs pos="100000">
                  <a:schemeClr val="bg2">
                    <a:lumMod val="75000"/>
                    <a:alpha val="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a:solidFill>
                  <a:schemeClr val="tx1"/>
                </a:solidFill>
                <a:cs typeface="Segoe UI" pitchFamily="34" charset="0"/>
              </a:endParaRPr>
            </a:p>
          </p:txBody>
        </p:sp>
        <p:sp>
          <p:nvSpPr>
            <p:cNvPr id="51" name="Isosceles Triangle 50">
              <a:extLst>
                <a:ext uri="{FF2B5EF4-FFF2-40B4-BE49-F238E27FC236}">
                  <a16:creationId xmlns:a16="http://schemas.microsoft.com/office/drawing/2014/main" id="{979C7BAA-795E-75CE-FABE-A9C29F3C48EE}"/>
                </a:ext>
              </a:extLst>
            </p:cNvPr>
            <p:cNvSpPr/>
            <p:nvPr/>
          </p:nvSpPr>
          <p:spPr bwMode="auto">
            <a:xfrm rot="10800000">
              <a:off x="10754693" y="1328975"/>
              <a:ext cx="496375" cy="174132"/>
            </a:xfrm>
            <a:prstGeom prst="triangle">
              <a:avLst/>
            </a:prstGeom>
            <a:gradFill flip="none" rotWithShape="1">
              <a:gsLst>
                <a:gs pos="0">
                  <a:schemeClr val="accent5"/>
                </a:gs>
                <a:gs pos="100000">
                  <a:schemeClr val="bg2">
                    <a:lumMod val="75000"/>
                    <a:alpha val="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grpSp>
      <p:sp>
        <p:nvSpPr>
          <p:cNvPr id="52" name="Text Placeholder 62">
            <a:extLst>
              <a:ext uri="{FF2B5EF4-FFF2-40B4-BE49-F238E27FC236}">
                <a16:creationId xmlns:a16="http://schemas.microsoft.com/office/drawing/2014/main" id="{8A0FF1D3-E061-927C-2C05-9D73828EFA93}"/>
              </a:ext>
            </a:extLst>
          </p:cNvPr>
          <p:cNvSpPr>
            <a:spLocks noGrp="1"/>
          </p:cNvSpPr>
          <p:nvPr>
            <p:ph type="body" sz="quarter" idx="10" hasCustomPrompt="1"/>
          </p:nvPr>
        </p:nvSpPr>
        <p:spPr>
          <a:xfrm>
            <a:off x="2822584" y="2003965"/>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rgbClr val="CBBDFF"/>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53" name="Text Placeholder 62">
            <a:extLst>
              <a:ext uri="{FF2B5EF4-FFF2-40B4-BE49-F238E27FC236}">
                <a16:creationId xmlns:a16="http://schemas.microsoft.com/office/drawing/2014/main" id="{45A47598-8E2D-EBD0-A367-F09B95AD55E0}"/>
              </a:ext>
            </a:extLst>
          </p:cNvPr>
          <p:cNvSpPr>
            <a:spLocks noGrp="1"/>
          </p:cNvSpPr>
          <p:nvPr>
            <p:ph type="body" sz="quarter" idx="12" hasCustomPrompt="1"/>
          </p:nvPr>
        </p:nvSpPr>
        <p:spPr>
          <a:xfrm>
            <a:off x="2822584" y="2170073"/>
            <a:ext cx="1815564" cy="528350"/>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a:p>
            <a:pPr algn="ctr" defTabSz="914225">
              <a:spcAft>
                <a:spcPts val="200"/>
              </a:spcAft>
              <a:defRPr/>
            </a:pPr>
            <a:r>
              <a:rPr lang="en-US" sz="1000">
                <a:latin typeface="+mj-lt"/>
              </a:rPr>
              <a:t>Location</a:t>
            </a:r>
          </a:p>
        </p:txBody>
      </p:sp>
      <p:sp>
        <p:nvSpPr>
          <p:cNvPr id="54" name="Text Placeholder 62">
            <a:extLst>
              <a:ext uri="{FF2B5EF4-FFF2-40B4-BE49-F238E27FC236}">
                <a16:creationId xmlns:a16="http://schemas.microsoft.com/office/drawing/2014/main" id="{B7632FE4-A747-5DC4-3396-7FC19C185EB2}"/>
              </a:ext>
            </a:extLst>
          </p:cNvPr>
          <p:cNvSpPr>
            <a:spLocks noGrp="1"/>
          </p:cNvSpPr>
          <p:nvPr>
            <p:ph type="body" sz="quarter" idx="13" hasCustomPrompt="1"/>
          </p:nvPr>
        </p:nvSpPr>
        <p:spPr>
          <a:xfrm>
            <a:off x="5130538" y="2003965"/>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rgbClr val="CBBDFF"/>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55" name="Text Placeholder 62">
            <a:extLst>
              <a:ext uri="{FF2B5EF4-FFF2-40B4-BE49-F238E27FC236}">
                <a16:creationId xmlns:a16="http://schemas.microsoft.com/office/drawing/2014/main" id="{40A03085-993B-2DC8-2D9A-300FE582ED84}"/>
              </a:ext>
            </a:extLst>
          </p:cNvPr>
          <p:cNvSpPr>
            <a:spLocks noGrp="1"/>
          </p:cNvSpPr>
          <p:nvPr>
            <p:ph type="body" sz="quarter" idx="14" hasCustomPrompt="1"/>
          </p:nvPr>
        </p:nvSpPr>
        <p:spPr>
          <a:xfrm>
            <a:off x="5130538" y="2170073"/>
            <a:ext cx="1815564" cy="528350"/>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a:p>
            <a:pPr algn="ctr" defTabSz="914225">
              <a:spcAft>
                <a:spcPts val="200"/>
              </a:spcAft>
              <a:defRPr/>
            </a:pPr>
            <a:r>
              <a:rPr lang="en-US" sz="1000">
                <a:latin typeface="+mj-lt"/>
              </a:rPr>
              <a:t>Location</a:t>
            </a:r>
          </a:p>
        </p:txBody>
      </p:sp>
      <p:sp>
        <p:nvSpPr>
          <p:cNvPr id="58" name="Text Placeholder 62">
            <a:extLst>
              <a:ext uri="{FF2B5EF4-FFF2-40B4-BE49-F238E27FC236}">
                <a16:creationId xmlns:a16="http://schemas.microsoft.com/office/drawing/2014/main" id="{A6D6E35A-F5B3-2772-CC99-B860FF6288BD}"/>
              </a:ext>
            </a:extLst>
          </p:cNvPr>
          <p:cNvSpPr>
            <a:spLocks noGrp="1"/>
          </p:cNvSpPr>
          <p:nvPr>
            <p:ph type="body" sz="quarter" idx="19" hasCustomPrompt="1"/>
          </p:nvPr>
        </p:nvSpPr>
        <p:spPr>
          <a:xfrm>
            <a:off x="2822584" y="4012343"/>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chemeClr val="tx1"/>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61" name="Text Placeholder 62">
            <a:extLst>
              <a:ext uri="{FF2B5EF4-FFF2-40B4-BE49-F238E27FC236}">
                <a16:creationId xmlns:a16="http://schemas.microsoft.com/office/drawing/2014/main" id="{709B1C62-9C75-BC6D-F2DB-A4B57BF643A6}"/>
              </a:ext>
            </a:extLst>
          </p:cNvPr>
          <p:cNvSpPr>
            <a:spLocks noGrp="1"/>
          </p:cNvSpPr>
          <p:nvPr>
            <p:ph type="body" sz="quarter" idx="20" hasCustomPrompt="1"/>
          </p:nvPr>
        </p:nvSpPr>
        <p:spPr>
          <a:xfrm>
            <a:off x="2822584" y="4171308"/>
            <a:ext cx="1815564" cy="333425"/>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a:p>
            <a:pPr algn="ctr" defTabSz="914225">
              <a:spcAft>
                <a:spcPts val="200"/>
              </a:spcAft>
              <a:defRPr/>
            </a:pPr>
            <a:r>
              <a:rPr lang="en-US" sz="1000">
                <a:latin typeface="+mj-lt"/>
              </a:rPr>
              <a:t>Location</a:t>
            </a:r>
          </a:p>
        </p:txBody>
      </p:sp>
      <p:sp>
        <p:nvSpPr>
          <p:cNvPr id="62" name="Text Placeholder 62">
            <a:extLst>
              <a:ext uri="{FF2B5EF4-FFF2-40B4-BE49-F238E27FC236}">
                <a16:creationId xmlns:a16="http://schemas.microsoft.com/office/drawing/2014/main" id="{A57B3825-D921-F482-24B3-B280C1CDAFD5}"/>
              </a:ext>
            </a:extLst>
          </p:cNvPr>
          <p:cNvSpPr>
            <a:spLocks noGrp="1"/>
          </p:cNvSpPr>
          <p:nvPr>
            <p:ph type="body" sz="quarter" idx="21" hasCustomPrompt="1"/>
          </p:nvPr>
        </p:nvSpPr>
        <p:spPr>
          <a:xfrm>
            <a:off x="5130538" y="4012343"/>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chemeClr val="tx1"/>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64" name="Text Placeholder 62">
            <a:extLst>
              <a:ext uri="{FF2B5EF4-FFF2-40B4-BE49-F238E27FC236}">
                <a16:creationId xmlns:a16="http://schemas.microsoft.com/office/drawing/2014/main" id="{B8F2FAA8-7FC1-4CC2-9951-9F6268D861CF}"/>
              </a:ext>
            </a:extLst>
          </p:cNvPr>
          <p:cNvSpPr>
            <a:spLocks noGrp="1"/>
          </p:cNvSpPr>
          <p:nvPr>
            <p:ph type="body" sz="quarter" idx="22" hasCustomPrompt="1"/>
          </p:nvPr>
        </p:nvSpPr>
        <p:spPr>
          <a:xfrm>
            <a:off x="5130538" y="4178451"/>
            <a:ext cx="1815564" cy="333425"/>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a:p>
            <a:pPr algn="ctr" defTabSz="914225">
              <a:spcAft>
                <a:spcPts val="200"/>
              </a:spcAft>
              <a:defRPr/>
            </a:pPr>
            <a:r>
              <a:rPr lang="en-US" sz="1000">
                <a:latin typeface="+mj-lt"/>
              </a:rPr>
              <a:t>Location</a:t>
            </a:r>
          </a:p>
        </p:txBody>
      </p:sp>
      <p:sp>
        <p:nvSpPr>
          <p:cNvPr id="65" name="Text Placeholder 62">
            <a:extLst>
              <a:ext uri="{FF2B5EF4-FFF2-40B4-BE49-F238E27FC236}">
                <a16:creationId xmlns:a16="http://schemas.microsoft.com/office/drawing/2014/main" id="{B5207FD8-C11D-A03B-8814-D6823B4F8081}"/>
              </a:ext>
            </a:extLst>
          </p:cNvPr>
          <p:cNvSpPr>
            <a:spLocks noGrp="1"/>
          </p:cNvSpPr>
          <p:nvPr>
            <p:ph type="body" sz="quarter" idx="23" hasCustomPrompt="1"/>
          </p:nvPr>
        </p:nvSpPr>
        <p:spPr>
          <a:xfrm>
            <a:off x="510483" y="4012343"/>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chemeClr val="tx1"/>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66" name="Text Placeholder 62">
            <a:extLst>
              <a:ext uri="{FF2B5EF4-FFF2-40B4-BE49-F238E27FC236}">
                <a16:creationId xmlns:a16="http://schemas.microsoft.com/office/drawing/2014/main" id="{E6BF86D4-175D-CC92-E1D9-630C280E412F}"/>
              </a:ext>
            </a:extLst>
          </p:cNvPr>
          <p:cNvSpPr>
            <a:spLocks noGrp="1"/>
          </p:cNvSpPr>
          <p:nvPr>
            <p:ph type="body" sz="quarter" idx="24" hasCustomPrompt="1"/>
          </p:nvPr>
        </p:nvSpPr>
        <p:spPr>
          <a:xfrm>
            <a:off x="510483" y="4171308"/>
            <a:ext cx="1815564" cy="333425"/>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a:p>
            <a:pPr algn="ctr" defTabSz="914225">
              <a:spcAft>
                <a:spcPts val="200"/>
              </a:spcAft>
              <a:defRPr/>
            </a:pPr>
            <a:r>
              <a:rPr lang="en-US" sz="1000">
                <a:latin typeface="+mj-lt"/>
              </a:rPr>
              <a:t>Location</a:t>
            </a:r>
          </a:p>
        </p:txBody>
      </p:sp>
      <p:sp>
        <p:nvSpPr>
          <p:cNvPr id="72" name="Text Placeholder 62">
            <a:extLst>
              <a:ext uri="{FF2B5EF4-FFF2-40B4-BE49-F238E27FC236}">
                <a16:creationId xmlns:a16="http://schemas.microsoft.com/office/drawing/2014/main" id="{42F2AF6E-530E-F436-886E-A3DA13A84B1D}"/>
              </a:ext>
            </a:extLst>
          </p:cNvPr>
          <p:cNvSpPr>
            <a:spLocks noGrp="1"/>
          </p:cNvSpPr>
          <p:nvPr>
            <p:ph type="body" sz="quarter" idx="27" hasCustomPrompt="1"/>
          </p:nvPr>
        </p:nvSpPr>
        <p:spPr>
          <a:xfrm>
            <a:off x="2822584" y="5882101"/>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chemeClr val="tx1"/>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73" name="Text Placeholder 62">
            <a:extLst>
              <a:ext uri="{FF2B5EF4-FFF2-40B4-BE49-F238E27FC236}">
                <a16:creationId xmlns:a16="http://schemas.microsoft.com/office/drawing/2014/main" id="{6F30EE50-2638-15BC-82CB-C7749F39B4F2}"/>
              </a:ext>
            </a:extLst>
          </p:cNvPr>
          <p:cNvSpPr>
            <a:spLocks noGrp="1"/>
          </p:cNvSpPr>
          <p:nvPr>
            <p:ph type="body" sz="quarter" idx="28" hasCustomPrompt="1"/>
          </p:nvPr>
        </p:nvSpPr>
        <p:spPr>
          <a:xfrm>
            <a:off x="2822584" y="6048209"/>
            <a:ext cx="1815564" cy="333425"/>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a:p>
            <a:pPr algn="ctr" defTabSz="914225">
              <a:spcAft>
                <a:spcPts val="200"/>
              </a:spcAft>
              <a:defRPr/>
            </a:pPr>
            <a:r>
              <a:rPr lang="en-US" sz="1000">
                <a:latin typeface="+mj-lt"/>
              </a:rPr>
              <a:t>Location</a:t>
            </a:r>
          </a:p>
        </p:txBody>
      </p:sp>
      <p:sp>
        <p:nvSpPr>
          <p:cNvPr id="74" name="Text Placeholder 62">
            <a:extLst>
              <a:ext uri="{FF2B5EF4-FFF2-40B4-BE49-F238E27FC236}">
                <a16:creationId xmlns:a16="http://schemas.microsoft.com/office/drawing/2014/main" id="{0ADAAC92-92B6-E652-1942-5AB19BDEF4BF}"/>
              </a:ext>
            </a:extLst>
          </p:cNvPr>
          <p:cNvSpPr>
            <a:spLocks noGrp="1"/>
          </p:cNvSpPr>
          <p:nvPr>
            <p:ph type="body" sz="quarter" idx="29" hasCustomPrompt="1"/>
          </p:nvPr>
        </p:nvSpPr>
        <p:spPr>
          <a:xfrm>
            <a:off x="5130538" y="5882101"/>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chemeClr val="tx1"/>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75" name="Text Placeholder 62">
            <a:extLst>
              <a:ext uri="{FF2B5EF4-FFF2-40B4-BE49-F238E27FC236}">
                <a16:creationId xmlns:a16="http://schemas.microsoft.com/office/drawing/2014/main" id="{508A8790-6B70-EAA3-7A36-E2C045233848}"/>
              </a:ext>
            </a:extLst>
          </p:cNvPr>
          <p:cNvSpPr>
            <a:spLocks noGrp="1"/>
          </p:cNvSpPr>
          <p:nvPr>
            <p:ph type="body" sz="quarter" idx="30" hasCustomPrompt="1"/>
          </p:nvPr>
        </p:nvSpPr>
        <p:spPr>
          <a:xfrm>
            <a:off x="5130538" y="6048209"/>
            <a:ext cx="1815564" cy="333425"/>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a:p>
            <a:pPr algn="ctr" defTabSz="914225">
              <a:spcAft>
                <a:spcPts val="200"/>
              </a:spcAft>
              <a:defRPr/>
            </a:pPr>
            <a:r>
              <a:rPr lang="en-US" sz="1000">
                <a:latin typeface="+mj-lt"/>
              </a:rPr>
              <a:t>Location</a:t>
            </a:r>
          </a:p>
        </p:txBody>
      </p:sp>
      <p:sp>
        <p:nvSpPr>
          <p:cNvPr id="76" name="Text Placeholder 62">
            <a:extLst>
              <a:ext uri="{FF2B5EF4-FFF2-40B4-BE49-F238E27FC236}">
                <a16:creationId xmlns:a16="http://schemas.microsoft.com/office/drawing/2014/main" id="{CB33FFC4-2DDD-745C-F776-58DBFBEEA015}"/>
              </a:ext>
            </a:extLst>
          </p:cNvPr>
          <p:cNvSpPr>
            <a:spLocks noGrp="1"/>
          </p:cNvSpPr>
          <p:nvPr>
            <p:ph type="body" sz="quarter" idx="31" hasCustomPrompt="1"/>
          </p:nvPr>
        </p:nvSpPr>
        <p:spPr>
          <a:xfrm>
            <a:off x="510483" y="5882101"/>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chemeClr val="tx1"/>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77" name="Text Placeholder 62">
            <a:extLst>
              <a:ext uri="{FF2B5EF4-FFF2-40B4-BE49-F238E27FC236}">
                <a16:creationId xmlns:a16="http://schemas.microsoft.com/office/drawing/2014/main" id="{E1B3E712-47E5-6E2E-A8FD-69E2BF51EF2A}"/>
              </a:ext>
            </a:extLst>
          </p:cNvPr>
          <p:cNvSpPr>
            <a:spLocks noGrp="1"/>
          </p:cNvSpPr>
          <p:nvPr>
            <p:ph type="body" sz="quarter" idx="32" hasCustomPrompt="1"/>
          </p:nvPr>
        </p:nvSpPr>
        <p:spPr>
          <a:xfrm>
            <a:off x="510483" y="6048209"/>
            <a:ext cx="1815564" cy="333425"/>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a:p>
            <a:pPr algn="ctr" defTabSz="914225">
              <a:spcAft>
                <a:spcPts val="200"/>
              </a:spcAft>
              <a:defRPr/>
            </a:pPr>
            <a:r>
              <a:rPr lang="en-US" sz="1000">
                <a:latin typeface="+mj-lt"/>
              </a:rPr>
              <a:t>Location</a:t>
            </a:r>
          </a:p>
        </p:txBody>
      </p:sp>
      <p:sp>
        <p:nvSpPr>
          <p:cNvPr id="92" name="Picture Placeholder 104">
            <a:extLst>
              <a:ext uri="{FF2B5EF4-FFF2-40B4-BE49-F238E27FC236}">
                <a16:creationId xmlns:a16="http://schemas.microsoft.com/office/drawing/2014/main" id="{8D7386C2-174E-AEB3-D2E5-4FF63B9D637F}"/>
              </a:ext>
            </a:extLst>
          </p:cNvPr>
          <p:cNvSpPr>
            <a:spLocks noGrp="1"/>
          </p:cNvSpPr>
          <p:nvPr>
            <p:ph type="pic" sz="quarter" idx="41" hasCustomPrompt="1"/>
          </p:nvPr>
        </p:nvSpPr>
        <p:spPr>
          <a:xfrm>
            <a:off x="1040303" y="3058149"/>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effectLst/>
              </a:defRPr>
            </a:lvl1pPr>
          </a:lstStyle>
          <a:p>
            <a:r>
              <a:rPr lang="en-US"/>
              <a:t>Insert Image</a:t>
            </a:r>
          </a:p>
        </p:txBody>
      </p:sp>
      <p:sp>
        <p:nvSpPr>
          <p:cNvPr id="93" name="Picture Placeholder 109">
            <a:extLst>
              <a:ext uri="{FF2B5EF4-FFF2-40B4-BE49-F238E27FC236}">
                <a16:creationId xmlns:a16="http://schemas.microsoft.com/office/drawing/2014/main" id="{5DBEA33C-EA5F-4450-0438-EDD86CE2AC8E}"/>
              </a:ext>
            </a:extLst>
          </p:cNvPr>
          <p:cNvSpPr>
            <a:spLocks noGrp="1"/>
          </p:cNvSpPr>
          <p:nvPr>
            <p:ph type="pic" sz="quarter" idx="42" hasCustomPrompt="1"/>
          </p:nvPr>
        </p:nvSpPr>
        <p:spPr>
          <a:xfrm>
            <a:off x="3348257" y="3058149"/>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effectLst/>
              </a:defRPr>
            </a:lvl1pPr>
          </a:lstStyle>
          <a:p>
            <a:r>
              <a:rPr lang="en-US"/>
              <a:t>Insert Image</a:t>
            </a:r>
          </a:p>
        </p:txBody>
      </p:sp>
      <p:sp>
        <p:nvSpPr>
          <p:cNvPr id="102" name="Picture Placeholder 110">
            <a:extLst>
              <a:ext uri="{FF2B5EF4-FFF2-40B4-BE49-F238E27FC236}">
                <a16:creationId xmlns:a16="http://schemas.microsoft.com/office/drawing/2014/main" id="{35D19C3E-747B-7F13-0DAA-E7EA96B63828}"/>
              </a:ext>
            </a:extLst>
          </p:cNvPr>
          <p:cNvSpPr>
            <a:spLocks noGrp="1"/>
          </p:cNvSpPr>
          <p:nvPr>
            <p:ph type="pic" sz="quarter" idx="43" hasCustomPrompt="1"/>
          </p:nvPr>
        </p:nvSpPr>
        <p:spPr>
          <a:xfrm>
            <a:off x="5658287" y="3058149"/>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effectLst/>
              </a:defRPr>
            </a:lvl1pPr>
          </a:lstStyle>
          <a:p>
            <a:r>
              <a:rPr lang="en-US"/>
              <a:t>Insert Image</a:t>
            </a:r>
          </a:p>
        </p:txBody>
      </p:sp>
      <p:sp>
        <p:nvSpPr>
          <p:cNvPr id="104" name="Picture Placeholder 113">
            <a:extLst>
              <a:ext uri="{FF2B5EF4-FFF2-40B4-BE49-F238E27FC236}">
                <a16:creationId xmlns:a16="http://schemas.microsoft.com/office/drawing/2014/main" id="{87FCE278-C808-5429-ED4B-36E31B6C2650}"/>
              </a:ext>
            </a:extLst>
          </p:cNvPr>
          <p:cNvSpPr>
            <a:spLocks noGrp="1"/>
          </p:cNvSpPr>
          <p:nvPr>
            <p:ph type="pic" sz="quarter" idx="46" hasCustomPrompt="1"/>
          </p:nvPr>
        </p:nvSpPr>
        <p:spPr>
          <a:xfrm>
            <a:off x="5658287" y="4927589"/>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effectLst/>
              </a:defRPr>
            </a:lvl1pPr>
          </a:lstStyle>
          <a:p>
            <a:r>
              <a:rPr lang="en-US"/>
              <a:t>Insert Image</a:t>
            </a:r>
          </a:p>
        </p:txBody>
      </p:sp>
      <p:sp>
        <p:nvSpPr>
          <p:cNvPr id="106" name="Picture Placeholder 114">
            <a:extLst>
              <a:ext uri="{FF2B5EF4-FFF2-40B4-BE49-F238E27FC236}">
                <a16:creationId xmlns:a16="http://schemas.microsoft.com/office/drawing/2014/main" id="{126E7231-3D4D-9CB5-657A-651DB9940BC9}"/>
              </a:ext>
            </a:extLst>
          </p:cNvPr>
          <p:cNvSpPr>
            <a:spLocks noGrp="1"/>
          </p:cNvSpPr>
          <p:nvPr>
            <p:ph type="pic" sz="quarter" idx="47" hasCustomPrompt="1"/>
          </p:nvPr>
        </p:nvSpPr>
        <p:spPr>
          <a:xfrm>
            <a:off x="3348257" y="4927589"/>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effectLst/>
              </a:defRPr>
            </a:lvl1pPr>
          </a:lstStyle>
          <a:p>
            <a:r>
              <a:rPr lang="en-US"/>
              <a:t>Insert Image</a:t>
            </a:r>
          </a:p>
        </p:txBody>
      </p:sp>
      <p:sp>
        <p:nvSpPr>
          <p:cNvPr id="107" name="Picture Placeholder 115">
            <a:extLst>
              <a:ext uri="{FF2B5EF4-FFF2-40B4-BE49-F238E27FC236}">
                <a16:creationId xmlns:a16="http://schemas.microsoft.com/office/drawing/2014/main" id="{CC66F2F5-B825-9B47-51D8-0CB717BDE9F9}"/>
              </a:ext>
            </a:extLst>
          </p:cNvPr>
          <p:cNvSpPr>
            <a:spLocks noGrp="1"/>
          </p:cNvSpPr>
          <p:nvPr>
            <p:ph type="pic" sz="quarter" idx="48" hasCustomPrompt="1"/>
          </p:nvPr>
        </p:nvSpPr>
        <p:spPr>
          <a:xfrm>
            <a:off x="1040303" y="4927589"/>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effectLst/>
              </a:defRPr>
            </a:lvl1pPr>
          </a:lstStyle>
          <a:p>
            <a:r>
              <a:rPr lang="en-US"/>
              <a:t>Insert Image</a:t>
            </a:r>
          </a:p>
        </p:txBody>
      </p:sp>
      <p:sp>
        <p:nvSpPr>
          <p:cNvPr id="108" name="Picture Placeholder 113">
            <a:extLst>
              <a:ext uri="{FF2B5EF4-FFF2-40B4-BE49-F238E27FC236}">
                <a16:creationId xmlns:a16="http://schemas.microsoft.com/office/drawing/2014/main" id="{03AF14B9-55D6-F926-9BAB-28784F99F219}"/>
              </a:ext>
            </a:extLst>
          </p:cNvPr>
          <p:cNvSpPr>
            <a:spLocks noGrp="1"/>
          </p:cNvSpPr>
          <p:nvPr>
            <p:ph type="pic" sz="quarter" idx="55" hasCustomPrompt="1"/>
          </p:nvPr>
        </p:nvSpPr>
        <p:spPr>
          <a:xfrm>
            <a:off x="10624919" y="166340"/>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effectLst/>
              </a:defRPr>
            </a:lvl1pPr>
          </a:lstStyle>
          <a:p>
            <a:r>
              <a:rPr lang="en-US"/>
              <a:t>Insert Image</a:t>
            </a:r>
          </a:p>
        </p:txBody>
      </p:sp>
      <p:sp>
        <p:nvSpPr>
          <p:cNvPr id="109" name="Text Placeholder 62">
            <a:extLst>
              <a:ext uri="{FF2B5EF4-FFF2-40B4-BE49-F238E27FC236}">
                <a16:creationId xmlns:a16="http://schemas.microsoft.com/office/drawing/2014/main" id="{72786951-C23C-2828-29AE-6B0622D85DE9}"/>
              </a:ext>
            </a:extLst>
          </p:cNvPr>
          <p:cNvSpPr>
            <a:spLocks noGrp="1"/>
          </p:cNvSpPr>
          <p:nvPr>
            <p:ph type="body" sz="quarter" idx="56" hasCustomPrompt="1"/>
          </p:nvPr>
        </p:nvSpPr>
        <p:spPr>
          <a:xfrm>
            <a:off x="10095099" y="1028632"/>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chemeClr val="tx1"/>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113" name="Text Placeholder 62">
            <a:extLst>
              <a:ext uri="{FF2B5EF4-FFF2-40B4-BE49-F238E27FC236}">
                <a16:creationId xmlns:a16="http://schemas.microsoft.com/office/drawing/2014/main" id="{00D2F131-27C7-C0C6-DDDC-5E43DF8A6599}"/>
              </a:ext>
            </a:extLst>
          </p:cNvPr>
          <p:cNvSpPr>
            <a:spLocks noGrp="1"/>
          </p:cNvSpPr>
          <p:nvPr>
            <p:ph type="body" sz="quarter" idx="57" hasCustomPrompt="1"/>
          </p:nvPr>
        </p:nvSpPr>
        <p:spPr>
          <a:xfrm>
            <a:off x="10095099" y="1194741"/>
            <a:ext cx="1815564" cy="174132"/>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p:txBody>
      </p:sp>
      <p:grpSp>
        <p:nvGrpSpPr>
          <p:cNvPr id="123" name="Group 122">
            <a:extLst>
              <a:ext uri="{FF2B5EF4-FFF2-40B4-BE49-F238E27FC236}">
                <a16:creationId xmlns:a16="http://schemas.microsoft.com/office/drawing/2014/main" id="{41512B09-77A3-EE4C-D39D-68EE0016421D}"/>
              </a:ext>
            </a:extLst>
          </p:cNvPr>
          <p:cNvGrpSpPr/>
          <p:nvPr/>
        </p:nvGrpSpPr>
        <p:grpSpPr>
          <a:xfrm>
            <a:off x="10754693" y="3310175"/>
            <a:ext cx="496376" cy="231628"/>
            <a:chOff x="10754693" y="1328975"/>
            <a:chExt cx="496376" cy="231628"/>
          </a:xfrm>
        </p:grpSpPr>
        <p:sp>
          <p:nvSpPr>
            <p:cNvPr id="124" name="Isosceles Triangle 123">
              <a:extLst>
                <a:ext uri="{FF2B5EF4-FFF2-40B4-BE49-F238E27FC236}">
                  <a16:creationId xmlns:a16="http://schemas.microsoft.com/office/drawing/2014/main" id="{27B75F78-FBAA-7578-88F9-96AACBF94DB7}"/>
                </a:ext>
              </a:extLst>
            </p:cNvPr>
            <p:cNvSpPr/>
            <p:nvPr/>
          </p:nvSpPr>
          <p:spPr bwMode="auto">
            <a:xfrm rot="10800000">
              <a:off x="10754694" y="1386471"/>
              <a:ext cx="496375" cy="174132"/>
            </a:xfrm>
            <a:prstGeom prst="triangle">
              <a:avLst/>
            </a:prstGeom>
            <a:gradFill flip="none" rotWithShape="1">
              <a:gsLst>
                <a:gs pos="0">
                  <a:schemeClr val="accent5"/>
                </a:gs>
                <a:gs pos="100000">
                  <a:schemeClr val="bg2">
                    <a:lumMod val="75000"/>
                    <a:alpha val="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a:solidFill>
                  <a:schemeClr val="tx1"/>
                </a:solidFill>
                <a:cs typeface="Segoe UI" pitchFamily="34" charset="0"/>
              </a:endParaRPr>
            </a:p>
          </p:txBody>
        </p:sp>
        <p:sp>
          <p:nvSpPr>
            <p:cNvPr id="125" name="Isosceles Triangle 124">
              <a:extLst>
                <a:ext uri="{FF2B5EF4-FFF2-40B4-BE49-F238E27FC236}">
                  <a16:creationId xmlns:a16="http://schemas.microsoft.com/office/drawing/2014/main" id="{1E3A4715-E6C1-6EA7-3563-305765A82DF5}"/>
                </a:ext>
              </a:extLst>
            </p:cNvPr>
            <p:cNvSpPr/>
            <p:nvPr/>
          </p:nvSpPr>
          <p:spPr bwMode="auto">
            <a:xfrm rot="10800000">
              <a:off x="10754693" y="1328975"/>
              <a:ext cx="496375" cy="174132"/>
            </a:xfrm>
            <a:prstGeom prst="triangle">
              <a:avLst/>
            </a:prstGeom>
            <a:gradFill flip="none" rotWithShape="1">
              <a:gsLst>
                <a:gs pos="0">
                  <a:schemeClr val="accent5"/>
                </a:gs>
                <a:gs pos="100000">
                  <a:schemeClr val="bg2">
                    <a:lumMod val="75000"/>
                    <a:alpha val="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grpSp>
      <p:sp>
        <p:nvSpPr>
          <p:cNvPr id="126" name="Picture Placeholder 113">
            <a:extLst>
              <a:ext uri="{FF2B5EF4-FFF2-40B4-BE49-F238E27FC236}">
                <a16:creationId xmlns:a16="http://schemas.microsoft.com/office/drawing/2014/main" id="{08E54EBD-30B9-D86E-D71A-526E27D0388B}"/>
              </a:ext>
            </a:extLst>
          </p:cNvPr>
          <p:cNvSpPr>
            <a:spLocks noGrp="1"/>
          </p:cNvSpPr>
          <p:nvPr>
            <p:ph type="pic" sz="quarter" idx="58" hasCustomPrompt="1"/>
          </p:nvPr>
        </p:nvSpPr>
        <p:spPr>
          <a:xfrm>
            <a:off x="10624919" y="1944340"/>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effectLst/>
              </a:defRPr>
            </a:lvl1pPr>
          </a:lstStyle>
          <a:p>
            <a:r>
              <a:rPr lang="en-US"/>
              <a:t>Insert Image</a:t>
            </a:r>
          </a:p>
        </p:txBody>
      </p:sp>
      <p:sp>
        <p:nvSpPr>
          <p:cNvPr id="127" name="Text Placeholder 62">
            <a:extLst>
              <a:ext uri="{FF2B5EF4-FFF2-40B4-BE49-F238E27FC236}">
                <a16:creationId xmlns:a16="http://schemas.microsoft.com/office/drawing/2014/main" id="{70B86B54-13B6-3B09-ADB9-E48F5654938C}"/>
              </a:ext>
            </a:extLst>
          </p:cNvPr>
          <p:cNvSpPr>
            <a:spLocks noGrp="1"/>
          </p:cNvSpPr>
          <p:nvPr>
            <p:ph type="body" sz="quarter" idx="59" hasCustomPrompt="1"/>
          </p:nvPr>
        </p:nvSpPr>
        <p:spPr>
          <a:xfrm>
            <a:off x="10095099" y="2806632"/>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chemeClr val="tx1"/>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128" name="Text Placeholder 62">
            <a:extLst>
              <a:ext uri="{FF2B5EF4-FFF2-40B4-BE49-F238E27FC236}">
                <a16:creationId xmlns:a16="http://schemas.microsoft.com/office/drawing/2014/main" id="{ED8008AE-F7E3-46CC-3A01-FD4DE7425E85}"/>
              </a:ext>
            </a:extLst>
          </p:cNvPr>
          <p:cNvSpPr>
            <a:spLocks noGrp="1"/>
          </p:cNvSpPr>
          <p:nvPr>
            <p:ph type="body" sz="quarter" idx="60" hasCustomPrompt="1"/>
          </p:nvPr>
        </p:nvSpPr>
        <p:spPr>
          <a:xfrm>
            <a:off x="10095099" y="2972741"/>
            <a:ext cx="1815564" cy="174132"/>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p:txBody>
      </p:sp>
      <p:sp>
        <p:nvSpPr>
          <p:cNvPr id="129" name="Picture Placeholder 113">
            <a:extLst>
              <a:ext uri="{FF2B5EF4-FFF2-40B4-BE49-F238E27FC236}">
                <a16:creationId xmlns:a16="http://schemas.microsoft.com/office/drawing/2014/main" id="{1CA228BC-97B8-1291-8D8D-3BBA7CB9DB6A}"/>
              </a:ext>
            </a:extLst>
          </p:cNvPr>
          <p:cNvSpPr>
            <a:spLocks noGrp="1"/>
          </p:cNvSpPr>
          <p:nvPr>
            <p:ph type="pic" sz="quarter" idx="61" hasCustomPrompt="1"/>
          </p:nvPr>
        </p:nvSpPr>
        <p:spPr>
          <a:xfrm>
            <a:off x="10624919" y="3671540"/>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effectLst/>
              </a:defRPr>
            </a:lvl1pPr>
          </a:lstStyle>
          <a:p>
            <a:r>
              <a:rPr lang="en-US"/>
              <a:t>Insert Image</a:t>
            </a:r>
          </a:p>
        </p:txBody>
      </p:sp>
      <p:sp>
        <p:nvSpPr>
          <p:cNvPr id="130" name="Text Placeholder 62">
            <a:extLst>
              <a:ext uri="{FF2B5EF4-FFF2-40B4-BE49-F238E27FC236}">
                <a16:creationId xmlns:a16="http://schemas.microsoft.com/office/drawing/2014/main" id="{EF25EF0E-12EE-7682-C8FE-7C07C6FE035E}"/>
              </a:ext>
            </a:extLst>
          </p:cNvPr>
          <p:cNvSpPr>
            <a:spLocks noGrp="1"/>
          </p:cNvSpPr>
          <p:nvPr>
            <p:ph type="body" sz="quarter" idx="62" hasCustomPrompt="1"/>
          </p:nvPr>
        </p:nvSpPr>
        <p:spPr>
          <a:xfrm>
            <a:off x="10095099" y="4533832"/>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chemeClr val="tx1"/>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131" name="Text Placeholder 62">
            <a:extLst>
              <a:ext uri="{FF2B5EF4-FFF2-40B4-BE49-F238E27FC236}">
                <a16:creationId xmlns:a16="http://schemas.microsoft.com/office/drawing/2014/main" id="{019EBF99-D5B8-5D0D-8701-CF194508988A}"/>
              </a:ext>
            </a:extLst>
          </p:cNvPr>
          <p:cNvSpPr>
            <a:spLocks noGrp="1"/>
          </p:cNvSpPr>
          <p:nvPr>
            <p:ph type="body" sz="quarter" idx="63" hasCustomPrompt="1"/>
          </p:nvPr>
        </p:nvSpPr>
        <p:spPr>
          <a:xfrm>
            <a:off x="10095099" y="4699941"/>
            <a:ext cx="1815564" cy="174132"/>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p:txBody>
      </p:sp>
      <p:pic>
        <p:nvPicPr>
          <p:cNvPr id="132" name="Picture 131">
            <a:extLst>
              <a:ext uri="{FF2B5EF4-FFF2-40B4-BE49-F238E27FC236}">
                <a16:creationId xmlns:a16="http://schemas.microsoft.com/office/drawing/2014/main" id="{A3EDE38F-320D-CB1F-DAD6-7E769C251AE4}"/>
              </a:ext>
            </a:extLst>
          </p:cNvPr>
          <p:cNvPicPr>
            <a:picLocks noChangeAspect="1"/>
          </p:cNvPicPr>
          <p:nvPr/>
        </p:nvPicPr>
        <p:blipFill>
          <a:blip r:embed="rId4"/>
          <a:stretch>
            <a:fillRect/>
          </a:stretch>
        </p:blipFill>
        <p:spPr>
          <a:xfrm>
            <a:off x="10381035" y="5239290"/>
            <a:ext cx="1243692" cy="1249788"/>
          </a:xfrm>
          <a:prstGeom prst="rect">
            <a:avLst/>
          </a:prstGeom>
        </p:spPr>
      </p:pic>
      <p:sp>
        <p:nvSpPr>
          <p:cNvPr id="133" name="Picture Placeholder 116">
            <a:extLst>
              <a:ext uri="{FF2B5EF4-FFF2-40B4-BE49-F238E27FC236}">
                <a16:creationId xmlns:a16="http://schemas.microsoft.com/office/drawing/2014/main" id="{D08951A8-B92E-847D-D495-C9DC816B5AC5}"/>
              </a:ext>
            </a:extLst>
          </p:cNvPr>
          <p:cNvSpPr>
            <a:spLocks noGrp="1"/>
          </p:cNvSpPr>
          <p:nvPr>
            <p:ph type="pic" sz="quarter" idx="49" hasCustomPrompt="1"/>
          </p:nvPr>
        </p:nvSpPr>
        <p:spPr>
          <a:xfrm>
            <a:off x="5660358" y="1123609"/>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defRPr>
            </a:lvl1pPr>
          </a:lstStyle>
          <a:p>
            <a:r>
              <a:rPr lang="en-US"/>
              <a:t>Insert Image</a:t>
            </a:r>
          </a:p>
        </p:txBody>
      </p:sp>
      <p:sp>
        <p:nvSpPr>
          <p:cNvPr id="134" name="Picture Placeholder 117">
            <a:extLst>
              <a:ext uri="{FF2B5EF4-FFF2-40B4-BE49-F238E27FC236}">
                <a16:creationId xmlns:a16="http://schemas.microsoft.com/office/drawing/2014/main" id="{84D7DF12-4D2D-35D7-DB86-50FFB4966F1A}"/>
              </a:ext>
            </a:extLst>
          </p:cNvPr>
          <p:cNvSpPr>
            <a:spLocks noGrp="1"/>
          </p:cNvSpPr>
          <p:nvPr>
            <p:ph type="pic" sz="quarter" idx="50" hasCustomPrompt="1"/>
          </p:nvPr>
        </p:nvSpPr>
        <p:spPr>
          <a:xfrm>
            <a:off x="3352404" y="1123609"/>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defRPr>
            </a:lvl1pPr>
          </a:lstStyle>
          <a:p>
            <a:r>
              <a:rPr lang="en-US"/>
              <a:t>Insert Image</a:t>
            </a:r>
          </a:p>
        </p:txBody>
      </p:sp>
      <p:sp>
        <p:nvSpPr>
          <p:cNvPr id="14" name="Freeform 16">
            <a:extLst>
              <a:ext uri="{FF2B5EF4-FFF2-40B4-BE49-F238E27FC236}">
                <a16:creationId xmlns:a16="http://schemas.microsoft.com/office/drawing/2014/main" id="{52D0DAB2-32F3-722B-C82B-5840870E031C}"/>
              </a:ext>
            </a:extLst>
          </p:cNvPr>
          <p:cNvSpPr>
            <a:spLocks/>
          </p:cNvSpPr>
          <p:nvPr/>
        </p:nvSpPr>
        <p:spPr bwMode="auto">
          <a:xfrm>
            <a:off x="7392908" y="3245898"/>
            <a:ext cx="1976508" cy="1389332"/>
          </a:xfrm>
          <a:prstGeom prst="roundRect">
            <a:avLst>
              <a:gd name="adj" fmla="val 6700"/>
            </a:avLst>
          </a:prstGeom>
          <a:gradFill>
            <a:gsLst>
              <a:gs pos="0">
                <a:schemeClr val="bg1"/>
              </a:gs>
              <a:gs pos="100000">
                <a:schemeClr val="bg2"/>
              </a:gs>
            </a:gsLst>
            <a:lin ang="2700000" scaled="0"/>
          </a:gradFill>
          <a:ln w="9525">
            <a:noFill/>
            <a:round/>
            <a:headEnd/>
            <a:tailEnd/>
          </a:ln>
          <a:effectLst>
            <a:outerShdw blurRad="330200" dist="342900" dir="2700000" algn="tl" rotWithShape="0">
              <a:schemeClr val="bg1">
                <a:lumMod val="75000"/>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endParaRPr lang="ru-UA" sz="900" b="1">
              <a:solidFill>
                <a:schemeClr val="accent4"/>
              </a:solidFill>
            </a:endParaRPr>
          </a:p>
        </p:txBody>
      </p:sp>
      <p:sp>
        <p:nvSpPr>
          <p:cNvPr id="15" name="Freeform 9">
            <a:extLst>
              <a:ext uri="{FF2B5EF4-FFF2-40B4-BE49-F238E27FC236}">
                <a16:creationId xmlns:a16="http://schemas.microsoft.com/office/drawing/2014/main" id="{8A813BF0-5D25-80D4-CB46-DB1045454E57}"/>
              </a:ext>
            </a:extLst>
          </p:cNvPr>
          <p:cNvSpPr>
            <a:spLocks noEditPoints="1"/>
          </p:cNvSpPr>
          <p:nvPr/>
        </p:nvSpPr>
        <p:spPr bwMode="auto">
          <a:xfrm>
            <a:off x="7392909" y="3245898"/>
            <a:ext cx="1976508" cy="1389332"/>
          </a:xfrm>
          <a:prstGeom prst="roundRect">
            <a:avLst>
              <a:gd name="adj" fmla="val 6700"/>
            </a:avLst>
          </a:prstGeom>
          <a:noFill/>
          <a:ln w="6350">
            <a:gradFill>
              <a:gsLst>
                <a:gs pos="0">
                  <a:schemeClr val="accent5">
                    <a:alpha val="21000"/>
                  </a:schemeClr>
                </a:gs>
                <a:gs pos="100000">
                  <a:schemeClr val="accent5">
                    <a:alpha val="0"/>
                  </a:schemeClr>
                </a:gs>
              </a:gsLst>
              <a:lin ang="5400000" scaled="1"/>
            </a:gradFill>
          </a:ln>
        </p:spPr>
        <p:txBody>
          <a:bodyPr vert="horz" wrap="square" lIns="91440" tIns="45720" rIns="91440" bIns="45720" numCol="1" anchor="t" anchorCtr="0" compatLnSpc="1">
            <a:prstTxWarp prst="textNoShape">
              <a:avLst/>
            </a:prstTxWarp>
          </a:bodyPr>
          <a:lstStyle/>
          <a:p>
            <a:endParaRPr lang="ru-UA" sz="1200">
              <a:solidFill>
                <a:schemeClr val="tx1"/>
              </a:solidFill>
              <a:effectLst/>
            </a:endParaRPr>
          </a:p>
        </p:txBody>
      </p:sp>
      <p:sp>
        <p:nvSpPr>
          <p:cNvPr id="18" name="Freeform 9">
            <a:extLst>
              <a:ext uri="{FF2B5EF4-FFF2-40B4-BE49-F238E27FC236}">
                <a16:creationId xmlns:a16="http://schemas.microsoft.com/office/drawing/2014/main" id="{1F195395-4CCC-F2AD-A192-5ED92C782E1C}"/>
              </a:ext>
            </a:extLst>
          </p:cNvPr>
          <p:cNvSpPr>
            <a:spLocks noEditPoints="1"/>
          </p:cNvSpPr>
          <p:nvPr/>
        </p:nvSpPr>
        <p:spPr bwMode="auto">
          <a:xfrm>
            <a:off x="7392909" y="3245898"/>
            <a:ext cx="1976508" cy="1389332"/>
          </a:xfrm>
          <a:prstGeom prst="roundRect">
            <a:avLst>
              <a:gd name="adj" fmla="val 6700"/>
            </a:avLst>
          </a:prstGeom>
          <a:noFill/>
          <a:ln>
            <a:gradFill flip="none" rotWithShape="1">
              <a:gsLst>
                <a:gs pos="0">
                  <a:schemeClr val="tx1">
                    <a:alpha val="33000"/>
                  </a:schemeClr>
                </a:gs>
                <a:gs pos="82000">
                  <a:schemeClr val="tx1">
                    <a:alpha val="0"/>
                  </a:schemeClr>
                </a:gs>
              </a:gsLst>
              <a:lin ang="18900000" scaled="1"/>
              <a:tileRect/>
            </a:gradFill>
          </a:ln>
        </p:spPr>
        <p:txBody>
          <a:bodyPr vert="horz" wrap="square" lIns="91440" tIns="45720" rIns="91440" bIns="45720" numCol="1" anchor="t" anchorCtr="0" compatLnSpc="1">
            <a:prstTxWarp prst="textNoShape">
              <a:avLst/>
            </a:prstTxWarp>
          </a:bodyPr>
          <a:lstStyle/>
          <a:p>
            <a:pPr lvl="0"/>
            <a:endParaRPr lang="ru-UA" sz="1200"/>
          </a:p>
        </p:txBody>
      </p:sp>
      <p:sp>
        <p:nvSpPr>
          <p:cNvPr id="19" name="Text Placeholder 62">
            <a:extLst>
              <a:ext uri="{FF2B5EF4-FFF2-40B4-BE49-F238E27FC236}">
                <a16:creationId xmlns:a16="http://schemas.microsoft.com/office/drawing/2014/main" id="{613FE7DC-44B6-8204-4AFB-1A66587C9AF7}"/>
              </a:ext>
            </a:extLst>
          </p:cNvPr>
          <p:cNvSpPr>
            <a:spLocks noGrp="1"/>
          </p:cNvSpPr>
          <p:nvPr>
            <p:ph type="body" sz="quarter" idx="64" hasCustomPrompt="1"/>
          </p:nvPr>
        </p:nvSpPr>
        <p:spPr>
          <a:xfrm>
            <a:off x="7475451" y="4012343"/>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chemeClr val="tx1"/>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22" name="Text Placeholder 62">
            <a:extLst>
              <a:ext uri="{FF2B5EF4-FFF2-40B4-BE49-F238E27FC236}">
                <a16:creationId xmlns:a16="http://schemas.microsoft.com/office/drawing/2014/main" id="{505F1367-FF40-4910-D9D9-29AE71A616BF}"/>
              </a:ext>
            </a:extLst>
          </p:cNvPr>
          <p:cNvSpPr>
            <a:spLocks noGrp="1"/>
          </p:cNvSpPr>
          <p:nvPr>
            <p:ph type="body" sz="quarter" idx="65" hasCustomPrompt="1"/>
          </p:nvPr>
        </p:nvSpPr>
        <p:spPr>
          <a:xfrm>
            <a:off x="7475451" y="4178451"/>
            <a:ext cx="1815564" cy="333425"/>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a:p>
            <a:pPr algn="ctr" defTabSz="914225">
              <a:spcAft>
                <a:spcPts val="200"/>
              </a:spcAft>
              <a:defRPr/>
            </a:pPr>
            <a:r>
              <a:rPr lang="en-US" sz="1000">
                <a:latin typeface="+mj-lt"/>
              </a:rPr>
              <a:t>Location</a:t>
            </a:r>
          </a:p>
        </p:txBody>
      </p:sp>
      <p:sp>
        <p:nvSpPr>
          <p:cNvPr id="23" name="Picture Placeholder 110">
            <a:extLst>
              <a:ext uri="{FF2B5EF4-FFF2-40B4-BE49-F238E27FC236}">
                <a16:creationId xmlns:a16="http://schemas.microsoft.com/office/drawing/2014/main" id="{1E87FA67-9231-0AF2-5955-DDA7898BE174}"/>
              </a:ext>
            </a:extLst>
          </p:cNvPr>
          <p:cNvSpPr>
            <a:spLocks noGrp="1"/>
          </p:cNvSpPr>
          <p:nvPr>
            <p:ph type="pic" sz="quarter" idx="66" hasCustomPrompt="1"/>
          </p:nvPr>
        </p:nvSpPr>
        <p:spPr>
          <a:xfrm>
            <a:off x="8003200" y="3058149"/>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effectLst/>
              </a:defRPr>
            </a:lvl1pPr>
          </a:lstStyle>
          <a:p>
            <a:r>
              <a:rPr lang="en-US"/>
              <a:t>Insert Image</a:t>
            </a:r>
          </a:p>
        </p:txBody>
      </p:sp>
    </p:spTree>
    <p:extLst>
      <p:ext uri="{BB962C8B-B14F-4D97-AF65-F5344CB8AC3E}">
        <p14:creationId xmlns:p14="http://schemas.microsoft.com/office/powerpoint/2010/main" val="19409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ection Titl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929EB9-65AF-40A9-8894-B16CCACA98C9}"/>
              </a:ext>
            </a:extLst>
          </p:cNvPr>
          <p:cNvSpPr/>
          <p:nvPr/>
        </p:nvSpPr>
        <p:spPr bwMode="auto">
          <a:xfrm>
            <a:off x="6096000" y="0"/>
            <a:ext cx="6096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57200" y="2084172"/>
            <a:ext cx="5339992"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5286089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_Section Title 1">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5B5F87B3-A319-951F-542D-616CAF596A82}"/>
              </a:ext>
            </a:extLst>
          </p:cNvPr>
          <p:cNvSpPr/>
          <p:nvPr/>
        </p:nvSpPr>
        <p:spPr bwMode="auto">
          <a:xfrm flipH="1">
            <a:off x="266700" y="479426"/>
            <a:ext cx="11925300" cy="6378574"/>
          </a:xfrm>
          <a:prstGeom prst="round1Rect">
            <a:avLst>
              <a:gd name="adj" fmla="val 3469"/>
            </a:avLst>
          </a:prstGeom>
          <a:solidFill>
            <a:schemeClr val="accent5">
              <a:lumMod val="20000"/>
              <a:lumOff val="80000"/>
              <a:alpha val="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D2F2C68C-F447-25BD-2CD9-0A96EFF1C165}"/>
              </a:ext>
            </a:extLst>
          </p:cNvPr>
          <p:cNvSpPr/>
          <p:nvPr/>
        </p:nvSpPr>
        <p:spPr bwMode="auto">
          <a:xfrm>
            <a:off x="0" y="2249714"/>
            <a:ext cx="12192000" cy="2358572"/>
          </a:xfrm>
          <a:prstGeom prst="rect">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8" name="Title 1">
            <a:extLst>
              <a:ext uri="{FF2B5EF4-FFF2-40B4-BE49-F238E27FC236}">
                <a16:creationId xmlns:a16="http://schemas.microsoft.com/office/drawing/2014/main" id="{68725946-1E67-ACF1-F7A3-A9BD9FEC7531}"/>
              </a:ext>
            </a:extLst>
          </p:cNvPr>
          <p:cNvSpPr>
            <a:spLocks noGrp="1"/>
          </p:cNvSpPr>
          <p:nvPr>
            <p:ph type="title" hasCustomPrompt="1"/>
          </p:nvPr>
        </p:nvSpPr>
        <p:spPr>
          <a:xfrm>
            <a:off x="457200" y="3059668"/>
            <a:ext cx="5339992" cy="738664"/>
          </a:xfrm>
          <a:noFill/>
        </p:spPr>
        <p:txBody>
          <a:bodyPr wrap="square" tIns="91440" bIns="91440" anchor="t" anchorCtr="0">
            <a:spAutoFit/>
          </a:bodyPr>
          <a:lstStyle>
            <a:lvl1pPr>
              <a:defRPr sz="4000" spc="-98" baseline="0">
                <a:solidFill>
                  <a:schemeClr val="tx1"/>
                </a:solidFill>
              </a:defRPr>
            </a:lvl1pPr>
          </a:lstStyle>
          <a:p>
            <a:r>
              <a:rPr lang="en-US"/>
              <a:t>Section title</a:t>
            </a:r>
          </a:p>
        </p:txBody>
      </p:sp>
    </p:spTree>
    <p:extLst>
      <p:ext uri="{BB962C8B-B14F-4D97-AF65-F5344CB8AC3E}">
        <p14:creationId xmlns:p14="http://schemas.microsoft.com/office/powerpoint/2010/main" val="2344972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Section Title 1">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7D35CC0-1A29-89F3-436C-B09B69098C47}"/>
              </a:ext>
            </a:extLst>
          </p:cNvPr>
          <p:cNvSpPr/>
          <p:nvPr/>
        </p:nvSpPr>
        <p:spPr bwMode="auto">
          <a:xfrm>
            <a:off x="0" y="2249714"/>
            <a:ext cx="12192000" cy="2358572"/>
          </a:xfrm>
          <a:prstGeom prst="rect">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28" name="Title 1">
            <a:extLst>
              <a:ext uri="{FF2B5EF4-FFF2-40B4-BE49-F238E27FC236}">
                <a16:creationId xmlns:a16="http://schemas.microsoft.com/office/drawing/2014/main" id="{7C1088AB-8ED4-2381-F629-02244096209D}"/>
              </a:ext>
            </a:extLst>
          </p:cNvPr>
          <p:cNvSpPr>
            <a:spLocks noGrp="1"/>
          </p:cNvSpPr>
          <p:nvPr>
            <p:ph type="title" hasCustomPrompt="1"/>
          </p:nvPr>
        </p:nvSpPr>
        <p:spPr>
          <a:xfrm>
            <a:off x="457200" y="3059668"/>
            <a:ext cx="5339992" cy="738664"/>
          </a:xfrm>
          <a:noFill/>
        </p:spPr>
        <p:txBody>
          <a:bodyPr wrap="square" tIns="91440" bIns="91440" anchor="t" anchorCtr="0">
            <a:spAutoFit/>
          </a:bodyPr>
          <a:lstStyle>
            <a:lvl1pPr>
              <a:defRPr sz="4000" spc="-98" baseline="0">
                <a:solidFill>
                  <a:schemeClr val="tx1"/>
                </a:solidFill>
              </a:defRPr>
            </a:lvl1pPr>
          </a:lstStyle>
          <a:p>
            <a:r>
              <a:rPr lang="en-US"/>
              <a:t>Section title</a:t>
            </a:r>
          </a:p>
        </p:txBody>
      </p:sp>
    </p:spTree>
    <p:extLst>
      <p:ext uri="{BB962C8B-B14F-4D97-AF65-F5344CB8AC3E}">
        <p14:creationId xmlns:p14="http://schemas.microsoft.com/office/powerpoint/2010/main" val="30636306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84172"/>
            <a:ext cx="5339992"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
        <p:nvSpPr>
          <p:cNvPr id="4" name="Rectangle 3">
            <a:extLst>
              <a:ext uri="{FF2B5EF4-FFF2-40B4-BE49-F238E27FC236}">
                <a16:creationId xmlns:a16="http://schemas.microsoft.com/office/drawing/2014/main" id="{8B929EB9-65AF-40A9-8894-B16CCACA98C9}"/>
              </a:ext>
            </a:extLst>
          </p:cNvPr>
          <p:cNvSpPr/>
          <p:nvPr/>
        </p:nvSpPr>
        <p:spPr bwMode="auto">
          <a:xfrm>
            <a:off x="6096000" y="0"/>
            <a:ext cx="6096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853490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0A36-5DDE-9054-ACBD-9939128FD3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A8C564-48BB-18D6-F3A7-9B6B6D4C6F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41273A-A2BF-D48D-5374-00D83F25F7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5E8E1D-E643-672C-4E10-4C1C57EC0B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438C4-DB35-E1BA-6D44-3DC23E26EE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ECC0A9-1453-E31F-70ED-5E0B5FAD4AC4}"/>
              </a:ext>
            </a:extLst>
          </p:cNvPr>
          <p:cNvSpPr>
            <a:spLocks noGrp="1"/>
          </p:cNvSpPr>
          <p:nvPr>
            <p:ph type="dt" sz="half" idx="10"/>
          </p:nvPr>
        </p:nvSpPr>
        <p:spPr/>
        <p:txBody>
          <a:bodyPr/>
          <a:lstStyle/>
          <a:p>
            <a:fld id="{17CA6571-FB4D-4F9E-9B52-C0979DDD41B3}" type="datetimeFigureOut">
              <a:rPr lang="en-US" smtClean="0"/>
              <a:t>3/22/25</a:t>
            </a:fld>
            <a:endParaRPr lang="en-US"/>
          </a:p>
        </p:txBody>
      </p:sp>
      <p:sp>
        <p:nvSpPr>
          <p:cNvPr id="8" name="Footer Placeholder 7">
            <a:extLst>
              <a:ext uri="{FF2B5EF4-FFF2-40B4-BE49-F238E27FC236}">
                <a16:creationId xmlns:a16="http://schemas.microsoft.com/office/drawing/2014/main" id="{51F78831-1BBE-934E-10B1-1CBCA8DD6A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EC934E-ADE8-EAA3-22BE-4C4E9675FFA1}"/>
              </a:ext>
            </a:extLst>
          </p:cNvPr>
          <p:cNvSpPr>
            <a:spLocks noGrp="1"/>
          </p:cNvSpPr>
          <p:nvPr>
            <p:ph type="sldNum" sz="quarter" idx="12"/>
          </p:nvPr>
        </p:nvSpPr>
        <p:spPr/>
        <p:txBody>
          <a:bodyPr/>
          <a:lstStyle/>
          <a:p>
            <a:fld id="{D98C8BE2-411B-4166-BD30-E3E514ACB617}" type="slidenum">
              <a:rPr lang="en-US" smtClean="0"/>
              <a:t>‹#›</a:t>
            </a:fld>
            <a:endParaRPr lang="en-US"/>
          </a:p>
        </p:txBody>
      </p:sp>
    </p:spTree>
    <p:extLst>
      <p:ext uri="{BB962C8B-B14F-4D97-AF65-F5344CB8AC3E}">
        <p14:creationId xmlns:p14="http://schemas.microsoft.com/office/powerpoint/2010/main" val="32730320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Titl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929EB9-65AF-40A9-8894-B16CCACA98C9}"/>
              </a:ext>
            </a:extLst>
          </p:cNvPr>
          <p:cNvSpPr/>
          <p:nvPr/>
        </p:nvSpPr>
        <p:spPr bwMode="auto">
          <a:xfrm>
            <a:off x="6096000" y="0"/>
            <a:ext cx="6096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57200" y="2084172"/>
            <a:ext cx="5339992" cy="1158793"/>
          </a:xfrm>
          <a:noFill/>
        </p:spPr>
        <p:txBody>
          <a:bodyPr wrap="square" tIns="91440" bIns="91440" anchor="t" anchorCtr="0">
            <a:spAutoFit/>
          </a:bodyPr>
          <a:lstStyle>
            <a:lvl1pPr>
              <a:defRPr sz="7058" spc="-98" baseline="0">
                <a:solidFill>
                  <a:schemeClr val="tx1"/>
                </a:solidFill>
              </a:defRPr>
            </a:lvl1pPr>
          </a:lstStyle>
          <a:p>
            <a:r>
              <a:rPr lang="en-US"/>
              <a:t>Section title</a:t>
            </a:r>
          </a:p>
        </p:txBody>
      </p:sp>
    </p:spTree>
    <p:extLst>
      <p:ext uri="{BB962C8B-B14F-4D97-AF65-F5344CB8AC3E}">
        <p14:creationId xmlns:p14="http://schemas.microsoft.com/office/powerpoint/2010/main" val="31207387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4">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929EB9-65AF-40A9-8894-B16CCACA98C9}"/>
              </a:ext>
            </a:extLst>
          </p:cNvPr>
          <p:cNvSpPr/>
          <p:nvPr/>
        </p:nvSpPr>
        <p:spPr bwMode="auto">
          <a:xfrm>
            <a:off x="6096000" y="0"/>
            <a:ext cx="6096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57200" y="2084172"/>
            <a:ext cx="5339992"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476943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5">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929EB9-65AF-40A9-8894-B16CCACA98C9}"/>
              </a:ext>
            </a:extLst>
          </p:cNvPr>
          <p:cNvSpPr/>
          <p:nvPr/>
        </p:nvSpPr>
        <p:spPr bwMode="auto">
          <a:xfrm>
            <a:off x="6096000" y="0"/>
            <a:ext cx="6096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57200" y="2084172"/>
            <a:ext cx="5339992"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517811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6">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929EB9-65AF-40A9-8894-B16CCACA98C9}"/>
              </a:ext>
            </a:extLst>
          </p:cNvPr>
          <p:cNvSpPr/>
          <p:nvPr/>
        </p:nvSpPr>
        <p:spPr bwMode="auto">
          <a:xfrm>
            <a:off x="6096000" y="0"/>
            <a:ext cx="6096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57200" y="2084172"/>
            <a:ext cx="5339992" cy="1158793"/>
          </a:xfrm>
          <a:noFill/>
        </p:spPr>
        <p:txBody>
          <a:bodyPr wrap="square" tIns="91440" bIns="91440" anchor="t" anchorCtr="0">
            <a:spAutoFit/>
          </a:bodyPr>
          <a:lstStyle>
            <a:lvl1pPr>
              <a:defRPr sz="7058" spc="-98" baseline="0">
                <a:gradFill>
                  <a:gsLst>
                    <a:gs pos="100000">
                      <a:schemeClr val="bg1"/>
                    </a:gs>
                    <a:gs pos="0">
                      <a:schemeClr val="bg1"/>
                    </a:gs>
                  </a:gsLst>
                  <a:lin ang="5400000" scaled="0"/>
                </a:gradFill>
              </a:defRPr>
            </a:lvl1pPr>
          </a:lstStyle>
          <a:p>
            <a:r>
              <a:rPr lang="en-US"/>
              <a:t>Section title</a:t>
            </a:r>
          </a:p>
        </p:txBody>
      </p:sp>
    </p:spTree>
    <p:extLst>
      <p:ext uri="{BB962C8B-B14F-4D97-AF65-F5344CB8AC3E}">
        <p14:creationId xmlns:p14="http://schemas.microsoft.com/office/powerpoint/2010/main" val="10076173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Gre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243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nk Yellow">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9726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nk Magenta">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76987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5151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Blank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D0E0-7A84-7D09-4CD7-6A1D9EB9DD52}"/>
              </a:ext>
            </a:extLst>
          </p:cNvPr>
          <p:cNvSpPr>
            <a:spLocks noGrp="1"/>
          </p:cNvSpPr>
          <p:nvPr>
            <p:ph type="title" idx="4294967295"/>
          </p:nvPr>
        </p:nvSpPr>
        <p:spPr>
          <a:xfrm>
            <a:off x="457200" y="1436688"/>
            <a:ext cx="11277600" cy="1420811"/>
          </a:xfrm>
        </p:spPr>
        <p:txBody>
          <a:bodyPr/>
          <a:lstStyle>
            <a:lvl1pPr>
              <a:defRPr sz="6600" baseline="0"/>
            </a:lvl1pPr>
          </a:lstStyle>
          <a:p>
            <a:r>
              <a:rPr lang="en-US" sz="6600">
                <a:solidFill>
                  <a:schemeClr val="tx1"/>
                </a:solidFill>
              </a:rPr>
              <a:t>Click to edit Master title style</a:t>
            </a:r>
          </a:p>
        </p:txBody>
      </p:sp>
      <p:sp>
        <p:nvSpPr>
          <p:cNvPr id="3" name="Oval 2">
            <a:extLst>
              <a:ext uri="{FF2B5EF4-FFF2-40B4-BE49-F238E27FC236}">
                <a16:creationId xmlns:a16="http://schemas.microsoft.com/office/drawing/2014/main" id="{8F24DFE9-4767-CAA8-B8C3-7B9F5E34D556}"/>
              </a:ext>
            </a:extLst>
          </p:cNvPr>
          <p:cNvSpPr/>
          <p:nvPr/>
        </p:nvSpPr>
        <p:spPr bwMode="auto">
          <a:xfrm flipH="1">
            <a:off x="6276941" y="509384"/>
            <a:ext cx="5645218" cy="5645218"/>
          </a:xfrm>
          <a:prstGeom prst="ellipse">
            <a:avLst/>
          </a:prstGeom>
          <a:gradFill>
            <a:gsLst>
              <a:gs pos="0">
                <a:schemeClr val="bg2">
                  <a:alpha val="41000"/>
                </a:schemeClr>
              </a:gs>
              <a:gs pos="54000">
                <a:schemeClr val="accent5">
                  <a:alpha val="9000"/>
                </a:schemeClr>
              </a:gs>
              <a:gs pos="100000">
                <a:schemeClr val="accent5">
                  <a:alpha val="0"/>
                </a:schemeClr>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 name="Oval 3">
            <a:extLst>
              <a:ext uri="{FF2B5EF4-FFF2-40B4-BE49-F238E27FC236}">
                <a16:creationId xmlns:a16="http://schemas.microsoft.com/office/drawing/2014/main" id="{83B32207-60FA-80E3-F97F-F760AAB5897D}"/>
              </a:ext>
            </a:extLst>
          </p:cNvPr>
          <p:cNvSpPr/>
          <p:nvPr/>
        </p:nvSpPr>
        <p:spPr bwMode="auto">
          <a:xfrm flipH="1">
            <a:off x="6697855" y="930298"/>
            <a:ext cx="4803390" cy="4803390"/>
          </a:xfrm>
          <a:prstGeom prst="ellipse">
            <a:avLst/>
          </a:prstGeom>
          <a:gradFill>
            <a:gsLst>
              <a:gs pos="0">
                <a:schemeClr val="bg2">
                  <a:alpha val="41000"/>
                </a:schemeClr>
              </a:gs>
              <a:gs pos="54000">
                <a:schemeClr val="accent5">
                  <a:alpha val="9000"/>
                </a:schemeClr>
              </a:gs>
              <a:gs pos="100000">
                <a:schemeClr val="accent5">
                  <a:alpha val="0"/>
                </a:schemeClr>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5" name="Oval 4">
            <a:extLst>
              <a:ext uri="{FF2B5EF4-FFF2-40B4-BE49-F238E27FC236}">
                <a16:creationId xmlns:a16="http://schemas.microsoft.com/office/drawing/2014/main" id="{BE1CBB81-6AFC-5AB6-D14E-7D01C91BF071}"/>
              </a:ext>
            </a:extLst>
          </p:cNvPr>
          <p:cNvSpPr/>
          <p:nvPr/>
        </p:nvSpPr>
        <p:spPr bwMode="auto">
          <a:xfrm flipH="1">
            <a:off x="7117749" y="1350192"/>
            <a:ext cx="3963602" cy="3963602"/>
          </a:xfrm>
          <a:prstGeom prst="ellipse">
            <a:avLst/>
          </a:prstGeom>
          <a:gradFill>
            <a:gsLst>
              <a:gs pos="0">
                <a:schemeClr val="bg2">
                  <a:alpha val="41000"/>
                </a:schemeClr>
              </a:gs>
              <a:gs pos="54000">
                <a:schemeClr val="accent5">
                  <a:alpha val="9000"/>
                </a:schemeClr>
              </a:gs>
              <a:gs pos="100000">
                <a:schemeClr val="accent5">
                  <a:alpha val="0"/>
                </a:schemeClr>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BDDD519F-809E-21CB-76AD-2A6A99DA754E}"/>
              </a:ext>
            </a:extLst>
          </p:cNvPr>
          <p:cNvPicPr>
            <a:picLocks noChangeAspect="1"/>
          </p:cNvPicPr>
          <p:nvPr/>
        </p:nvPicPr>
        <p:blipFill>
          <a:blip r:embed="rId2"/>
          <a:stretch>
            <a:fillRect/>
          </a:stretch>
        </p:blipFill>
        <p:spPr>
          <a:xfrm>
            <a:off x="11098566" y="189163"/>
            <a:ext cx="913692" cy="907142"/>
          </a:xfrm>
          <a:prstGeom prst="rect">
            <a:avLst/>
          </a:prstGeom>
        </p:spPr>
      </p:pic>
      <p:pic>
        <p:nvPicPr>
          <p:cNvPr id="7" name="Picture 6">
            <a:extLst>
              <a:ext uri="{FF2B5EF4-FFF2-40B4-BE49-F238E27FC236}">
                <a16:creationId xmlns:a16="http://schemas.microsoft.com/office/drawing/2014/main" id="{4847B531-7640-630A-95C8-2C949060C6CB}"/>
              </a:ext>
            </a:extLst>
          </p:cNvPr>
          <p:cNvPicPr>
            <a:picLocks noChangeAspect="1"/>
          </p:cNvPicPr>
          <p:nvPr/>
        </p:nvPicPr>
        <p:blipFill>
          <a:blip r:embed="rId2"/>
          <a:stretch>
            <a:fillRect/>
          </a:stretch>
        </p:blipFill>
        <p:spPr>
          <a:xfrm>
            <a:off x="457200" y="5775350"/>
            <a:ext cx="913692" cy="907142"/>
          </a:xfrm>
          <a:prstGeom prst="rect">
            <a:avLst/>
          </a:prstGeom>
        </p:spPr>
      </p:pic>
      <p:pic>
        <p:nvPicPr>
          <p:cNvPr id="8" name="Picture 7">
            <a:extLst>
              <a:ext uri="{FF2B5EF4-FFF2-40B4-BE49-F238E27FC236}">
                <a16:creationId xmlns:a16="http://schemas.microsoft.com/office/drawing/2014/main" id="{B1E5A288-B514-7919-7F7C-42A671929479}"/>
              </a:ext>
            </a:extLst>
          </p:cNvPr>
          <p:cNvPicPr>
            <a:picLocks noChangeAspect="1"/>
          </p:cNvPicPr>
          <p:nvPr/>
        </p:nvPicPr>
        <p:blipFill>
          <a:blip r:embed="rId2"/>
          <a:stretch>
            <a:fillRect/>
          </a:stretch>
        </p:blipFill>
        <p:spPr>
          <a:xfrm>
            <a:off x="4321379" y="794240"/>
            <a:ext cx="913692" cy="907142"/>
          </a:xfrm>
          <a:prstGeom prst="rect">
            <a:avLst/>
          </a:prstGeom>
        </p:spPr>
      </p:pic>
    </p:spTree>
    <p:extLst>
      <p:ext uri="{BB962C8B-B14F-4D97-AF65-F5344CB8AC3E}">
        <p14:creationId xmlns:p14="http://schemas.microsoft.com/office/powerpoint/2010/main" val="28081329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4094501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533C-B6B1-6285-C793-34C0597789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E581F8-2D11-017D-38BA-8B28C92AE938}"/>
              </a:ext>
            </a:extLst>
          </p:cNvPr>
          <p:cNvSpPr>
            <a:spLocks noGrp="1"/>
          </p:cNvSpPr>
          <p:nvPr>
            <p:ph type="dt" sz="half" idx="10"/>
          </p:nvPr>
        </p:nvSpPr>
        <p:spPr/>
        <p:txBody>
          <a:bodyPr/>
          <a:lstStyle/>
          <a:p>
            <a:fld id="{17CA6571-FB4D-4F9E-9B52-C0979DDD41B3}" type="datetimeFigureOut">
              <a:rPr lang="en-US" smtClean="0"/>
              <a:t>3/22/25</a:t>
            </a:fld>
            <a:endParaRPr lang="en-US"/>
          </a:p>
        </p:txBody>
      </p:sp>
      <p:sp>
        <p:nvSpPr>
          <p:cNvPr id="4" name="Footer Placeholder 3">
            <a:extLst>
              <a:ext uri="{FF2B5EF4-FFF2-40B4-BE49-F238E27FC236}">
                <a16:creationId xmlns:a16="http://schemas.microsoft.com/office/drawing/2014/main" id="{7D086FCD-EFF3-6895-E121-E8CA164798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4B9086-B2D3-6BE6-62BE-8EF47E95F9DF}"/>
              </a:ext>
            </a:extLst>
          </p:cNvPr>
          <p:cNvSpPr>
            <a:spLocks noGrp="1"/>
          </p:cNvSpPr>
          <p:nvPr>
            <p:ph type="sldNum" sz="quarter" idx="12"/>
          </p:nvPr>
        </p:nvSpPr>
        <p:spPr/>
        <p:txBody>
          <a:bodyPr/>
          <a:lstStyle/>
          <a:p>
            <a:fld id="{D98C8BE2-411B-4166-BD30-E3E514ACB617}" type="slidenum">
              <a:rPr lang="en-US" smtClean="0"/>
              <a:t>‹#›</a:t>
            </a:fld>
            <a:endParaRPr lang="en-US"/>
          </a:p>
        </p:txBody>
      </p:sp>
    </p:spTree>
    <p:extLst>
      <p:ext uri="{BB962C8B-B14F-4D97-AF65-F5344CB8AC3E}">
        <p14:creationId xmlns:p14="http://schemas.microsoft.com/office/powerpoint/2010/main" val="10161997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57199" y="1197322"/>
            <a:ext cx="11277601" cy="2222529"/>
          </a:xfrm>
        </p:spPr>
        <p:txBody>
          <a:bodyPr/>
          <a:lstStyle>
            <a:lvl1pPr marL="0" indent="0">
              <a:buNone/>
              <a:defRPr sz="3235">
                <a:gradFill>
                  <a:gsLst>
                    <a:gs pos="8718">
                      <a:srgbClr val="353535"/>
                    </a:gs>
                    <a:gs pos="34000">
                      <a:srgbClr val="353535"/>
                    </a:gs>
                  </a:gsLst>
                  <a:lin ang="5400000" scaled="0"/>
                </a:gradFill>
                <a:latin typeface="Lucida Console" panose="020B0609040504020204" pitchFamily="49" charset="0"/>
                <a:cs typeface="Lucida Console" panose="020B0609040504020204" pitchFamily="49" charset="0"/>
              </a:defRPr>
            </a:lvl1pPr>
            <a:lvl2pPr marL="339726" indent="0">
              <a:buNone/>
              <a:defRPr>
                <a:gradFill>
                  <a:gsLst>
                    <a:gs pos="8718">
                      <a:srgbClr val="353535"/>
                    </a:gs>
                    <a:gs pos="34000">
                      <a:srgbClr val="353535"/>
                    </a:gs>
                  </a:gsLst>
                  <a:lin ang="5400000" scaled="0"/>
                </a:gradFill>
                <a:latin typeface="Lucida Console" panose="020B0609040504020204" pitchFamily="49" charset="0"/>
                <a:cs typeface="Lucida Console" panose="020B0609040504020204" pitchFamily="49" charset="0"/>
              </a:defRPr>
            </a:lvl2pPr>
            <a:lvl3pPr marL="573090" indent="0">
              <a:buNone/>
              <a:defRPr>
                <a:gradFill>
                  <a:gsLst>
                    <a:gs pos="8718">
                      <a:srgbClr val="353535"/>
                    </a:gs>
                    <a:gs pos="34000">
                      <a:srgbClr val="353535"/>
                    </a:gs>
                  </a:gsLst>
                  <a:lin ang="5400000" scaled="0"/>
                </a:gradFill>
                <a:latin typeface="Lucida Console" panose="020B0609040504020204" pitchFamily="49" charset="0"/>
                <a:cs typeface="Lucida Console" panose="020B0609040504020204" pitchFamily="49" charset="0"/>
              </a:defRPr>
            </a:lvl3pPr>
            <a:lvl4pPr marL="798516" indent="0">
              <a:buNone/>
              <a:defRPr>
                <a:gradFill>
                  <a:gsLst>
                    <a:gs pos="8718">
                      <a:srgbClr val="353535"/>
                    </a:gs>
                    <a:gs pos="34000">
                      <a:srgbClr val="353535"/>
                    </a:gs>
                  </a:gsLst>
                  <a:lin ang="5400000" scaled="0"/>
                </a:gradFill>
                <a:latin typeface="Lucida Console" panose="020B0609040504020204" pitchFamily="49" charset="0"/>
                <a:cs typeface="Lucida Console" panose="020B0609040504020204" pitchFamily="49" charset="0"/>
              </a:defRPr>
            </a:lvl4pPr>
            <a:lvl5pPr marL="1030292" indent="0">
              <a:buNone/>
              <a:defRPr>
                <a:gradFill>
                  <a:gsLst>
                    <a:gs pos="8718">
                      <a:srgbClr val="353535"/>
                    </a:gs>
                    <a:gs pos="34000">
                      <a:srgbClr val="353535"/>
                    </a:gs>
                  </a:gsLst>
                  <a:lin ang="5400000" scaled="0"/>
                </a:gradFill>
                <a:latin typeface="Lucida Console" panose="020B0609040504020204" pitchFamily="49" charset="0"/>
                <a:cs typeface="Lucida Console" panose="020B060904050402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403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457200" y="1189177"/>
            <a:ext cx="11277600"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16368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6 Topic Text">
    <p:spTree>
      <p:nvGrpSpPr>
        <p:cNvPr id="1" name=""/>
        <p:cNvGrpSpPr/>
        <p:nvPr/>
      </p:nvGrpSpPr>
      <p:grpSpPr>
        <a:xfrm>
          <a:off x="0" y="0"/>
          <a:ext cx="0" cy="0"/>
          <a:chOff x="0" y="0"/>
          <a:chExt cx="0" cy="0"/>
        </a:xfrm>
      </p:grpSpPr>
      <p:sp>
        <p:nvSpPr>
          <p:cNvPr id="41" name="Text Placeholder 2">
            <a:extLst>
              <a:ext uri="{FF2B5EF4-FFF2-40B4-BE49-F238E27FC236}">
                <a16:creationId xmlns:a16="http://schemas.microsoft.com/office/drawing/2014/main" id="{F43C315D-E063-47BF-8C29-434E144907E1}"/>
              </a:ext>
            </a:extLst>
          </p:cNvPr>
          <p:cNvSpPr>
            <a:spLocks noGrp="1"/>
          </p:cNvSpPr>
          <p:nvPr>
            <p:ph type="body" sz="quarter" idx="20" hasCustomPrompt="1"/>
          </p:nvPr>
        </p:nvSpPr>
        <p:spPr>
          <a:xfrm>
            <a:off x="2378021" y="1778001"/>
            <a:ext cx="1679318" cy="1278116"/>
          </a:xfrm>
          <a:prstGeom prst="rect">
            <a:avLst/>
          </a:prstGeom>
        </p:spPr>
        <p:txBody>
          <a:bodyPr>
            <a:normAutofit/>
          </a:bodyPr>
          <a:lstStyle>
            <a:lvl1pPr>
              <a:lnSpc>
                <a:spcPct val="90000"/>
              </a:lnSpc>
              <a:defRPr sz="3333"/>
            </a:lvl1pPr>
            <a:lvl2pPr>
              <a:defRPr/>
            </a:lvl2pPr>
            <a:lvl3pPr>
              <a:defRPr/>
            </a:lvl3pPr>
            <a:lvl4pPr>
              <a:defRPr/>
            </a:lvl4pPr>
            <a:lvl5pPr>
              <a:defRPr/>
            </a:lvl5pPr>
          </a:lstStyle>
          <a:p>
            <a:pPr lvl="0"/>
            <a:r>
              <a:rPr lang="en-US"/>
              <a:t>Topic 2</a:t>
            </a:r>
          </a:p>
        </p:txBody>
      </p:sp>
      <p:sp>
        <p:nvSpPr>
          <p:cNvPr id="42" name="Text Placeholder 2">
            <a:extLst>
              <a:ext uri="{FF2B5EF4-FFF2-40B4-BE49-F238E27FC236}">
                <a16:creationId xmlns:a16="http://schemas.microsoft.com/office/drawing/2014/main" id="{9A2D891E-8D08-4E64-B808-A2944D12C6A2}"/>
              </a:ext>
            </a:extLst>
          </p:cNvPr>
          <p:cNvSpPr>
            <a:spLocks noGrp="1"/>
          </p:cNvSpPr>
          <p:nvPr>
            <p:ph type="body" sz="quarter" idx="54" hasCustomPrompt="1"/>
          </p:nvPr>
        </p:nvSpPr>
        <p:spPr>
          <a:xfrm>
            <a:off x="10061310" y="1778001"/>
            <a:ext cx="1680747" cy="1278116"/>
          </a:xfrm>
          <a:prstGeom prst="rect">
            <a:avLst/>
          </a:prstGeom>
        </p:spPr>
        <p:txBody>
          <a:bodyPr>
            <a:normAutofit/>
          </a:bodyPr>
          <a:lstStyle>
            <a:lvl1pPr>
              <a:lnSpc>
                <a:spcPct val="90000"/>
              </a:lnSpc>
              <a:defRPr sz="3333"/>
            </a:lvl1pPr>
            <a:lvl2pPr>
              <a:defRPr/>
            </a:lvl2pPr>
            <a:lvl3pPr>
              <a:defRPr/>
            </a:lvl3pPr>
            <a:lvl4pPr>
              <a:defRPr/>
            </a:lvl4pPr>
            <a:lvl5pPr>
              <a:defRPr/>
            </a:lvl5pPr>
          </a:lstStyle>
          <a:p>
            <a:pPr lvl="0"/>
            <a:r>
              <a:rPr lang="en-US"/>
              <a:t>Topic 6</a:t>
            </a:r>
          </a:p>
        </p:txBody>
      </p:sp>
      <p:sp>
        <p:nvSpPr>
          <p:cNvPr id="43" name="Text Placeholder 2">
            <a:extLst>
              <a:ext uri="{FF2B5EF4-FFF2-40B4-BE49-F238E27FC236}">
                <a16:creationId xmlns:a16="http://schemas.microsoft.com/office/drawing/2014/main" id="{F5464BA7-F628-4E58-9E50-45FC4F05EC22}"/>
              </a:ext>
            </a:extLst>
          </p:cNvPr>
          <p:cNvSpPr>
            <a:spLocks noGrp="1"/>
          </p:cNvSpPr>
          <p:nvPr>
            <p:ph type="body" sz="quarter" idx="55" hasCustomPrompt="1"/>
          </p:nvPr>
        </p:nvSpPr>
        <p:spPr>
          <a:xfrm>
            <a:off x="6219665" y="1778001"/>
            <a:ext cx="1679318" cy="1277619"/>
          </a:xfrm>
          <a:prstGeom prst="rect">
            <a:avLst/>
          </a:prstGeom>
        </p:spPr>
        <p:txBody>
          <a:bodyPr>
            <a:normAutofit/>
          </a:bodyPr>
          <a:lstStyle>
            <a:lvl1pPr>
              <a:lnSpc>
                <a:spcPct val="90000"/>
              </a:lnSpc>
              <a:defRPr sz="3333"/>
            </a:lvl1pPr>
            <a:lvl2pPr>
              <a:defRPr/>
            </a:lvl2pPr>
            <a:lvl3pPr>
              <a:defRPr/>
            </a:lvl3pPr>
            <a:lvl4pPr>
              <a:defRPr/>
            </a:lvl4pPr>
            <a:lvl5pPr>
              <a:defRPr/>
            </a:lvl5pPr>
          </a:lstStyle>
          <a:p>
            <a:pPr lvl="0"/>
            <a:r>
              <a:rPr lang="en-US"/>
              <a:t>Topic 4</a:t>
            </a:r>
          </a:p>
        </p:txBody>
      </p:sp>
      <p:sp>
        <p:nvSpPr>
          <p:cNvPr id="2" name="Title 1">
            <a:extLst>
              <a:ext uri="{FF2B5EF4-FFF2-40B4-BE49-F238E27FC236}">
                <a16:creationId xmlns:a16="http://schemas.microsoft.com/office/drawing/2014/main" id="{0A8561DF-7B79-465B-8407-731EB29672D4}"/>
              </a:ext>
            </a:extLst>
          </p:cNvPr>
          <p:cNvSpPr>
            <a:spLocks noGrp="1"/>
          </p:cNvSpPr>
          <p:nvPr>
            <p:ph type="title" hasCustomPrompt="1"/>
          </p:nvPr>
        </p:nvSpPr>
        <p:spPr>
          <a:xfrm>
            <a:off x="457200" y="301310"/>
            <a:ext cx="11277600" cy="1266233"/>
          </a:xfrm>
        </p:spPr>
        <p:txBody>
          <a:bodyPr/>
          <a:lstStyle>
            <a:lvl1pPr>
              <a:defRPr/>
            </a:lvl1pPr>
          </a:lstStyle>
          <a:p>
            <a:pPr lvl="0"/>
            <a:r>
              <a:rPr lang="en-US"/>
              <a:t>6 Topic Text</a:t>
            </a:r>
          </a:p>
        </p:txBody>
      </p:sp>
      <p:sp>
        <p:nvSpPr>
          <p:cNvPr id="14" name="Text Placeholder 2">
            <a:extLst>
              <a:ext uri="{FF2B5EF4-FFF2-40B4-BE49-F238E27FC236}">
                <a16:creationId xmlns:a16="http://schemas.microsoft.com/office/drawing/2014/main" id="{3AA3A0C5-5B85-42DE-9AB1-F695EBD5218B}"/>
              </a:ext>
            </a:extLst>
          </p:cNvPr>
          <p:cNvSpPr>
            <a:spLocks noGrp="1"/>
          </p:cNvSpPr>
          <p:nvPr>
            <p:ph type="body" sz="quarter" idx="13" hasCustomPrompt="1"/>
          </p:nvPr>
        </p:nvSpPr>
        <p:spPr>
          <a:xfrm>
            <a:off x="457197" y="3302001"/>
            <a:ext cx="1682496" cy="2783839"/>
          </a:xfrm>
        </p:spPr>
        <p:txBody>
          <a:bodyPr/>
          <a:lstStyle>
            <a:lvl1pPr>
              <a:defRPr sz="1667"/>
            </a:lvl1pPr>
            <a:lvl2pPr>
              <a:defRPr sz="1667"/>
            </a:lvl2pPr>
            <a:lvl3pPr>
              <a:defRPr/>
            </a:lvl3pPr>
            <a:lvl4pPr>
              <a:defRPr/>
            </a:lvl4pPr>
            <a:lvl5pPr>
              <a:defRPr/>
            </a:lvl5pPr>
          </a:lstStyle>
          <a:p>
            <a:pPr lvl="0"/>
            <a:r>
              <a:rPr lang="en-US"/>
              <a:t>Header</a:t>
            </a:r>
          </a:p>
          <a:p>
            <a:pPr lvl="2"/>
            <a:r>
              <a:rPr lang="en-US"/>
              <a:t>Body</a:t>
            </a:r>
          </a:p>
          <a:p>
            <a:pPr lvl="3"/>
            <a:r>
              <a:rPr lang="en-US"/>
              <a:t>Detail</a:t>
            </a:r>
          </a:p>
        </p:txBody>
      </p:sp>
      <p:sp>
        <p:nvSpPr>
          <p:cNvPr id="15" name="Text Placeholder 2">
            <a:extLst>
              <a:ext uri="{FF2B5EF4-FFF2-40B4-BE49-F238E27FC236}">
                <a16:creationId xmlns:a16="http://schemas.microsoft.com/office/drawing/2014/main" id="{F6C27666-F6E5-4656-8AB9-7B33E945738E}"/>
              </a:ext>
            </a:extLst>
          </p:cNvPr>
          <p:cNvSpPr>
            <a:spLocks noGrp="1"/>
          </p:cNvSpPr>
          <p:nvPr>
            <p:ph type="body" sz="quarter" idx="21" hasCustomPrompt="1"/>
          </p:nvPr>
        </p:nvSpPr>
        <p:spPr>
          <a:xfrm>
            <a:off x="2378020" y="3302001"/>
            <a:ext cx="1682496" cy="2783839"/>
          </a:xfrm>
        </p:spPr>
        <p:txBody>
          <a:bodyPr/>
          <a:lstStyle>
            <a:lvl1pPr>
              <a:defRPr sz="1667"/>
            </a:lvl1pPr>
            <a:lvl2pPr>
              <a:defRPr sz="1667"/>
            </a:lvl2pPr>
            <a:lvl3pPr>
              <a:defRPr/>
            </a:lvl3pPr>
            <a:lvl4pPr>
              <a:defRPr/>
            </a:lvl4pPr>
            <a:lvl5pPr>
              <a:defRPr/>
            </a:lvl5pPr>
          </a:lstStyle>
          <a:p>
            <a:pPr lvl="0"/>
            <a:r>
              <a:rPr lang="en-US"/>
              <a:t>Header</a:t>
            </a:r>
          </a:p>
          <a:p>
            <a:pPr lvl="2"/>
            <a:r>
              <a:rPr lang="en-US"/>
              <a:t>Body</a:t>
            </a:r>
          </a:p>
          <a:p>
            <a:pPr lvl="3"/>
            <a:r>
              <a:rPr lang="en-US"/>
              <a:t>Detail</a:t>
            </a:r>
          </a:p>
        </p:txBody>
      </p:sp>
      <p:sp>
        <p:nvSpPr>
          <p:cNvPr id="17" name="Text Placeholder 2">
            <a:extLst>
              <a:ext uri="{FF2B5EF4-FFF2-40B4-BE49-F238E27FC236}">
                <a16:creationId xmlns:a16="http://schemas.microsoft.com/office/drawing/2014/main" id="{10AE6355-EC48-4E17-B3D7-5E5022865960}"/>
              </a:ext>
            </a:extLst>
          </p:cNvPr>
          <p:cNvSpPr>
            <a:spLocks noGrp="1"/>
          </p:cNvSpPr>
          <p:nvPr>
            <p:ph type="body" sz="quarter" idx="58" hasCustomPrompt="1"/>
          </p:nvPr>
        </p:nvSpPr>
        <p:spPr>
          <a:xfrm>
            <a:off x="6219666" y="3302001"/>
            <a:ext cx="1682496" cy="2783839"/>
          </a:xfrm>
        </p:spPr>
        <p:txBody>
          <a:bodyPr/>
          <a:lstStyle>
            <a:lvl1pPr>
              <a:defRPr sz="1667"/>
            </a:lvl1pPr>
            <a:lvl2pPr>
              <a:defRPr sz="1667"/>
            </a:lvl2pPr>
            <a:lvl3pPr>
              <a:defRPr/>
            </a:lvl3pPr>
            <a:lvl4pPr>
              <a:defRPr/>
            </a:lvl4pPr>
            <a:lvl5pPr>
              <a:defRPr/>
            </a:lvl5pPr>
          </a:lstStyle>
          <a:p>
            <a:pPr lvl="0"/>
            <a:r>
              <a:rPr lang="en-US"/>
              <a:t>Header</a:t>
            </a:r>
          </a:p>
          <a:p>
            <a:pPr lvl="2"/>
            <a:r>
              <a:rPr lang="en-US"/>
              <a:t>Body</a:t>
            </a:r>
          </a:p>
          <a:p>
            <a:pPr lvl="3"/>
            <a:r>
              <a:rPr lang="en-US"/>
              <a:t>Detail</a:t>
            </a:r>
          </a:p>
        </p:txBody>
      </p:sp>
      <p:sp>
        <p:nvSpPr>
          <p:cNvPr id="18" name="Text Placeholder 2">
            <a:extLst>
              <a:ext uri="{FF2B5EF4-FFF2-40B4-BE49-F238E27FC236}">
                <a16:creationId xmlns:a16="http://schemas.microsoft.com/office/drawing/2014/main" id="{A0E32BE6-4C32-4BB0-A995-2C9195238379}"/>
              </a:ext>
            </a:extLst>
          </p:cNvPr>
          <p:cNvSpPr>
            <a:spLocks noGrp="1"/>
          </p:cNvSpPr>
          <p:nvPr>
            <p:ph type="body" sz="quarter" idx="59" hasCustomPrompt="1"/>
          </p:nvPr>
        </p:nvSpPr>
        <p:spPr>
          <a:xfrm>
            <a:off x="10061310" y="3302001"/>
            <a:ext cx="1682496" cy="2783839"/>
          </a:xfrm>
        </p:spPr>
        <p:txBody>
          <a:bodyPr/>
          <a:lstStyle>
            <a:lvl1pPr>
              <a:defRPr sz="1667"/>
            </a:lvl1pPr>
            <a:lvl2pPr>
              <a:defRPr sz="1667"/>
            </a:lvl2pPr>
            <a:lvl3pPr>
              <a:defRPr/>
            </a:lvl3pPr>
            <a:lvl4pPr>
              <a:defRPr/>
            </a:lvl4pPr>
            <a:lvl5pPr>
              <a:defRPr/>
            </a:lvl5pPr>
          </a:lstStyle>
          <a:p>
            <a:pPr lvl="0"/>
            <a:r>
              <a:rPr lang="en-US"/>
              <a:t>Header</a:t>
            </a:r>
          </a:p>
          <a:p>
            <a:pPr lvl="2"/>
            <a:r>
              <a:rPr lang="en-US"/>
              <a:t>Body</a:t>
            </a:r>
          </a:p>
          <a:p>
            <a:pPr lvl="3"/>
            <a:r>
              <a:rPr lang="en-US"/>
              <a:t>Detail</a:t>
            </a:r>
          </a:p>
        </p:txBody>
      </p:sp>
      <p:sp>
        <p:nvSpPr>
          <p:cNvPr id="20" name="Text Placeholder 2">
            <a:extLst>
              <a:ext uri="{FF2B5EF4-FFF2-40B4-BE49-F238E27FC236}">
                <a16:creationId xmlns:a16="http://schemas.microsoft.com/office/drawing/2014/main" id="{DFEBF866-3D45-4612-B9DC-F9003975A22F}"/>
              </a:ext>
            </a:extLst>
          </p:cNvPr>
          <p:cNvSpPr>
            <a:spLocks noGrp="1"/>
          </p:cNvSpPr>
          <p:nvPr>
            <p:ph type="body" sz="quarter" idx="19" hasCustomPrompt="1"/>
          </p:nvPr>
        </p:nvSpPr>
        <p:spPr>
          <a:xfrm>
            <a:off x="457199" y="1778001"/>
            <a:ext cx="1679318" cy="1259839"/>
          </a:xfrm>
          <a:prstGeom prst="rect">
            <a:avLst/>
          </a:prstGeom>
        </p:spPr>
        <p:txBody>
          <a:bodyPr>
            <a:normAutofit/>
          </a:bodyPr>
          <a:lstStyle>
            <a:lvl1pPr>
              <a:lnSpc>
                <a:spcPct val="90000"/>
              </a:lnSpc>
              <a:defRPr sz="3333"/>
            </a:lvl1pPr>
            <a:lvl2pPr>
              <a:defRPr/>
            </a:lvl2pPr>
            <a:lvl3pPr>
              <a:defRPr/>
            </a:lvl3pPr>
            <a:lvl4pPr>
              <a:defRPr/>
            </a:lvl4pPr>
            <a:lvl5pPr>
              <a:defRPr/>
            </a:lvl5pPr>
          </a:lstStyle>
          <a:p>
            <a:pPr lvl="0"/>
            <a:r>
              <a:rPr lang="en-US"/>
              <a:t>Topic 1</a:t>
            </a:r>
          </a:p>
        </p:txBody>
      </p:sp>
      <p:sp>
        <p:nvSpPr>
          <p:cNvPr id="21" name="Text Placeholder 2">
            <a:extLst>
              <a:ext uri="{FF2B5EF4-FFF2-40B4-BE49-F238E27FC236}">
                <a16:creationId xmlns:a16="http://schemas.microsoft.com/office/drawing/2014/main" id="{5C1AACA8-3D7E-442B-BBA5-CD0F3407B493}"/>
              </a:ext>
            </a:extLst>
          </p:cNvPr>
          <p:cNvSpPr>
            <a:spLocks noGrp="1"/>
          </p:cNvSpPr>
          <p:nvPr>
            <p:ph type="body" sz="quarter" idx="62" hasCustomPrompt="1"/>
          </p:nvPr>
        </p:nvSpPr>
        <p:spPr>
          <a:xfrm>
            <a:off x="4298843" y="1778001"/>
            <a:ext cx="1679318" cy="1259839"/>
          </a:xfrm>
          <a:prstGeom prst="rect">
            <a:avLst/>
          </a:prstGeom>
        </p:spPr>
        <p:txBody>
          <a:bodyPr>
            <a:normAutofit/>
          </a:bodyPr>
          <a:lstStyle>
            <a:lvl1pPr>
              <a:lnSpc>
                <a:spcPct val="90000"/>
              </a:lnSpc>
              <a:defRPr sz="3333"/>
            </a:lvl1pPr>
            <a:lvl2pPr>
              <a:defRPr/>
            </a:lvl2pPr>
            <a:lvl3pPr>
              <a:defRPr/>
            </a:lvl3pPr>
            <a:lvl4pPr>
              <a:defRPr/>
            </a:lvl4pPr>
            <a:lvl5pPr>
              <a:defRPr/>
            </a:lvl5pPr>
          </a:lstStyle>
          <a:p>
            <a:pPr lvl="0"/>
            <a:r>
              <a:rPr lang="en-US"/>
              <a:t>Topic 3</a:t>
            </a:r>
          </a:p>
        </p:txBody>
      </p:sp>
      <p:sp>
        <p:nvSpPr>
          <p:cNvPr id="22" name="Text Placeholder 2">
            <a:extLst>
              <a:ext uri="{FF2B5EF4-FFF2-40B4-BE49-F238E27FC236}">
                <a16:creationId xmlns:a16="http://schemas.microsoft.com/office/drawing/2014/main" id="{1E8FF292-B1FC-40B3-B342-ED110B01698D}"/>
              </a:ext>
            </a:extLst>
          </p:cNvPr>
          <p:cNvSpPr>
            <a:spLocks noGrp="1"/>
          </p:cNvSpPr>
          <p:nvPr>
            <p:ph type="body" sz="quarter" idx="22" hasCustomPrompt="1"/>
          </p:nvPr>
        </p:nvSpPr>
        <p:spPr>
          <a:xfrm>
            <a:off x="8140487" y="1778001"/>
            <a:ext cx="1679318" cy="1259839"/>
          </a:xfrm>
          <a:prstGeom prst="rect">
            <a:avLst/>
          </a:prstGeom>
        </p:spPr>
        <p:txBody>
          <a:bodyPr>
            <a:normAutofit/>
          </a:bodyPr>
          <a:lstStyle>
            <a:lvl1pPr>
              <a:lnSpc>
                <a:spcPct val="90000"/>
              </a:lnSpc>
              <a:defRPr sz="3333"/>
            </a:lvl1pPr>
            <a:lvl2pPr>
              <a:defRPr/>
            </a:lvl2pPr>
            <a:lvl3pPr>
              <a:defRPr/>
            </a:lvl3pPr>
            <a:lvl4pPr>
              <a:defRPr/>
            </a:lvl4pPr>
            <a:lvl5pPr>
              <a:defRPr/>
            </a:lvl5pPr>
          </a:lstStyle>
          <a:p>
            <a:pPr lvl="0"/>
            <a:r>
              <a:rPr lang="en-US"/>
              <a:t>Topic 5</a:t>
            </a:r>
          </a:p>
        </p:txBody>
      </p:sp>
      <p:sp>
        <p:nvSpPr>
          <p:cNvPr id="25" name="Text Placeholder 2">
            <a:extLst>
              <a:ext uri="{FF2B5EF4-FFF2-40B4-BE49-F238E27FC236}">
                <a16:creationId xmlns:a16="http://schemas.microsoft.com/office/drawing/2014/main" id="{7A4B0473-78A4-4BB2-A88F-2303612324DD}"/>
              </a:ext>
            </a:extLst>
          </p:cNvPr>
          <p:cNvSpPr>
            <a:spLocks noGrp="1"/>
          </p:cNvSpPr>
          <p:nvPr>
            <p:ph type="body" sz="quarter" idx="23" hasCustomPrompt="1"/>
          </p:nvPr>
        </p:nvSpPr>
        <p:spPr>
          <a:xfrm>
            <a:off x="8140489" y="3302001"/>
            <a:ext cx="1682496" cy="2783839"/>
          </a:xfrm>
        </p:spPr>
        <p:txBody>
          <a:bodyPr/>
          <a:lstStyle>
            <a:lvl1pPr>
              <a:defRPr sz="1667"/>
            </a:lvl1pPr>
            <a:lvl2pPr>
              <a:defRPr sz="1667"/>
            </a:lvl2pPr>
            <a:lvl3pPr>
              <a:defRPr/>
            </a:lvl3pPr>
            <a:lvl4pPr>
              <a:defRPr/>
            </a:lvl4pPr>
            <a:lvl5pPr>
              <a:defRPr/>
            </a:lvl5pPr>
          </a:lstStyle>
          <a:p>
            <a:pPr lvl="0"/>
            <a:r>
              <a:rPr lang="en-US"/>
              <a:t>Header</a:t>
            </a:r>
          </a:p>
          <a:p>
            <a:pPr lvl="2"/>
            <a:r>
              <a:rPr lang="en-US"/>
              <a:t>Body</a:t>
            </a:r>
          </a:p>
          <a:p>
            <a:pPr lvl="3"/>
            <a:r>
              <a:rPr lang="en-US"/>
              <a:t>Detail</a:t>
            </a:r>
          </a:p>
        </p:txBody>
      </p:sp>
      <p:sp>
        <p:nvSpPr>
          <p:cNvPr id="27" name="Text Placeholder 2">
            <a:extLst>
              <a:ext uri="{FF2B5EF4-FFF2-40B4-BE49-F238E27FC236}">
                <a16:creationId xmlns:a16="http://schemas.microsoft.com/office/drawing/2014/main" id="{C3AF7ABE-7A55-4483-AAE6-322612202BFA}"/>
              </a:ext>
            </a:extLst>
          </p:cNvPr>
          <p:cNvSpPr>
            <a:spLocks noGrp="1"/>
          </p:cNvSpPr>
          <p:nvPr>
            <p:ph type="body" sz="quarter" idx="57" hasCustomPrompt="1"/>
          </p:nvPr>
        </p:nvSpPr>
        <p:spPr>
          <a:xfrm>
            <a:off x="4298843" y="3301302"/>
            <a:ext cx="1682496" cy="2794698"/>
          </a:xfrm>
        </p:spPr>
        <p:txBody>
          <a:bodyPr/>
          <a:lstStyle>
            <a:lvl1pPr>
              <a:defRPr sz="1667"/>
            </a:lvl1pPr>
            <a:lvl2pPr>
              <a:defRPr sz="1667"/>
            </a:lvl2pPr>
            <a:lvl3pPr>
              <a:defRPr/>
            </a:lvl3pPr>
            <a:lvl4pPr>
              <a:defRPr/>
            </a:lvl4pPr>
            <a:lvl5pPr>
              <a:defRPr/>
            </a:lvl5pPr>
          </a:lstStyle>
          <a:p>
            <a:pPr lvl="0"/>
            <a:r>
              <a:rPr lang="en-US"/>
              <a:t>Header</a:t>
            </a:r>
          </a:p>
          <a:p>
            <a:pPr lvl="2"/>
            <a:r>
              <a:rPr lang="en-US"/>
              <a:t>Body</a:t>
            </a:r>
          </a:p>
          <a:p>
            <a:pPr lvl="3"/>
            <a:r>
              <a:rPr lang="en-US"/>
              <a:t>Detail</a:t>
            </a:r>
          </a:p>
        </p:txBody>
      </p:sp>
    </p:spTree>
    <p:extLst>
      <p:ext uri="{BB962C8B-B14F-4D97-AF65-F5344CB8AC3E}">
        <p14:creationId xmlns:p14="http://schemas.microsoft.com/office/powerpoint/2010/main" val="96222887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 Column Checklist (2)">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7DABB0F-C2AC-4BF8-BF0B-3588C57E4AFD}"/>
              </a:ext>
            </a:extLst>
          </p:cNvPr>
          <p:cNvSpPr>
            <a:spLocks noGrp="1"/>
          </p:cNvSpPr>
          <p:nvPr>
            <p:ph type="body" sz="quarter" idx="19" hasCustomPrompt="1"/>
          </p:nvPr>
        </p:nvSpPr>
        <p:spPr>
          <a:xfrm>
            <a:off x="3932238" y="1778000"/>
            <a:ext cx="7802562" cy="3323987"/>
          </a:xfrm>
          <a:prstGeom prst="rect">
            <a:avLst/>
          </a:prstGeom>
        </p:spPr>
        <p:txBody>
          <a:bodyPr lIns="0" tIns="0" rIns="0" bIns="0"/>
          <a:lstStyle>
            <a:lvl1pPr>
              <a:defRPr/>
            </a:lvl1pPr>
            <a:lvl2pPr marL="285739" indent="-285739">
              <a:spcAft>
                <a:spcPts val="4750"/>
              </a:spcAft>
              <a:buFont typeface="Arial" panose="020B0604020202020204" pitchFamily="34" charset="0"/>
              <a:buChar char="•"/>
              <a:defRPr sz="1600" b="1"/>
            </a:lvl2pPr>
            <a:lvl3pPr>
              <a:defRPr/>
            </a:lvl3pPr>
            <a:lvl4pPr>
              <a:defRPr/>
            </a:lvl4pPr>
            <a:lvl5pPr>
              <a:defRPr/>
            </a:lvl5pPr>
          </a:lstStyle>
          <a:p>
            <a:pPr lvl="1"/>
            <a:r>
              <a:rPr lang="en-US"/>
              <a:t>It’s consistent. The way components are built and managed follows a predictable pattern.</a:t>
            </a:r>
          </a:p>
          <a:p>
            <a:pPr lvl="1"/>
            <a:r>
              <a:rPr lang="en-US"/>
              <a:t>It’s self-contained. Your design system is treated as a standalone dependency.</a:t>
            </a:r>
          </a:p>
          <a:p>
            <a:pPr lvl="1"/>
            <a:r>
              <a:rPr lang="en-US"/>
              <a:t>It’s reusable. You’ve built components so they can be reused in many contexts.</a:t>
            </a:r>
          </a:p>
          <a:p>
            <a:pPr lvl="1"/>
            <a:r>
              <a:rPr lang="en-US"/>
              <a:t>It’s accessible. Applications built with your design system are usable by as many people as possible, no matter how they access it.</a:t>
            </a:r>
          </a:p>
        </p:txBody>
      </p:sp>
      <p:sp>
        <p:nvSpPr>
          <p:cNvPr id="5" name="Title 2">
            <a:extLst>
              <a:ext uri="{FF2B5EF4-FFF2-40B4-BE49-F238E27FC236}">
                <a16:creationId xmlns:a16="http://schemas.microsoft.com/office/drawing/2014/main" id="{290232EE-D013-483D-87AA-7FFA78FECF34}"/>
              </a:ext>
            </a:extLst>
          </p:cNvPr>
          <p:cNvSpPr>
            <a:spLocks noGrp="1"/>
          </p:cNvSpPr>
          <p:nvPr>
            <p:ph type="title" hasCustomPrompt="1"/>
          </p:nvPr>
        </p:nvSpPr>
        <p:spPr>
          <a:xfrm>
            <a:off x="457199" y="1778000"/>
            <a:ext cx="3113315" cy="4307840"/>
          </a:xfrm>
        </p:spPr>
        <p:txBody>
          <a:bodyPr/>
          <a:lstStyle>
            <a:lvl1pPr>
              <a:defRPr/>
            </a:lvl1pPr>
          </a:lstStyle>
          <a:p>
            <a:r>
              <a:rPr lang="en-US"/>
              <a:t>One Column Checklist</a:t>
            </a:r>
          </a:p>
        </p:txBody>
      </p:sp>
      <p:sp>
        <p:nvSpPr>
          <p:cNvPr id="6" name="Text Placeholder 23">
            <a:extLst>
              <a:ext uri="{FF2B5EF4-FFF2-40B4-BE49-F238E27FC236}">
                <a16:creationId xmlns:a16="http://schemas.microsoft.com/office/drawing/2014/main" id="{D9844B23-C615-43DC-B17A-B43571DB05EC}"/>
              </a:ext>
            </a:extLst>
          </p:cNvPr>
          <p:cNvSpPr>
            <a:spLocks noGrp="1"/>
          </p:cNvSpPr>
          <p:nvPr>
            <p:ph type="body" sz="quarter" idx="11" hasCustomPrompt="1"/>
          </p:nvPr>
        </p:nvSpPr>
        <p:spPr>
          <a:xfrm>
            <a:off x="254000" y="254000"/>
            <a:ext cx="1714500" cy="190500"/>
          </a:xfrm>
        </p:spPr>
        <p:txBody>
          <a:bodyPr>
            <a:normAutofit/>
          </a:bodyPr>
          <a:lstStyle>
            <a:lvl1pPr>
              <a:defRPr sz="1167">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Section One</a:t>
            </a:r>
          </a:p>
        </p:txBody>
      </p:sp>
      <p:cxnSp>
        <p:nvCxnSpPr>
          <p:cNvPr id="8" name="Straight Connector 7">
            <a:extLst>
              <a:ext uri="{FF2B5EF4-FFF2-40B4-BE49-F238E27FC236}">
                <a16:creationId xmlns:a16="http://schemas.microsoft.com/office/drawing/2014/main" id="{EB7AD756-A992-4142-9146-CE5FB59870E6}"/>
              </a:ext>
            </a:extLst>
          </p:cNvPr>
          <p:cNvCxnSpPr>
            <a:cxnSpLocks/>
          </p:cNvCxnSpPr>
          <p:nvPr/>
        </p:nvCxnSpPr>
        <p:spPr>
          <a:xfrm>
            <a:off x="255963" y="543483"/>
            <a:ext cx="317678" cy="0"/>
          </a:xfrm>
          <a:prstGeom prst="line">
            <a:avLst/>
          </a:prstGeom>
          <a:ln w="12700">
            <a:gradFill flip="none" rotWithShape="1">
              <a:gsLst>
                <a:gs pos="100000">
                  <a:srgbClr val="E7D1E5"/>
                </a:gs>
                <a:gs pos="0">
                  <a:srgbClr val="B4A1E1"/>
                </a:gs>
              </a:gsLst>
              <a:lin ang="0" scaled="1"/>
              <a:tileRect/>
            </a:gra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98971144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1900-3D76-8350-1ECF-4897BBD22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B796E6-EC8C-560C-9898-3AC42BC44A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B3A91-880B-7C22-C3C6-E0DCE81603B5}"/>
              </a:ext>
            </a:extLst>
          </p:cNvPr>
          <p:cNvSpPr>
            <a:spLocks noGrp="1"/>
          </p:cNvSpPr>
          <p:nvPr>
            <p:ph type="dt" sz="half" idx="10"/>
          </p:nvPr>
        </p:nvSpPr>
        <p:spPr/>
        <p:txBody>
          <a:bodyPr/>
          <a:lstStyle/>
          <a:p>
            <a:fld id="{373E94E2-B349-4548-B89D-F72861A98405}" type="datetimeFigureOut">
              <a:rPr lang="en-AU" smtClean="0"/>
              <a:t>22/3/2025</a:t>
            </a:fld>
            <a:endParaRPr lang="en-AU"/>
          </a:p>
        </p:txBody>
      </p:sp>
      <p:sp>
        <p:nvSpPr>
          <p:cNvPr id="5" name="Footer Placeholder 4">
            <a:extLst>
              <a:ext uri="{FF2B5EF4-FFF2-40B4-BE49-F238E27FC236}">
                <a16:creationId xmlns:a16="http://schemas.microsoft.com/office/drawing/2014/main" id="{5ADC4174-0345-E67B-31A6-C602DD21496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EF59E94-C642-D36C-D910-073EC608F75F}"/>
              </a:ext>
            </a:extLst>
          </p:cNvPr>
          <p:cNvSpPr>
            <a:spLocks noGrp="1"/>
          </p:cNvSpPr>
          <p:nvPr>
            <p:ph type="sldNum" sz="quarter" idx="12"/>
          </p:nvPr>
        </p:nvSpPr>
        <p:spPr/>
        <p:txBody>
          <a:bodyPr/>
          <a:lstStyle/>
          <a:p>
            <a:fld id="{A315D6F2-493A-47AB-800D-57B0101F006C}" type="slidenum">
              <a:rPr lang="en-AU" smtClean="0"/>
              <a:t>‹#›</a:t>
            </a:fld>
            <a:endParaRPr lang="en-AU"/>
          </a:p>
        </p:txBody>
      </p:sp>
    </p:spTree>
    <p:extLst>
      <p:ext uri="{BB962C8B-B14F-4D97-AF65-F5344CB8AC3E}">
        <p14:creationId xmlns:p14="http://schemas.microsoft.com/office/powerpoint/2010/main" val="42786917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78A19-7863-4332-FD70-C806ECF8D6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3D7298D-996C-9193-C61E-B74868553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1CFFAA7-DA50-DB80-3FFC-8ECE0F661E81}"/>
              </a:ext>
            </a:extLst>
          </p:cNvPr>
          <p:cNvSpPr>
            <a:spLocks noGrp="1"/>
          </p:cNvSpPr>
          <p:nvPr>
            <p:ph type="dt" sz="half" idx="10"/>
          </p:nvPr>
        </p:nvSpPr>
        <p:spPr/>
        <p:txBody>
          <a:bodyPr/>
          <a:lstStyle/>
          <a:p>
            <a:fld id="{373E94E2-B349-4548-B89D-F72861A98405}" type="datetimeFigureOut">
              <a:rPr lang="en-AU" smtClean="0"/>
              <a:t>22/3/2025</a:t>
            </a:fld>
            <a:endParaRPr lang="en-AU"/>
          </a:p>
        </p:txBody>
      </p:sp>
      <p:sp>
        <p:nvSpPr>
          <p:cNvPr id="5" name="Footer Placeholder 4">
            <a:extLst>
              <a:ext uri="{FF2B5EF4-FFF2-40B4-BE49-F238E27FC236}">
                <a16:creationId xmlns:a16="http://schemas.microsoft.com/office/drawing/2014/main" id="{520A9F13-46AA-A172-0091-84C0A1E7969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86D4C5B-70A6-3190-EC66-C769BFB9D7B8}"/>
              </a:ext>
            </a:extLst>
          </p:cNvPr>
          <p:cNvSpPr>
            <a:spLocks noGrp="1"/>
          </p:cNvSpPr>
          <p:nvPr>
            <p:ph type="sldNum" sz="quarter" idx="12"/>
          </p:nvPr>
        </p:nvSpPr>
        <p:spPr/>
        <p:txBody>
          <a:bodyPr/>
          <a:lstStyle/>
          <a:p>
            <a:fld id="{A315D6F2-493A-47AB-800D-57B0101F006C}" type="slidenum">
              <a:rPr lang="en-AU" smtClean="0"/>
              <a:t>‹#›</a:t>
            </a:fld>
            <a:endParaRPr lang="en-AU"/>
          </a:p>
        </p:txBody>
      </p:sp>
    </p:spTree>
    <p:extLst>
      <p:ext uri="{BB962C8B-B14F-4D97-AF65-F5344CB8AC3E}">
        <p14:creationId xmlns:p14="http://schemas.microsoft.com/office/powerpoint/2010/main" val="17233371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A5114-24FF-A967-F07C-E390E445BE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630A63D-DF21-34D6-69D7-608A5DC6C4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28A4F3-C549-2473-7206-E0107CE6B13A}"/>
              </a:ext>
            </a:extLst>
          </p:cNvPr>
          <p:cNvSpPr>
            <a:spLocks noGrp="1"/>
          </p:cNvSpPr>
          <p:nvPr>
            <p:ph type="dt" sz="half" idx="10"/>
          </p:nvPr>
        </p:nvSpPr>
        <p:spPr/>
        <p:txBody>
          <a:bodyPr/>
          <a:lstStyle/>
          <a:p>
            <a:fld id="{373E94E2-B349-4548-B89D-F72861A98405}" type="datetimeFigureOut">
              <a:rPr lang="en-AU" smtClean="0"/>
              <a:t>22/3/2025</a:t>
            </a:fld>
            <a:endParaRPr lang="en-AU"/>
          </a:p>
        </p:txBody>
      </p:sp>
      <p:sp>
        <p:nvSpPr>
          <p:cNvPr id="5" name="Footer Placeholder 4">
            <a:extLst>
              <a:ext uri="{FF2B5EF4-FFF2-40B4-BE49-F238E27FC236}">
                <a16:creationId xmlns:a16="http://schemas.microsoft.com/office/drawing/2014/main" id="{291F11C3-88C3-9BB8-81E0-CBD65EA9EBF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727CE23-08E9-F10D-5781-046A151F9C6C}"/>
              </a:ext>
            </a:extLst>
          </p:cNvPr>
          <p:cNvSpPr>
            <a:spLocks noGrp="1"/>
          </p:cNvSpPr>
          <p:nvPr>
            <p:ph type="sldNum" sz="quarter" idx="12"/>
          </p:nvPr>
        </p:nvSpPr>
        <p:spPr/>
        <p:txBody>
          <a:bodyPr/>
          <a:lstStyle/>
          <a:p>
            <a:fld id="{A315D6F2-493A-47AB-800D-57B0101F006C}" type="slidenum">
              <a:rPr lang="en-AU" smtClean="0"/>
              <a:t>‹#›</a:t>
            </a:fld>
            <a:endParaRPr lang="en-AU"/>
          </a:p>
        </p:txBody>
      </p:sp>
    </p:spTree>
    <p:extLst>
      <p:ext uri="{BB962C8B-B14F-4D97-AF65-F5344CB8AC3E}">
        <p14:creationId xmlns:p14="http://schemas.microsoft.com/office/powerpoint/2010/main" val="41538316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Basic - For Content_Dar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2A2FFF6-BC98-B149-ABF7-0B08EF9FE745}"/>
              </a:ext>
              <a:ext uri="{C183D7F6-B498-43B3-948B-1728B52AA6E4}">
                <adec:decorative xmlns:adec="http://schemas.microsoft.com/office/drawing/2017/decorative" val="1"/>
              </a:ext>
            </a:extLst>
          </p:cNvPr>
          <p:cNvSpPr>
            <a:spLocks noGrp="1"/>
          </p:cNvSpPr>
          <p:nvPr>
            <p:ph type="dt" sz="half" idx="11"/>
          </p:nvPr>
        </p:nvSpPr>
        <p:spPr/>
        <p:txBody>
          <a:bodyPr/>
          <a:lstStyle/>
          <a:p>
            <a:fld id="{1E5358D1-79CF-DE4F-A686-B9E8FC8A73FF}" type="datetimeFigureOut">
              <a:rPr lang="en-US" smtClean="0"/>
              <a:pPr/>
              <a:t>3/22/25</a:t>
            </a:fld>
            <a:endParaRPr lang="en-US"/>
          </a:p>
        </p:txBody>
      </p:sp>
      <p:sp>
        <p:nvSpPr>
          <p:cNvPr id="2" name="Picture Placeholder 2">
            <a:extLst>
              <a:ext uri="{FF2B5EF4-FFF2-40B4-BE49-F238E27FC236}">
                <a16:creationId xmlns:a16="http://schemas.microsoft.com/office/drawing/2014/main" id="{0162A476-4216-4651-1FAB-1B533D009718}"/>
              </a:ext>
            </a:extLst>
          </p:cNvPr>
          <p:cNvSpPr>
            <a:spLocks noGrp="1"/>
          </p:cNvSpPr>
          <p:nvPr>
            <p:ph type="pic" sz="quarter" idx="10"/>
          </p:nvPr>
        </p:nvSpPr>
        <p:spPr>
          <a:xfrm>
            <a:off x="457200" y="822324"/>
            <a:ext cx="11297797" cy="5295199"/>
          </a:xfrm>
        </p:spPr>
        <p:txBody>
          <a:bodyPr/>
          <a:lstStyle>
            <a:lvl1pPr>
              <a:defRPr>
                <a:noFill/>
              </a:defRPr>
            </a:lvl1pPr>
          </a:lstStyle>
          <a:p>
            <a:endParaRPr lang="en-US"/>
          </a:p>
        </p:txBody>
      </p:sp>
      <p:pic>
        <p:nvPicPr>
          <p:cNvPr id="5" name="Microsoft Logo">
            <a:extLst>
              <a:ext uri="{FF2B5EF4-FFF2-40B4-BE49-F238E27FC236}">
                <a16:creationId xmlns:a16="http://schemas.microsoft.com/office/drawing/2014/main" id="{FE48535C-F845-1EDF-229E-B77B1578B5B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296315"/>
            <a:ext cx="988036" cy="384722"/>
          </a:xfrm>
          <a:prstGeom prst="rect">
            <a:avLst/>
          </a:prstGeom>
        </p:spPr>
      </p:pic>
    </p:spTree>
    <p:extLst>
      <p:ext uri="{BB962C8B-B14F-4D97-AF65-F5344CB8AC3E}">
        <p14:creationId xmlns:p14="http://schemas.microsoft.com/office/powerpoint/2010/main" val="33124060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CEE9-80B5-AA67-6E1F-8051E3C3D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924C3A-D085-C8AC-1023-C7C08349EB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E65B38-2566-E94B-AF6A-37A4EF7B1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3BB39F-CDC5-A875-7FE2-A02ECC2ECA8F}"/>
              </a:ext>
            </a:extLst>
          </p:cNvPr>
          <p:cNvSpPr>
            <a:spLocks noGrp="1"/>
          </p:cNvSpPr>
          <p:nvPr>
            <p:ph type="dt" sz="half" idx="10"/>
          </p:nvPr>
        </p:nvSpPr>
        <p:spPr/>
        <p:txBody>
          <a:bodyPr/>
          <a:lstStyle/>
          <a:p>
            <a:fld id="{DDF42E2E-4545-4923-A9DD-0AFF93CFA57A}" type="datetimeFigureOut">
              <a:rPr lang="en-US" smtClean="0"/>
              <a:t>3/22/25</a:t>
            </a:fld>
            <a:endParaRPr lang="en-US"/>
          </a:p>
        </p:txBody>
      </p:sp>
      <p:sp>
        <p:nvSpPr>
          <p:cNvPr id="6" name="Footer Placeholder 5">
            <a:extLst>
              <a:ext uri="{FF2B5EF4-FFF2-40B4-BE49-F238E27FC236}">
                <a16:creationId xmlns:a16="http://schemas.microsoft.com/office/drawing/2014/main" id="{BF57FB9C-3FC0-9FD6-8C9C-C2ACE62CF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0DE1E-4BB3-62FE-F0A8-8DA1A9E82080}"/>
              </a:ext>
            </a:extLst>
          </p:cNvPr>
          <p:cNvSpPr>
            <a:spLocks noGrp="1"/>
          </p:cNvSpPr>
          <p:nvPr>
            <p:ph type="sldNum" sz="quarter" idx="12"/>
          </p:nvPr>
        </p:nvSpPr>
        <p:spPr/>
        <p:txBody>
          <a:bodyPr/>
          <a:lstStyle/>
          <a:p>
            <a:fld id="{40D8360B-A44C-4DEC-91DC-61F5B6354532}" type="slidenum">
              <a:rPr lang="en-US" smtClean="0"/>
              <a:t>‹#›</a:t>
            </a:fld>
            <a:endParaRPr lang="en-US"/>
          </a:p>
        </p:txBody>
      </p:sp>
    </p:spTree>
    <p:extLst>
      <p:ext uri="{BB962C8B-B14F-4D97-AF65-F5344CB8AC3E}">
        <p14:creationId xmlns:p14="http://schemas.microsoft.com/office/powerpoint/2010/main" val="262959752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5999374"/>
      </p:ext>
    </p:extLst>
  </p:cSld>
  <p:clrMapOvr>
    <a:masterClrMapping/>
  </p:clrMapOvr>
  <p:transition>
    <p:fade/>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5A5ADC-8FD4-972A-2616-8C0887F0DCB0}"/>
              </a:ext>
            </a:extLst>
          </p:cNvPr>
          <p:cNvSpPr>
            <a:spLocks noGrp="1"/>
          </p:cNvSpPr>
          <p:nvPr>
            <p:ph type="dt" sz="half" idx="10"/>
          </p:nvPr>
        </p:nvSpPr>
        <p:spPr/>
        <p:txBody>
          <a:bodyPr/>
          <a:lstStyle/>
          <a:p>
            <a:fld id="{17CA6571-FB4D-4F9E-9B52-C0979DDD41B3}" type="datetimeFigureOut">
              <a:rPr lang="en-US" smtClean="0"/>
              <a:t>3/22/25</a:t>
            </a:fld>
            <a:endParaRPr lang="en-US"/>
          </a:p>
        </p:txBody>
      </p:sp>
      <p:sp>
        <p:nvSpPr>
          <p:cNvPr id="3" name="Footer Placeholder 2">
            <a:extLst>
              <a:ext uri="{FF2B5EF4-FFF2-40B4-BE49-F238E27FC236}">
                <a16:creationId xmlns:a16="http://schemas.microsoft.com/office/drawing/2014/main" id="{15A26EB0-F78A-9AB7-88C9-7F652057D4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A509FD-4AA2-E09F-FB01-B5657679753F}"/>
              </a:ext>
            </a:extLst>
          </p:cNvPr>
          <p:cNvSpPr>
            <a:spLocks noGrp="1"/>
          </p:cNvSpPr>
          <p:nvPr>
            <p:ph type="sldNum" sz="quarter" idx="12"/>
          </p:nvPr>
        </p:nvSpPr>
        <p:spPr/>
        <p:txBody>
          <a:bodyPr/>
          <a:lstStyle/>
          <a:p>
            <a:fld id="{D98C8BE2-411B-4166-BD30-E3E514ACB617}" type="slidenum">
              <a:rPr lang="en-US" smtClean="0"/>
              <a:t>‹#›</a:t>
            </a:fld>
            <a:endParaRPr lang="en-US"/>
          </a:p>
        </p:txBody>
      </p:sp>
    </p:spTree>
    <p:extLst>
      <p:ext uri="{BB962C8B-B14F-4D97-AF65-F5344CB8AC3E}">
        <p14:creationId xmlns:p14="http://schemas.microsoft.com/office/powerpoint/2010/main" val="350563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E79D-2CFB-B7EB-5889-C307A0BE9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60536B-A9B9-385E-937A-E1B3AF91CD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97A696-7479-F690-85D8-212556F8C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2160BF-602E-FAC6-0674-1479D53ACC16}"/>
              </a:ext>
            </a:extLst>
          </p:cNvPr>
          <p:cNvSpPr>
            <a:spLocks noGrp="1"/>
          </p:cNvSpPr>
          <p:nvPr>
            <p:ph type="dt" sz="half" idx="10"/>
          </p:nvPr>
        </p:nvSpPr>
        <p:spPr/>
        <p:txBody>
          <a:bodyPr/>
          <a:lstStyle/>
          <a:p>
            <a:fld id="{17CA6571-FB4D-4F9E-9B52-C0979DDD41B3}" type="datetimeFigureOut">
              <a:rPr lang="en-US" smtClean="0"/>
              <a:t>3/22/25</a:t>
            </a:fld>
            <a:endParaRPr lang="en-US"/>
          </a:p>
        </p:txBody>
      </p:sp>
      <p:sp>
        <p:nvSpPr>
          <p:cNvPr id="6" name="Footer Placeholder 5">
            <a:extLst>
              <a:ext uri="{FF2B5EF4-FFF2-40B4-BE49-F238E27FC236}">
                <a16:creationId xmlns:a16="http://schemas.microsoft.com/office/drawing/2014/main" id="{89FD6363-BBEF-CDB0-AA81-A5420267A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8B1E4A-81C7-6075-00A8-BBD78E602A72}"/>
              </a:ext>
            </a:extLst>
          </p:cNvPr>
          <p:cNvSpPr>
            <a:spLocks noGrp="1"/>
          </p:cNvSpPr>
          <p:nvPr>
            <p:ph type="sldNum" sz="quarter" idx="12"/>
          </p:nvPr>
        </p:nvSpPr>
        <p:spPr/>
        <p:txBody>
          <a:bodyPr/>
          <a:lstStyle/>
          <a:p>
            <a:fld id="{D98C8BE2-411B-4166-BD30-E3E514ACB617}" type="slidenum">
              <a:rPr lang="en-US" smtClean="0"/>
              <a:t>‹#›</a:t>
            </a:fld>
            <a:endParaRPr lang="en-US"/>
          </a:p>
        </p:txBody>
      </p:sp>
    </p:spTree>
    <p:extLst>
      <p:ext uri="{BB962C8B-B14F-4D97-AF65-F5344CB8AC3E}">
        <p14:creationId xmlns:p14="http://schemas.microsoft.com/office/powerpoint/2010/main" val="3659939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ED23-7E43-F64A-2B2A-05351A647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1845DF-6637-3A5C-8E36-343DAF4712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6571D0-E9B5-0596-A0D7-9B68C30A5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C0137C-4C77-A3C8-4E4E-A72EFB318730}"/>
              </a:ext>
            </a:extLst>
          </p:cNvPr>
          <p:cNvSpPr>
            <a:spLocks noGrp="1"/>
          </p:cNvSpPr>
          <p:nvPr>
            <p:ph type="dt" sz="half" idx="10"/>
          </p:nvPr>
        </p:nvSpPr>
        <p:spPr/>
        <p:txBody>
          <a:bodyPr/>
          <a:lstStyle/>
          <a:p>
            <a:fld id="{17CA6571-FB4D-4F9E-9B52-C0979DDD41B3}" type="datetimeFigureOut">
              <a:rPr lang="en-US" smtClean="0"/>
              <a:t>3/22/25</a:t>
            </a:fld>
            <a:endParaRPr lang="en-US"/>
          </a:p>
        </p:txBody>
      </p:sp>
      <p:sp>
        <p:nvSpPr>
          <p:cNvPr id="6" name="Footer Placeholder 5">
            <a:extLst>
              <a:ext uri="{FF2B5EF4-FFF2-40B4-BE49-F238E27FC236}">
                <a16:creationId xmlns:a16="http://schemas.microsoft.com/office/drawing/2014/main" id="{AB314232-99AD-4223-78AB-9CAFBB5321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B996A-1E54-5798-BBDC-3596C800B211}"/>
              </a:ext>
            </a:extLst>
          </p:cNvPr>
          <p:cNvSpPr>
            <a:spLocks noGrp="1"/>
          </p:cNvSpPr>
          <p:nvPr>
            <p:ph type="sldNum" sz="quarter" idx="12"/>
          </p:nvPr>
        </p:nvSpPr>
        <p:spPr/>
        <p:txBody>
          <a:bodyPr/>
          <a:lstStyle/>
          <a:p>
            <a:fld id="{D98C8BE2-411B-4166-BD30-E3E514ACB617}" type="slidenum">
              <a:rPr lang="en-US" smtClean="0"/>
              <a:t>‹#›</a:t>
            </a:fld>
            <a:endParaRPr lang="en-US"/>
          </a:p>
        </p:txBody>
      </p:sp>
    </p:spTree>
    <p:extLst>
      <p:ext uri="{BB962C8B-B14F-4D97-AF65-F5344CB8AC3E}">
        <p14:creationId xmlns:p14="http://schemas.microsoft.com/office/powerpoint/2010/main" val="320398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theme" Target="../theme/theme2.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F2DF99-624E-E61C-2EF2-0E40D5F71A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46B611-F54F-A1B5-53A2-B99F7DAA04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8AC178-0DF8-A573-9947-1049029E0C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CA6571-FB4D-4F9E-9B52-C0979DDD41B3}" type="datetimeFigureOut">
              <a:rPr lang="en-US" smtClean="0"/>
              <a:t>3/22/25</a:t>
            </a:fld>
            <a:endParaRPr lang="en-US"/>
          </a:p>
        </p:txBody>
      </p:sp>
      <p:sp>
        <p:nvSpPr>
          <p:cNvPr id="5" name="Footer Placeholder 4">
            <a:extLst>
              <a:ext uri="{FF2B5EF4-FFF2-40B4-BE49-F238E27FC236}">
                <a16:creationId xmlns:a16="http://schemas.microsoft.com/office/drawing/2014/main" id="{74DABD6E-F67A-0526-C2E7-8EA1185DA3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DF9CD2B-0EE3-E860-7486-784D8870F4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8C8BE2-411B-4166-BD30-E3E514ACB617}" type="slidenum">
              <a:rPr lang="en-US" smtClean="0"/>
              <a:t>‹#›</a:t>
            </a:fld>
            <a:endParaRPr lang="en-US"/>
          </a:p>
        </p:txBody>
      </p:sp>
    </p:spTree>
    <p:extLst>
      <p:ext uri="{BB962C8B-B14F-4D97-AF65-F5344CB8AC3E}">
        <p14:creationId xmlns:p14="http://schemas.microsoft.com/office/powerpoint/2010/main" val="3312504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1A1A1A"/>
            </a:gs>
            <a:gs pos="27103">
              <a:srgbClr val="222222"/>
            </a:gs>
            <a:gs pos="28000">
              <a:srgbClr val="232323"/>
            </a:gs>
            <a:gs pos="63000">
              <a:schemeClr val="bg1">
                <a:lumMod val="50000"/>
              </a:schemeClr>
            </a:gs>
            <a:gs pos="100000">
              <a:srgbClr val="282828"/>
            </a:gs>
          </a:gsLst>
          <a:lin ang="27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9511"/>
            <a:ext cx="11277600" cy="899665"/>
          </a:xfrm>
          <a:prstGeom prst="rect">
            <a:avLst/>
          </a:prstGeom>
        </p:spPr>
        <p:txBody>
          <a:bodyPr vert="horz" wrap="square" lIns="0" tIns="91440" rIns="0" bIns="91440" rtlCol="0" anchor="t">
            <a:noAutofit/>
          </a:bodyPr>
          <a:lstStyle/>
          <a:p>
            <a:r>
              <a:rPr lang="en-US"/>
              <a:t>Click to edit Master title style</a:t>
            </a:r>
          </a:p>
        </p:txBody>
      </p:sp>
      <p:sp>
        <p:nvSpPr>
          <p:cNvPr id="4" name="Text Placeholder 3"/>
          <p:cNvSpPr>
            <a:spLocks noGrp="1"/>
          </p:cNvSpPr>
          <p:nvPr>
            <p:ph type="body" idx="1"/>
          </p:nvPr>
        </p:nvSpPr>
        <p:spPr>
          <a:xfrm>
            <a:off x="457200" y="1189178"/>
            <a:ext cx="11275320" cy="2263268"/>
          </a:xfrm>
          <a:prstGeom prst="rect">
            <a:avLst/>
          </a:prstGeom>
        </p:spPr>
        <p:txBody>
          <a:bodyPr vert="horz" wrap="square" lIns="0" tIns="91440" rIns="0"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p:nvPicPr>
        <p:blipFill>
          <a:blip r:embed="rId6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1833066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67" rtl="0" eaLnBrk="1" latinLnBrk="0" hangingPunct="1">
        <a:lnSpc>
          <a:spcPct val="90000"/>
        </a:lnSpc>
        <a:spcBef>
          <a:spcPct val="0"/>
        </a:spcBef>
        <a:buNone/>
        <a:defRPr lang="en-US" sz="40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68">
          <p15:clr>
            <a:srgbClr val="5ACBF0"/>
          </p15:clr>
        </p15:guide>
        <p15:guide id="3" pos="749">
          <p15:clr>
            <a:srgbClr val="5ACBF0"/>
          </p15:clr>
        </p15:guide>
        <p15:guide id="4" pos="1320">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488">
          <p15:clr>
            <a:srgbClr val="5ACBF0"/>
          </p15:clr>
        </p15:guide>
        <p15:guide id="16" pos="288">
          <p15:clr>
            <a:srgbClr val="C35EA4"/>
          </p15:clr>
        </p15:guide>
        <p15:guide id="17" pos="7392">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 Id="rId9" Type="http://schemas.openxmlformats.org/officeDocument/2006/relationships/image" Target="../media/image1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robot holding a blue sphere&#10;&#10;Description automatically generated">
            <a:extLst>
              <a:ext uri="{FF2B5EF4-FFF2-40B4-BE49-F238E27FC236}">
                <a16:creationId xmlns:a16="http://schemas.microsoft.com/office/drawing/2014/main" id="{B6DA71BA-BD08-B59B-7AAF-5B27C260892F}"/>
              </a:ext>
            </a:extLst>
          </p:cNvPr>
          <p:cNvPicPr>
            <a:picLocks noChangeAspect="1"/>
          </p:cNvPicPr>
          <p:nvPr/>
        </p:nvPicPr>
        <p:blipFill>
          <a:blip r:embed="rId3">
            <a:alphaModFix amt="50000"/>
            <a:extLst>
              <a:ext uri="{28A0092B-C50C-407E-A947-70E740481C1C}">
                <a14:useLocalDpi xmlns:a14="http://schemas.microsoft.com/office/drawing/2010/main" val="0"/>
              </a:ext>
            </a:extLst>
          </a:blip>
          <a:srcRect t="1747"/>
          <a:stretch/>
        </p:blipFill>
        <p:spPr>
          <a:xfrm>
            <a:off x="20" y="0"/>
            <a:ext cx="12191980" cy="6857999"/>
          </a:xfrm>
          <a:prstGeom prst="rect">
            <a:avLst/>
          </a:prstGeom>
        </p:spPr>
      </p:pic>
      <p:sp>
        <p:nvSpPr>
          <p:cNvPr id="2" name="Title 1">
            <a:extLst>
              <a:ext uri="{FF2B5EF4-FFF2-40B4-BE49-F238E27FC236}">
                <a16:creationId xmlns:a16="http://schemas.microsoft.com/office/drawing/2014/main" id="{1F421B32-C671-BD05-9E2C-FB6B5287EE99}"/>
              </a:ext>
            </a:extLst>
          </p:cNvPr>
          <p:cNvSpPr>
            <a:spLocks noGrp="1"/>
          </p:cNvSpPr>
          <p:nvPr>
            <p:ph type="ctrTitle"/>
          </p:nvPr>
        </p:nvSpPr>
        <p:spPr>
          <a:xfrm>
            <a:off x="1524000" y="0"/>
            <a:ext cx="9144000" cy="2900518"/>
          </a:xfrm>
        </p:spPr>
        <p:txBody>
          <a:bodyPr>
            <a:normAutofit/>
          </a:bodyPr>
          <a:lstStyle/>
          <a:p>
            <a:r>
              <a:rPr lang="en-US" dirty="0">
                <a:solidFill>
                  <a:schemeClr val="tx1">
                    <a:lumMod val="95000"/>
                  </a:schemeClr>
                </a:solidFill>
                <a:latin typeface="Arial Rounded MT Bold" panose="020F0704030504030204" pitchFamily="34" charset="0"/>
              </a:rPr>
              <a:t>Unlocking the Magic</a:t>
            </a:r>
          </a:p>
        </p:txBody>
      </p:sp>
      <p:sp>
        <p:nvSpPr>
          <p:cNvPr id="3" name="Subtitle 2">
            <a:extLst>
              <a:ext uri="{FF2B5EF4-FFF2-40B4-BE49-F238E27FC236}">
                <a16:creationId xmlns:a16="http://schemas.microsoft.com/office/drawing/2014/main" id="{6E808C7D-2156-98F0-3763-BAC9F33562D5}"/>
              </a:ext>
            </a:extLst>
          </p:cNvPr>
          <p:cNvSpPr>
            <a:spLocks noGrp="1"/>
          </p:cNvSpPr>
          <p:nvPr>
            <p:ph type="subTitle" idx="1"/>
          </p:nvPr>
        </p:nvSpPr>
        <p:spPr>
          <a:xfrm>
            <a:off x="1524000" y="3037042"/>
            <a:ext cx="9144000" cy="1098395"/>
          </a:xfrm>
        </p:spPr>
        <p:txBody>
          <a:bodyPr>
            <a:normAutofit/>
          </a:bodyPr>
          <a:lstStyle/>
          <a:p>
            <a:r>
              <a:rPr lang="en-US" sz="4000">
                <a:solidFill>
                  <a:schemeClr val="tx1">
                    <a:lumMod val="95000"/>
                  </a:schemeClr>
                </a:solidFill>
                <a:latin typeface="Arial Rounded MT Bold" panose="020F0704030504030204" pitchFamily="34" charset="0"/>
              </a:rPr>
              <a:t>An Intro to </a:t>
            </a:r>
            <a:r>
              <a:rPr lang="en-US" sz="4000" err="1">
                <a:solidFill>
                  <a:schemeClr val="tx1">
                    <a:lumMod val="95000"/>
                  </a:schemeClr>
                </a:solidFill>
                <a:latin typeface="Arial Rounded MT Bold" panose="020F0704030504030204" pitchFamily="34" charset="0"/>
              </a:rPr>
              <a:t>GenAI</a:t>
            </a:r>
            <a:r>
              <a:rPr lang="en-US" sz="4000">
                <a:solidFill>
                  <a:schemeClr val="tx1">
                    <a:lumMod val="95000"/>
                  </a:schemeClr>
                </a:solidFill>
                <a:latin typeface="Arial Rounded MT Bold" panose="020F0704030504030204" pitchFamily="34" charset="0"/>
              </a:rPr>
              <a:t> &amp; LLMs</a:t>
            </a:r>
          </a:p>
        </p:txBody>
      </p:sp>
      <p:sp>
        <p:nvSpPr>
          <p:cNvPr id="16" name="Subtitle 2">
            <a:extLst>
              <a:ext uri="{FF2B5EF4-FFF2-40B4-BE49-F238E27FC236}">
                <a16:creationId xmlns:a16="http://schemas.microsoft.com/office/drawing/2014/main" id="{849C0275-C122-95FB-DC73-33AA02EC988D}"/>
              </a:ext>
            </a:extLst>
          </p:cNvPr>
          <p:cNvSpPr txBox="1">
            <a:spLocks/>
          </p:cNvSpPr>
          <p:nvPr/>
        </p:nvSpPr>
        <p:spPr>
          <a:xfrm>
            <a:off x="7110336" y="4271961"/>
            <a:ext cx="4491115" cy="21909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solidFill>
                  <a:schemeClr val="tx1">
                    <a:lumMod val="95000"/>
                  </a:schemeClr>
                </a:solidFill>
                <a:latin typeface="Arial Rounded MT Bold" panose="020F0704030504030204" pitchFamily="34" charset="0"/>
              </a:rPr>
              <a:t>Niels Berglund</a:t>
            </a:r>
          </a:p>
          <a:p>
            <a:pPr algn="l"/>
            <a:r>
              <a:rPr lang="en-US" sz="1900" dirty="0">
                <a:solidFill>
                  <a:schemeClr val="tx1">
                    <a:lumMod val="95000"/>
                  </a:schemeClr>
                </a:solidFill>
                <a:latin typeface="Arial Rounded MT Bold" panose="020F0704030504030204" pitchFamily="34" charset="0"/>
              </a:rPr>
              <a:t>Software Architect Derivco</a:t>
            </a:r>
          </a:p>
          <a:p>
            <a:pPr algn="l"/>
            <a:r>
              <a:rPr lang="en-US" sz="1900" dirty="0">
                <a:solidFill>
                  <a:schemeClr val="tx1">
                    <a:lumMod val="95000"/>
                  </a:schemeClr>
                </a:solidFill>
                <a:latin typeface="Arial Rounded MT Bold" panose="020F0704030504030204" pitchFamily="34" charset="0"/>
              </a:rPr>
              <a:t>niels.it.berglund@gmail.com</a:t>
            </a:r>
          </a:p>
          <a:p>
            <a:pPr algn="l"/>
            <a:r>
              <a:rPr lang="en-US" sz="1900" dirty="0">
                <a:solidFill>
                  <a:schemeClr val="tx1">
                    <a:lumMod val="95000"/>
                  </a:schemeClr>
                </a:solidFill>
                <a:latin typeface="Arial Rounded MT Bold" panose="020F0704030504030204" pitchFamily="34" charset="0"/>
              </a:rPr>
              <a:t>https://nielsberglund.com</a:t>
            </a:r>
          </a:p>
          <a:p>
            <a:pPr algn="l"/>
            <a:r>
              <a:rPr lang="en-US" sz="1900" dirty="0">
                <a:solidFill>
                  <a:schemeClr val="tx1">
                    <a:lumMod val="95000"/>
                  </a:schemeClr>
                </a:solidFill>
                <a:latin typeface="Arial Rounded MT Bold" panose="020F0704030504030204" pitchFamily="34" charset="0"/>
              </a:rPr>
              <a:t>https://linkedin.com/in/</a:t>
            </a:r>
            <a:r>
              <a:rPr lang="en-US" sz="1900" dirty="0" err="1">
                <a:solidFill>
                  <a:schemeClr val="tx1">
                    <a:lumMod val="95000"/>
                  </a:schemeClr>
                </a:solidFill>
                <a:latin typeface="Arial Rounded MT Bold" panose="020F0704030504030204" pitchFamily="34" charset="0"/>
              </a:rPr>
              <a:t>nielsberglund</a:t>
            </a:r>
            <a:endParaRPr lang="en-US" sz="1900" dirty="0">
              <a:solidFill>
                <a:schemeClr val="tx1">
                  <a:lumMod val="95000"/>
                </a:schemeClr>
              </a:solidFill>
              <a:latin typeface="Arial Rounded MT Bold" panose="020F0704030504030204" pitchFamily="34" charset="0"/>
            </a:endParaRPr>
          </a:p>
        </p:txBody>
      </p:sp>
      <p:sp>
        <p:nvSpPr>
          <p:cNvPr id="20" name="Subtitle 2">
            <a:extLst>
              <a:ext uri="{FF2B5EF4-FFF2-40B4-BE49-F238E27FC236}">
                <a16:creationId xmlns:a16="http://schemas.microsoft.com/office/drawing/2014/main" id="{7264E51C-B141-9B6F-A904-150AC5C23917}"/>
              </a:ext>
            </a:extLst>
          </p:cNvPr>
          <p:cNvSpPr txBox="1">
            <a:spLocks/>
          </p:cNvSpPr>
          <p:nvPr/>
        </p:nvSpPr>
        <p:spPr>
          <a:xfrm>
            <a:off x="725421" y="4271961"/>
            <a:ext cx="5370579" cy="164877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err="1">
                <a:solidFill>
                  <a:schemeClr val="tx1">
                    <a:lumMod val="95000"/>
                  </a:schemeClr>
                </a:solidFill>
                <a:latin typeface="Arial Rounded MT Bold"/>
              </a:rPr>
              <a:t>Lemi</a:t>
            </a:r>
            <a:r>
              <a:rPr lang="en-US" sz="2000" dirty="0">
                <a:solidFill>
                  <a:schemeClr val="tx1">
                    <a:lumMod val="95000"/>
                  </a:schemeClr>
                </a:solidFill>
                <a:latin typeface="Arial Rounded MT Bold"/>
              </a:rPr>
              <a:t> </a:t>
            </a:r>
            <a:r>
              <a:rPr lang="en-US" sz="2000" dirty="0" err="1">
                <a:solidFill>
                  <a:schemeClr val="tx1">
                    <a:lumMod val="95000"/>
                  </a:schemeClr>
                </a:solidFill>
                <a:latin typeface="Arial Rounded MT Bold"/>
              </a:rPr>
              <a:t>Masalu</a:t>
            </a:r>
            <a:endParaRPr lang="en-US" sz="2000" dirty="0">
              <a:solidFill>
                <a:schemeClr val="tx1">
                  <a:lumMod val="95000"/>
                </a:schemeClr>
              </a:solidFill>
              <a:latin typeface="Arial Rounded MT Bold"/>
            </a:endParaRPr>
          </a:p>
          <a:p>
            <a:pPr algn="l"/>
            <a:r>
              <a:rPr lang="en-US" sz="1800" dirty="0">
                <a:solidFill>
                  <a:schemeClr val="tx1">
                    <a:lumMod val="95000"/>
                  </a:schemeClr>
                </a:solidFill>
                <a:latin typeface="Arial Rounded MT Bold"/>
              </a:rPr>
              <a:t>Graduate Machine Learning Engineer </a:t>
            </a:r>
            <a:r>
              <a:rPr lang="en-US" sz="1800" dirty="0" err="1">
                <a:solidFill>
                  <a:schemeClr val="tx1">
                    <a:lumMod val="95000"/>
                  </a:schemeClr>
                </a:solidFill>
                <a:latin typeface="Arial Rounded MT Bold"/>
              </a:rPr>
              <a:t>Derivco</a:t>
            </a:r>
            <a:endParaRPr lang="en-US" sz="1800" dirty="0">
              <a:solidFill>
                <a:schemeClr val="tx1">
                  <a:lumMod val="95000"/>
                </a:schemeClr>
              </a:solidFill>
              <a:latin typeface="Arial Rounded MT Bold"/>
            </a:endParaRPr>
          </a:p>
          <a:p>
            <a:pPr algn="l"/>
            <a:r>
              <a:rPr lang="en-US" sz="1800" dirty="0">
                <a:solidFill>
                  <a:schemeClr val="tx1">
                    <a:lumMod val="95000"/>
                  </a:schemeClr>
                </a:solidFill>
                <a:latin typeface="Arial Rounded MT Bold"/>
              </a:rPr>
              <a:t>lemismasalu@gmail.com</a:t>
            </a:r>
          </a:p>
          <a:p>
            <a:pPr algn="l"/>
            <a:r>
              <a:rPr lang="en-US" sz="1800" dirty="0">
                <a:solidFill>
                  <a:schemeClr val="tx1">
                    <a:lumMod val="95000"/>
                  </a:schemeClr>
                </a:solidFill>
                <a:latin typeface="Arial Rounded MT Bold"/>
                <a:ea typeface="+mn-lt"/>
                <a:cs typeface="+mn-lt"/>
              </a:rPr>
              <a:t>www.linkedin.com/in/lemimasalu</a:t>
            </a:r>
            <a:endParaRPr lang="en-US" sz="1800" dirty="0">
              <a:solidFill>
                <a:schemeClr val="tx1">
                  <a:lumMod val="95000"/>
                </a:schemeClr>
              </a:solidFill>
              <a:latin typeface="Arial Rounded MT Bold"/>
            </a:endParaRPr>
          </a:p>
          <a:p>
            <a:pPr algn="l"/>
            <a:endParaRPr lang="en-US" sz="2000" dirty="0">
              <a:solidFill>
                <a:schemeClr val="bg1"/>
              </a:solidFill>
            </a:endParaRPr>
          </a:p>
        </p:txBody>
      </p:sp>
    </p:spTree>
    <p:extLst>
      <p:ext uri="{BB962C8B-B14F-4D97-AF65-F5344CB8AC3E}">
        <p14:creationId xmlns:p14="http://schemas.microsoft.com/office/powerpoint/2010/main" val="379437426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6"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D814-69C3-E4A2-EC13-505596692860}"/>
              </a:ext>
            </a:extLst>
          </p:cNvPr>
          <p:cNvSpPr>
            <a:spLocks noGrp="1"/>
          </p:cNvSpPr>
          <p:nvPr>
            <p:ph type="title"/>
          </p:nvPr>
        </p:nvSpPr>
        <p:spPr/>
        <p:txBody>
          <a:bodyPr/>
          <a:lstStyle/>
          <a:p>
            <a:pPr algn="ctr"/>
            <a:r>
              <a:rPr lang="en-US" sz="5400">
                <a:solidFill>
                  <a:schemeClr val="tx1">
                    <a:lumMod val="95000"/>
                  </a:schemeClr>
                </a:solidFill>
                <a:latin typeface="Arial Rounded MT Bold" panose="020F0704030504030204" pitchFamily="34" charset="0"/>
              </a:rPr>
              <a:t>Prompt Engineering</a:t>
            </a:r>
          </a:p>
        </p:txBody>
      </p:sp>
      <p:sp>
        <p:nvSpPr>
          <p:cNvPr id="3" name="Content Placeholder 2">
            <a:extLst>
              <a:ext uri="{FF2B5EF4-FFF2-40B4-BE49-F238E27FC236}">
                <a16:creationId xmlns:a16="http://schemas.microsoft.com/office/drawing/2014/main" id="{C99C240E-D094-A6E4-1BCC-3DD38A1D07B2}"/>
              </a:ext>
            </a:extLst>
          </p:cNvPr>
          <p:cNvSpPr txBox="1">
            <a:spLocks/>
          </p:cNvSpPr>
          <p:nvPr/>
        </p:nvSpPr>
        <p:spPr>
          <a:xfrm>
            <a:off x="838200" y="178983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chemeClr val="tx1">
                    <a:lumMod val="95000"/>
                  </a:schemeClr>
                </a:solidFill>
                <a:latin typeface="Arial Rounded MT Bold" panose="020F0704030504030204" pitchFamily="34" charset="0"/>
              </a:rPr>
              <a:t>C</a:t>
            </a:r>
            <a:r>
              <a:rPr lang="en-US" sz="2800" dirty="0">
                <a:solidFill>
                  <a:schemeClr val="tx1">
                    <a:lumMod val="95000"/>
                  </a:schemeClr>
                </a:solidFill>
                <a:latin typeface="Arial Rounded MT Bold" panose="020F0704030504030204" pitchFamily="34" charset="0"/>
              </a:rPr>
              <a:t>onfiguring the model for your scenario, ensuring the output is as close as possible to your expectations.</a:t>
            </a:r>
            <a:r>
              <a:rPr lang="en-US" sz="2800" dirty="0">
                <a:latin typeface="Arial Rounded MT Bold" panose="020F0704030504030204" pitchFamily="34" charset="0"/>
              </a:rPr>
              <a:t> </a:t>
            </a:r>
          </a:p>
          <a:p>
            <a:pPr lvl="1">
              <a:spcBef>
                <a:spcPts val="1000"/>
              </a:spcBef>
              <a:defRPr/>
            </a:pPr>
            <a:r>
              <a:rPr kumimoji="0" lang="en-US" b="0" i="0" u="none" strike="noStrike" kern="1200" cap="none" spc="0" normalizeH="0" baseline="0" noProof="0" dirty="0">
                <a:ln>
                  <a:noFill/>
                </a:ln>
                <a:solidFill>
                  <a:srgbClr val="FFFFFF">
                    <a:lumMod val="85000"/>
                  </a:srgbClr>
                </a:solidFill>
                <a:effectLst/>
                <a:uLnTx/>
                <a:uFillTx/>
                <a:latin typeface="Arial Rounded MT Bold" panose="020F0704030504030204" pitchFamily="34" charset="0"/>
              </a:rPr>
              <a:t>Including examples in the prompt (few-shot learning) helps the model understand the format.</a:t>
            </a:r>
          </a:p>
          <a:p>
            <a:pPr lvl="1">
              <a:spcBef>
                <a:spcPts val="1000"/>
              </a:spcBef>
              <a:defRPr/>
            </a:pPr>
            <a:r>
              <a:rPr lang="en-US" dirty="0">
                <a:solidFill>
                  <a:srgbClr val="FFFFFF">
                    <a:lumMod val="85000"/>
                  </a:srgbClr>
                </a:solidFill>
                <a:latin typeface="Arial Rounded MT Bold" panose="020F0704030504030204" pitchFamily="34" charset="0"/>
              </a:rPr>
              <a:t>When creating the prompt, imagine you're speaking to an intern.</a:t>
            </a:r>
          </a:p>
          <a:p>
            <a:pPr lvl="1">
              <a:spcBef>
                <a:spcPts val="1000"/>
              </a:spcBef>
              <a:defRPr/>
            </a:pPr>
            <a:r>
              <a:rPr kumimoji="0" lang="en-US" b="0" i="0" u="none" strike="noStrike" kern="1200" cap="none" spc="0" normalizeH="0" baseline="0" noProof="0" dirty="0">
                <a:ln>
                  <a:noFill/>
                </a:ln>
                <a:solidFill>
                  <a:srgbClr val="FFFFFF">
                    <a:lumMod val="85000"/>
                  </a:srgbClr>
                </a:solidFill>
                <a:effectLst/>
                <a:uLnTx/>
                <a:uFillTx/>
                <a:latin typeface="Arial Rounded MT Bold" panose="020F0704030504030204" pitchFamily="34" charset="0"/>
              </a:rPr>
              <a:t>Prompt styles:</a:t>
            </a:r>
          </a:p>
        </p:txBody>
      </p:sp>
      <p:grpSp>
        <p:nvGrpSpPr>
          <p:cNvPr id="4" name="Group 3">
            <a:extLst>
              <a:ext uri="{FF2B5EF4-FFF2-40B4-BE49-F238E27FC236}">
                <a16:creationId xmlns:a16="http://schemas.microsoft.com/office/drawing/2014/main" id="{E1E8FF76-E3D8-405D-F6AD-289E7E2302DD}"/>
              </a:ext>
            </a:extLst>
          </p:cNvPr>
          <p:cNvGrpSpPr/>
          <p:nvPr/>
        </p:nvGrpSpPr>
        <p:grpSpPr>
          <a:xfrm>
            <a:off x="1469991" y="4641551"/>
            <a:ext cx="9343838" cy="1643474"/>
            <a:chOff x="1469991" y="4641551"/>
            <a:chExt cx="9343838" cy="1643474"/>
          </a:xfrm>
        </p:grpSpPr>
        <p:sp>
          <p:nvSpPr>
            <p:cNvPr id="18" name="Freeform: Shape 17">
              <a:extLst>
                <a:ext uri="{FF2B5EF4-FFF2-40B4-BE49-F238E27FC236}">
                  <a16:creationId xmlns:a16="http://schemas.microsoft.com/office/drawing/2014/main" id="{FC024920-C608-6DD4-5F3B-6842558510C5}"/>
                </a:ext>
                <a:ext uri="{C183D7F6-B498-43B3-948B-1728B52AA6E4}">
                  <adec:decorative xmlns:adec="http://schemas.microsoft.com/office/drawing/2017/decorative" val="1"/>
                </a:ext>
              </a:extLst>
            </p:cNvPr>
            <p:cNvSpPr/>
            <p:nvPr/>
          </p:nvSpPr>
          <p:spPr bwMode="auto">
            <a:xfrm>
              <a:off x="1469991" y="4641553"/>
              <a:ext cx="2416748" cy="1499616"/>
            </a:xfrm>
            <a:custGeom>
              <a:avLst/>
              <a:gdLst>
                <a:gd name="connsiteX0" fmla="*/ 173995 w 2667000"/>
                <a:gd name="connsiteY0" fmla="*/ 0 h 3955141"/>
                <a:gd name="connsiteX1" fmla="*/ 2493005 w 2667000"/>
                <a:gd name="connsiteY1" fmla="*/ 0 h 3955141"/>
                <a:gd name="connsiteX2" fmla="*/ 2667000 w 2667000"/>
                <a:gd name="connsiteY2" fmla="*/ 173995 h 3955141"/>
                <a:gd name="connsiteX3" fmla="*/ 2667000 w 2667000"/>
                <a:gd name="connsiteY3" fmla="*/ 441274 h 3955141"/>
                <a:gd name="connsiteX4" fmla="*/ 2667000 w 2667000"/>
                <a:gd name="connsiteY4" fmla="*/ 3513867 h 3955141"/>
                <a:gd name="connsiteX5" fmla="*/ 2667000 w 2667000"/>
                <a:gd name="connsiteY5" fmla="*/ 3781146 h 3955141"/>
                <a:gd name="connsiteX6" fmla="*/ 2493005 w 2667000"/>
                <a:gd name="connsiteY6" fmla="*/ 3955141 h 3955141"/>
                <a:gd name="connsiteX7" fmla="*/ 173995 w 2667000"/>
                <a:gd name="connsiteY7" fmla="*/ 3955141 h 3955141"/>
                <a:gd name="connsiteX8" fmla="*/ 0 w 2667000"/>
                <a:gd name="connsiteY8" fmla="*/ 3781146 h 3955141"/>
                <a:gd name="connsiteX9" fmla="*/ 0 w 2667000"/>
                <a:gd name="connsiteY9" fmla="*/ 3513867 h 3955141"/>
                <a:gd name="connsiteX10" fmla="*/ 0 w 2667000"/>
                <a:gd name="connsiteY10" fmla="*/ 441274 h 3955141"/>
                <a:gd name="connsiteX11" fmla="*/ 0 w 2667000"/>
                <a:gd name="connsiteY11" fmla="*/ 173995 h 3955141"/>
                <a:gd name="connsiteX12" fmla="*/ 173995 w 2667000"/>
                <a:gd name="connsiteY12" fmla="*/ 0 h 395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000" h="3955141">
                  <a:moveTo>
                    <a:pt x="173995" y="0"/>
                  </a:moveTo>
                  <a:lnTo>
                    <a:pt x="2493005" y="0"/>
                  </a:lnTo>
                  <a:cubicBezTo>
                    <a:pt x="2589100" y="0"/>
                    <a:pt x="2667000" y="77900"/>
                    <a:pt x="2667000" y="173995"/>
                  </a:cubicBezTo>
                  <a:lnTo>
                    <a:pt x="2667000" y="441274"/>
                  </a:lnTo>
                  <a:lnTo>
                    <a:pt x="2667000" y="3513867"/>
                  </a:lnTo>
                  <a:lnTo>
                    <a:pt x="2667000" y="3781146"/>
                  </a:lnTo>
                  <a:cubicBezTo>
                    <a:pt x="2667000" y="3877241"/>
                    <a:pt x="2589100" y="3955141"/>
                    <a:pt x="2493005" y="3955141"/>
                  </a:cubicBezTo>
                  <a:lnTo>
                    <a:pt x="173995" y="3955141"/>
                  </a:lnTo>
                  <a:cubicBezTo>
                    <a:pt x="77900" y="3955141"/>
                    <a:pt x="0" y="3877241"/>
                    <a:pt x="0" y="3781146"/>
                  </a:cubicBezTo>
                  <a:lnTo>
                    <a:pt x="0" y="3513867"/>
                  </a:lnTo>
                  <a:lnTo>
                    <a:pt x="0" y="441274"/>
                  </a:lnTo>
                  <a:lnTo>
                    <a:pt x="0" y="173995"/>
                  </a:lnTo>
                  <a:cubicBezTo>
                    <a:pt x="0" y="77900"/>
                    <a:pt x="77900" y="0"/>
                    <a:pt x="173995" y="0"/>
                  </a:cubicBezTo>
                  <a:close/>
                </a:path>
              </a:pathLst>
            </a:custGeom>
            <a:gradFill flip="none" rotWithShape="1">
              <a:gsLst>
                <a:gs pos="0">
                  <a:srgbClr val="040F16">
                    <a:alpha val="10000"/>
                  </a:srgbClr>
                </a:gs>
                <a:gs pos="100000">
                  <a:srgbClr val="353535"/>
                </a:gs>
              </a:gsLst>
              <a:lin ang="5400000" scaled="1"/>
              <a:tileRect/>
            </a:gradFill>
            <a:ln w="9525" cap="flat" cmpd="sng" algn="ctr">
              <a:noFill/>
              <a:prstDash val="solid"/>
              <a:headEnd type="none" w="med" len="med"/>
              <a:tailEnd type="none" w="med" len="med"/>
            </a:ln>
            <a:effectLst>
              <a:outerShdw blurRad="38100" dist="38100" dir="5400000" algn="t" rotWithShape="0">
                <a:prstClr val="black">
                  <a:alpha val="15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IN" sz="2000" b="0" i="0" u="none" strike="noStrike" kern="0" cap="none" spc="0" normalizeH="0" baseline="0" noProof="0" err="1">
                <a:ln>
                  <a:noFill/>
                </a:ln>
                <a:solidFill>
                  <a:srgbClr val="353535"/>
                </a:solidFill>
                <a:effectLst/>
                <a:uLnTx/>
                <a:uFillTx/>
                <a:latin typeface="Segoe UI"/>
                <a:ea typeface="Segoe UI" pitchFamily="34" charset="0"/>
                <a:cs typeface="Segoe UI" pitchFamily="34" charset="0"/>
              </a:endParaRPr>
            </a:p>
          </p:txBody>
        </p:sp>
        <p:sp>
          <p:nvSpPr>
            <p:cNvPr id="19" name="CRMArticles_EFF5" title="Icon of two documents stacked together with writing on them">
              <a:extLst>
                <a:ext uri="{FF2B5EF4-FFF2-40B4-BE49-F238E27FC236}">
                  <a16:creationId xmlns:a16="http://schemas.microsoft.com/office/drawing/2014/main" id="{C962EC16-C246-6EAE-0F7F-489CE389C124}"/>
                </a:ext>
              </a:extLst>
            </p:cNvPr>
            <p:cNvSpPr>
              <a:spLocks noChangeAspect="1" noEditPoints="1"/>
            </p:cNvSpPr>
            <p:nvPr/>
          </p:nvSpPr>
          <p:spPr bwMode="auto">
            <a:xfrm>
              <a:off x="2510794" y="4727124"/>
              <a:ext cx="316856" cy="365760"/>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ndParaRPr>
            </a:p>
          </p:txBody>
        </p:sp>
        <p:cxnSp>
          <p:nvCxnSpPr>
            <p:cNvPr id="20" name="Straight Connector 19">
              <a:extLst>
                <a:ext uri="{FF2B5EF4-FFF2-40B4-BE49-F238E27FC236}">
                  <a16:creationId xmlns:a16="http://schemas.microsoft.com/office/drawing/2014/main" id="{C13EB9AD-6EEC-AE9B-8864-BA528B5D7C78}"/>
                </a:ext>
                <a:ext uri="{C183D7F6-B498-43B3-948B-1728B52AA6E4}">
                  <adec:decorative xmlns:adec="http://schemas.microsoft.com/office/drawing/2017/decorative" val="1"/>
                </a:ext>
              </a:extLst>
            </p:cNvPr>
            <p:cNvCxnSpPr>
              <a:cxnSpLocks/>
            </p:cNvCxnSpPr>
            <p:nvPr/>
          </p:nvCxnSpPr>
          <p:spPr>
            <a:xfrm>
              <a:off x="2369752" y="5264029"/>
              <a:ext cx="598941" cy="0"/>
            </a:xfrm>
            <a:prstGeom prst="line">
              <a:avLst/>
            </a:prstGeom>
            <a:noFill/>
            <a:ln w="38100" cap="rnd" cmpd="sng" algn="ctr">
              <a:solidFill>
                <a:srgbClr val="FFB900"/>
              </a:solidFill>
              <a:prstDash val="solid"/>
              <a:headEnd type="none" w="lg" len="med"/>
              <a:tailEnd type="none" w="lg" len="med"/>
            </a:ln>
            <a:effectLst/>
          </p:spPr>
        </p:cxnSp>
        <p:sp>
          <p:nvSpPr>
            <p:cNvPr id="21" name="TextBox 20">
              <a:extLst>
                <a:ext uri="{FF2B5EF4-FFF2-40B4-BE49-F238E27FC236}">
                  <a16:creationId xmlns:a16="http://schemas.microsoft.com/office/drawing/2014/main" id="{5834BF03-8F09-CA09-0908-82B1ADF47C5D}"/>
                </a:ext>
              </a:extLst>
            </p:cNvPr>
            <p:cNvSpPr txBox="1"/>
            <p:nvPr/>
          </p:nvSpPr>
          <p:spPr>
            <a:xfrm>
              <a:off x="1469992" y="5296159"/>
              <a:ext cx="2416747" cy="754053"/>
            </a:xfrm>
            <a:prstGeom prst="rect">
              <a:avLst/>
            </a:prstGeom>
            <a:noFill/>
          </p:spPr>
          <p:txBody>
            <a:bodyPr wrap="square" lIns="0" tIns="0" rIns="0" bIns="0" rtlCol="0">
              <a:spAutoFit/>
            </a:bodyPr>
            <a:lstStyle/>
            <a:p>
              <a:pPr algn="ctr">
                <a:spcAft>
                  <a:spcPts val="600"/>
                </a:spcAft>
              </a:pPr>
              <a:r>
                <a:rPr lang="en-US" sz="1600" b="1" dirty="0">
                  <a:solidFill>
                    <a:srgbClr val="FFB900"/>
                  </a:solidFill>
                  <a:latin typeface="Segoe UI Semibold"/>
                </a:rPr>
                <a:t>Instruction</a:t>
              </a:r>
            </a:p>
            <a:p>
              <a:pPr algn="ctr">
                <a:spcAft>
                  <a:spcPts val="600"/>
                </a:spcAft>
              </a:pPr>
              <a:r>
                <a:rPr lang="en-US" sz="1400" dirty="0">
                  <a:solidFill>
                    <a:srgbClr val="FFFFFF"/>
                  </a:solidFill>
                  <a:latin typeface="Segoe UI"/>
                </a:rPr>
                <a:t>e.g., “Translate the following code from Python to C# […]”</a:t>
              </a:r>
              <a:endParaRPr lang="en-US" sz="1400" b="1" dirty="0">
                <a:solidFill>
                  <a:srgbClr val="FFFFFF"/>
                </a:solidFill>
                <a:latin typeface="Segoe UI"/>
              </a:endParaRPr>
            </a:p>
          </p:txBody>
        </p:sp>
        <p:sp>
          <p:nvSpPr>
            <p:cNvPr id="22" name="Freeform: Shape 21">
              <a:extLst>
                <a:ext uri="{FF2B5EF4-FFF2-40B4-BE49-F238E27FC236}">
                  <a16:creationId xmlns:a16="http://schemas.microsoft.com/office/drawing/2014/main" id="{D2CC5264-D095-1C53-DEF9-F734B9FBDD53}"/>
                </a:ext>
                <a:ext uri="{C183D7F6-B498-43B3-948B-1728B52AA6E4}">
                  <adec:decorative xmlns:adec="http://schemas.microsoft.com/office/drawing/2017/decorative" val="1"/>
                </a:ext>
              </a:extLst>
            </p:cNvPr>
            <p:cNvSpPr/>
            <p:nvPr/>
          </p:nvSpPr>
          <p:spPr bwMode="auto">
            <a:xfrm>
              <a:off x="4718304" y="4641552"/>
              <a:ext cx="2953512" cy="1643473"/>
            </a:xfrm>
            <a:custGeom>
              <a:avLst/>
              <a:gdLst>
                <a:gd name="connsiteX0" fmla="*/ 173995 w 2667000"/>
                <a:gd name="connsiteY0" fmla="*/ 0 h 3955141"/>
                <a:gd name="connsiteX1" fmla="*/ 2493005 w 2667000"/>
                <a:gd name="connsiteY1" fmla="*/ 0 h 3955141"/>
                <a:gd name="connsiteX2" fmla="*/ 2667000 w 2667000"/>
                <a:gd name="connsiteY2" fmla="*/ 173995 h 3955141"/>
                <a:gd name="connsiteX3" fmla="*/ 2667000 w 2667000"/>
                <a:gd name="connsiteY3" fmla="*/ 441274 h 3955141"/>
                <a:gd name="connsiteX4" fmla="*/ 2667000 w 2667000"/>
                <a:gd name="connsiteY4" fmla="*/ 3513867 h 3955141"/>
                <a:gd name="connsiteX5" fmla="*/ 2667000 w 2667000"/>
                <a:gd name="connsiteY5" fmla="*/ 3781146 h 3955141"/>
                <a:gd name="connsiteX6" fmla="*/ 2493005 w 2667000"/>
                <a:gd name="connsiteY6" fmla="*/ 3955141 h 3955141"/>
                <a:gd name="connsiteX7" fmla="*/ 173995 w 2667000"/>
                <a:gd name="connsiteY7" fmla="*/ 3955141 h 3955141"/>
                <a:gd name="connsiteX8" fmla="*/ 0 w 2667000"/>
                <a:gd name="connsiteY8" fmla="*/ 3781146 h 3955141"/>
                <a:gd name="connsiteX9" fmla="*/ 0 w 2667000"/>
                <a:gd name="connsiteY9" fmla="*/ 3513867 h 3955141"/>
                <a:gd name="connsiteX10" fmla="*/ 0 w 2667000"/>
                <a:gd name="connsiteY10" fmla="*/ 441274 h 3955141"/>
                <a:gd name="connsiteX11" fmla="*/ 0 w 2667000"/>
                <a:gd name="connsiteY11" fmla="*/ 173995 h 3955141"/>
                <a:gd name="connsiteX12" fmla="*/ 173995 w 2667000"/>
                <a:gd name="connsiteY12" fmla="*/ 0 h 395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000" h="3955141">
                  <a:moveTo>
                    <a:pt x="173995" y="0"/>
                  </a:moveTo>
                  <a:lnTo>
                    <a:pt x="2493005" y="0"/>
                  </a:lnTo>
                  <a:cubicBezTo>
                    <a:pt x="2589100" y="0"/>
                    <a:pt x="2667000" y="77900"/>
                    <a:pt x="2667000" y="173995"/>
                  </a:cubicBezTo>
                  <a:lnTo>
                    <a:pt x="2667000" y="441274"/>
                  </a:lnTo>
                  <a:lnTo>
                    <a:pt x="2667000" y="3513867"/>
                  </a:lnTo>
                  <a:lnTo>
                    <a:pt x="2667000" y="3781146"/>
                  </a:lnTo>
                  <a:cubicBezTo>
                    <a:pt x="2667000" y="3877241"/>
                    <a:pt x="2589100" y="3955141"/>
                    <a:pt x="2493005" y="3955141"/>
                  </a:cubicBezTo>
                  <a:lnTo>
                    <a:pt x="173995" y="3955141"/>
                  </a:lnTo>
                  <a:cubicBezTo>
                    <a:pt x="77900" y="3955141"/>
                    <a:pt x="0" y="3877241"/>
                    <a:pt x="0" y="3781146"/>
                  </a:cubicBezTo>
                  <a:lnTo>
                    <a:pt x="0" y="3513867"/>
                  </a:lnTo>
                  <a:lnTo>
                    <a:pt x="0" y="441274"/>
                  </a:lnTo>
                  <a:lnTo>
                    <a:pt x="0" y="173995"/>
                  </a:lnTo>
                  <a:cubicBezTo>
                    <a:pt x="0" y="77900"/>
                    <a:pt x="77900" y="0"/>
                    <a:pt x="173995" y="0"/>
                  </a:cubicBezTo>
                  <a:close/>
                </a:path>
              </a:pathLst>
            </a:custGeom>
            <a:gradFill flip="none" rotWithShape="1">
              <a:gsLst>
                <a:gs pos="0">
                  <a:srgbClr val="040F16">
                    <a:alpha val="10000"/>
                  </a:srgbClr>
                </a:gs>
                <a:gs pos="100000">
                  <a:srgbClr val="353535"/>
                </a:gs>
              </a:gsLst>
              <a:lin ang="5400000" scaled="1"/>
              <a:tileRect/>
            </a:gradFill>
            <a:ln w="9525" cap="flat" cmpd="sng" algn="ctr">
              <a:noFill/>
              <a:prstDash val="solid"/>
              <a:headEnd type="none" w="med" len="med"/>
              <a:tailEnd type="none" w="med" len="med"/>
            </a:ln>
            <a:effectLst>
              <a:outerShdw blurRad="38100" dist="38100" dir="5400000" algn="t" rotWithShape="0">
                <a:prstClr val="black">
                  <a:alpha val="15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IN" sz="2000" b="0" i="0" u="none" strike="noStrike" kern="0" cap="none" spc="0" normalizeH="0" baseline="0" noProof="0" err="1">
                <a:ln>
                  <a:noFill/>
                </a:ln>
                <a:solidFill>
                  <a:srgbClr val="353535"/>
                </a:solidFill>
                <a:effectLst/>
                <a:uLnTx/>
                <a:uFillTx/>
                <a:latin typeface="Segoe UI"/>
                <a:ea typeface="Segoe UI" pitchFamily="34" charset="0"/>
                <a:cs typeface="Segoe UI" pitchFamily="34" charset="0"/>
              </a:endParaRPr>
            </a:p>
          </p:txBody>
        </p:sp>
        <p:sp>
          <p:nvSpPr>
            <p:cNvPr id="23" name="check 3" title="Icon of a checkmark with a circle around it">
              <a:extLst>
                <a:ext uri="{FF2B5EF4-FFF2-40B4-BE49-F238E27FC236}">
                  <a16:creationId xmlns:a16="http://schemas.microsoft.com/office/drawing/2014/main" id="{DD89F7C4-A81A-4CFF-7A37-63D1C6450CD2}"/>
                </a:ext>
              </a:extLst>
            </p:cNvPr>
            <p:cNvSpPr>
              <a:spLocks noChangeAspect="1" noEditPoints="1"/>
            </p:cNvSpPr>
            <p:nvPr/>
          </p:nvSpPr>
          <p:spPr bwMode="auto">
            <a:xfrm>
              <a:off x="5994348" y="4727124"/>
              <a:ext cx="367893" cy="365760"/>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ndParaRPr>
            </a:p>
          </p:txBody>
        </p:sp>
        <p:cxnSp>
          <p:nvCxnSpPr>
            <p:cNvPr id="24" name="Straight Connector 23">
              <a:extLst>
                <a:ext uri="{FF2B5EF4-FFF2-40B4-BE49-F238E27FC236}">
                  <a16:creationId xmlns:a16="http://schemas.microsoft.com/office/drawing/2014/main" id="{257D1011-4744-0C41-8F2B-91D52ECE1FD7}"/>
                </a:ext>
                <a:ext uri="{C183D7F6-B498-43B3-948B-1728B52AA6E4}">
                  <adec:decorative xmlns:adec="http://schemas.microsoft.com/office/drawing/2017/decorative" val="1"/>
                </a:ext>
              </a:extLst>
            </p:cNvPr>
            <p:cNvCxnSpPr>
              <a:cxnSpLocks/>
            </p:cNvCxnSpPr>
            <p:nvPr/>
          </p:nvCxnSpPr>
          <p:spPr>
            <a:xfrm>
              <a:off x="5878825" y="5264029"/>
              <a:ext cx="598941" cy="0"/>
            </a:xfrm>
            <a:prstGeom prst="line">
              <a:avLst/>
            </a:prstGeom>
            <a:noFill/>
            <a:ln w="38100" cap="rnd" cmpd="sng" algn="ctr">
              <a:solidFill>
                <a:srgbClr val="FFB900"/>
              </a:solidFill>
              <a:prstDash val="solid"/>
              <a:headEnd type="none" w="lg" len="med"/>
              <a:tailEnd type="none" w="lg" len="med"/>
            </a:ln>
            <a:effectLst/>
          </p:spPr>
        </p:cxnSp>
        <p:sp>
          <p:nvSpPr>
            <p:cNvPr id="25" name="TextBox 24">
              <a:extLst>
                <a:ext uri="{FF2B5EF4-FFF2-40B4-BE49-F238E27FC236}">
                  <a16:creationId xmlns:a16="http://schemas.microsoft.com/office/drawing/2014/main" id="{7FCF02C3-23C3-63F3-F7DA-F8B26E4EDA4A}"/>
                </a:ext>
              </a:extLst>
            </p:cNvPr>
            <p:cNvSpPr txBox="1"/>
            <p:nvPr/>
          </p:nvSpPr>
          <p:spPr>
            <a:xfrm>
              <a:off x="4793996" y="5306021"/>
              <a:ext cx="2770400" cy="754053"/>
            </a:xfrm>
            <a:prstGeom prst="rect">
              <a:avLst/>
            </a:prstGeom>
            <a:noFill/>
          </p:spPr>
          <p:txBody>
            <a:bodyPr wrap="square" lIns="0" tIns="0" rIns="0" bIns="0" rtlCol="0">
              <a:spAutoFit/>
            </a:bodyPr>
            <a:lstStyle/>
            <a:p>
              <a:pPr algn="ctr">
                <a:spcAft>
                  <a:spcPts val="600"/>
                </a:spcAft>
              </a:pPr>
              <a:r>
                <a:rPr lang="en-US" sz="1600" b="1">
                  <a:solidFill>
                    <a:srgbClr val="FFB900"/>
                  </a:solidFill>
                  <a:latin typeface="Segoe UI Semibold"/>
                </a:rPr>
                <a:t>Completion</a:t>
              </a:r>
            </a:p>
            <a:p>
              <a:pPr algn="ctr">
                <a:spcAft>
                  <a:spcPts val="600"/>
                </a:spcAft>
              </a:pPr>
              <a:r>
                <a:rPr lang="en-US" sz="1400">
                  <a:solidFill>
                    <a:srgbClr val="FFFFFF"/>
                  </a:solidFill>
                  <a:latin typeface="Segoe UI"/>
                </a:rPr>
                <a:t>e.g., “Machine Learning is a field of artificial intelligence that”</a:t>
              </a:r>
            </a:p>
          </p:txBody>
        </p:sp>
        <p:sp>
          <p:nvSpPr>
            <p:cNvPr id="26" name="Freeform: Shape 25">
              <a:extLst>
                <a:ext uri="{FF2B5EF4-FFF2-40B4-BE49-F238E27FC236}">
                  <a16:creationId xmlns:a16="http://schemas.microsoft.com/office/drawing/2014/main" id="{2E0B9751-911F-032F-9CF7-58BB237D72C1}"/>
                </a:ext>
                <a:ext uri="{C183D7F6-B498-43B3-948B-1728B52AA6E4}">
                  <adec:decorative xmlns:adec="http://schemas.microsoft.com/office/drawing/2017/decorative" val="1"/>
                </a:ext>
              </a:extLst>
            </p:cNvPr>
            <p:cNvSpPr/>
            <p:nvPr/>
          </p:nvSpPr>
          <p:spPr bwMode="auto">
            <a:xfrm>
              <a:off x="8832337" y="4641551"/>
              <a:ext cx="1902720" cy="1643474"/>
            </a:xfrm>
            <a:custGeom>
              <a:avLst/>
              <a:gdLst>
                <a:gd name="connsiteX0" fmla="*/ 173995 w 2667000"/>
                <a:gd name="connsiteY0" fmla="*/ 0 h 3955141"/>
                <a:gd name="connsiteX1" fmla="*/ 2493005 w 2667000"/>
                <a:gd name="connsiteY1" fmla="*/ 0 h 3955141"/>
                <a:gd name="connsiteX2" fmla="*/ 2667000 w 2667000"/>
                <a:gd name="connsiteY2" fmla="*/ 173995 h 3955141"/>
                <a:gd name="connsiteX3" fmla="*/ 2667000 w 2667000"/>
                <a:gd name="connsiteY3" fmla="*/ 441274 h 3955141"/>
                <a:gd name="connsiteX4" fmla="*/ 2667000 w 2667000"/>
                <a:gd name="connsiteY4" fmla="*/ 3513867 h 3955141"/>
                <a:gd name="connsiteX5" fmla="*/ 2667000 w 2667000"/>
                <a:gd name="connsiteY5" fmla="*/ 3781146 h 3955141"/>
                <a:gd name="connsiteX6" fmla="*/ 2493005 w 2667000"/>
                <a:gd name="connsiteY6" fmla="*/ 3955141 h 3955141"/>
                <a:gd name="connsiteX7" fmla="*/ 173995 w 2667000"/>
                <a:gd name="connsiteY7" fmla="*/ 3955141 h 3955141"/>
                <a:gd name="connsiteX8" fmla="*/ 0 w 2667000"/>
                <a:gd name="connsiteY8" fmla="*/ 3781146 h 3955141"/>
                <a:gd name="connsiteX9" fmla="*/ 0 w 2667000"/>
                <a:gd name="connsiteY9" fmla="*/ 3513867 h 3955141"/>
                <a:gd name="connsiteX10" fmla="*/ 0 w 2667000"/>
                <a:gd name="connsiteY10" fmla="*/ 441274 h 3955141"/>
                <a:gd name="connsiteX11" fmla="*/ 0 w 2667000"/>
                <a:gd name="connsiteY11" fmla="*/ 173995 h 3955141"/>
                <a:gd name="connsiteX12" fmla="*/ 173995 w 2667000"/>
                <a:gd name="connsiteY12" fmla="*/ 0 h 395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000" h="3955141">
                  <a:moveTo>
                    <a:pt x="173995" y="0"/>
                  </a:moveTo>
                  <a:lnTo>
                    <a:pt x="2493005" y="0"/>
                  </a:lnTo>
                  <a:cubicBezTo>
                    <a:pt x="2589100" y="0"/>
                    <a:pt x="2667000" y="77900"/>
                    <a:pt x="2667000" y="173995"/>
                  </a:cubicBezTo>
                  <a:lnTo>
                    <a:pt x="2667000" y="441274"/>
                  </a:lnTo>
                  <a:lnTo>
                    <a:pt x="2667000" y="3513867"/>
                  </a:lnTo>
                  <a:lnTo>
                    <a:pt x="2667000" y="3781146"/>
                  </a:lnTo>
                  <a:cubicBezTo>
                    <a:pt x="2667000" y="3877241"/>
                    <a:pt x="2589100" y="3955141"/>
                    <a:pt x="2493005" y="3955141"/>
                  </a:cubicBezTo>
                  <a:lnTo>
                    <a:pt x="173995" y="3955141"/>
                  </a:lnTo>
                  <a:cubicBezTo>
                    <a:pt x="77900" y="3955141"/>
                    <a:pt x="0" y="3877241"/>
                    <a:pt x="0" y="3781146"/>
                  </a:cubicBezTo>
                  <a:lnTo>
                    <a:pt x="0" y="3513867"/>
                  </a:lnTo>
                  <a:lnTo>
                    <a:pt x="0" y="441274"/>
                  </a:lnTo>
                  <a:lnTo>
                    <a:pt x="0" y="173995"/>
                  </a:lnTo>
                  <a:cubicBezTo>
                    <a:pt x="0" y="77900"/>
                    <a:pt x="77900" y="0"/>
                    <a:pt x="173995" y="0"/>
                  </a:cubicBezTo>
                  <a:close/>
                </a:path>
              </a:pathLst>
            </a:custGeom>
            <a:gradFill flip="none" rotWithShape="1">
              <a:gsLst>
                <a:gs pos="0">
                  <a:srgbClr val="040F16">
                    <a:alpha val="10000"/>
                  </a:srgbClr>
                </a:gs>
                <a:gs pos="100000">
                  <a:srgbClr val="353535"/>
                </a:gs>
              </a:gsLst>
              <a:lin ang="5400000" scaled="1"/>
              <a:tileRect/>
            </a:gradFill>
            <a:ln w="9525" cap="flat" cmpd="sng" algn="ctr">
              <a:noFill/>
              <a:prstDash val="solid"/>
              <a:headEnd type="none" w="med" len="med"/>
              <a:tailEnd type="none" w="med" len="med"/>
            </a:ln>
            <a:effectLst>
              <a:outerShdw blurRad="38100" dist="38100" dir="5400000" algn="t" rotWithShape="0">
                <a:prstClr val="black">
                  <a:alpha val="15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IN" sz="2000" b="0" i="0" u="none" strike="noStrike" kern="0" cap="none" spc="0" normalizeH="0" baseline="0" noProof="0" err="1">
                <a:ln>
                  <a:noFill/>
                </a:ln>
                <a:solidFill>
                  <a:srgbClr val="353535"/>
                </a:solidFill>
                <a:effectLst/>
                <a:uLnTx/>
                <a:uFillTx/>
                <a:latin typeface="Segoe UI"/>
                <a:ea typeface="Segoe UI" pitchFamily="34" charset="0"/>
                <a:cs typeface="Segoe UI" pitchFamily="34" charset="0"/>
              </a:endParaRPr>
            </a:p>
          </p:txBody>
        </p:sp>
        <p:sp>
          <p:nvSpPr>
            <p:cNvPr id="27" name="question" title="Icon of a question mark">
              <a:extLst>
                <a:ext uri="{FF2B5EF4-FFF2-40B4-BE49-F238E27FC236}">
                  <a16:creationId xmlns:a16="http://schemas.microsoft.com/office/drawing/2014/main" id="{B1F8C6D4-DD64-B2C3-200B-47C43FB9ED43}"/>
                </a:ext>
              </a:extLst>
            </p:cNvPr>
            <p:cNvSpPr>
              <a:spLocks noChangeAspect="1" noEditPoints="1"/>
            </p:cNvSpPr>
            <p:nvPr/>
          </p:nvSpPr>
          <p:spPr bwMode="auto">
            <a:xfrm>
              <a:off x="9588922" y="4747375"/>
              <a:ext cx="194775" cy="365760"/>
            </a:xfrm>
            <a:custGeom>
              <a:avLst/>
              <a:gdLst>
                <a:gd name="T0" fmla="*/ 0 w 180"/>
                <a:gd name="T1" fmla="*/ 90 h 340"/>
                <a:gd name="T2" fmla="*/ 90 w 180"/>
                <a:gd name="T3" fmla="*/ 0 h 340"/>
                <a:gd name="T4" fmla="*/ 180 w 180"/>
                <a:gd name="T5" fmla="*/ 90 h 340"/>
                <a:gd name="T6" fmla="*/ 148 w 180"/>
                <a:gd name="T7" fmla="*/ 156 h 340"/>
                <a:gd name="T8" fmla="*/ 95 w 180"/>
                <a:gd name="T9" fmla="*/ 217 h 340"/>
                <a:gd name="T10" fmla="*/ 90 w 180"/>
                <a:gd name="T11" fmla="*/ 279 h 340"/>
                <a:gd name="T12" fmla="*/ 86 w 180"/>
                <a:gd name="T13" fmla="*/ 340 h 340"/>
                <a:gd name="T14" fmla="*/ 94 w 180"/>
                <a:gd name="T15" fmla="*/ 340 h 340"/>
                <a:gd name="T16" fmla="*/ 94 w 180"/>
                <a:gd name="T17" fmla="*/ 332 h 340"/>
                <a:gd name="T18" fmla="*/ 86 w 180"/>
                <a:gd name="T19" fmla="*/ 332 h 340"/>
                <a:gd name="T20" fmla="*/ 86 w 180"/>
                <a:gd name="T21"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340">
                  <a:moveTo>
                    <a:pt x="0" y="90"/>
                  </a:moveTo>
                  <a:cubicBezTo>
                    <a:pt x="0" y="40"/>
                    <a:pt x="40" y="0"/>
                    <a:pt x="90" y="0"/>
                  </a:cubicBezTo>
                  <a:cubicBezTo>
                    <a:pt x="139" y="0"/>
                    <a:pt x="180" y="40"/>
                    <a:pt x="180" y="90"/>
                  </a:cubicBezTo>
                  <a:cubicBezTo>
                    <a:pt x="180" y="116"/>
                    <a:pt x="169" y="138"/>
                    <a:pt x="148" y="156"/>
                  </a:cubicBezTo>
                  <a:cubicBezTo>
                    <a:pt x="148" y="156"/>
                    <a:pt x="109" y="186"/>
                    <a:pt x="95" y="217"/>
                  </a:cubicBezTo>
                  <a:cubicBezTo>
                    <a:pt x="86" y="236"/>
                    <a:pt x="90" y="279"/>
                    <a:pt x="90" y="279"/>
                  </a:cubicBezTo>
                  <a:moveTo>
                    <a:pt x="86" y="340"/>
                  </a:moveTo>
                  <a:cubicBezTo>
                    <a:pt x="94" y="340"/>
                    <a:pt x="94" y="340"/>
                    <a:pt x="94" y="340"/>
                  </a:cubicBezTo>
                  <a:cubicBezTo>
                    <a:pt x="94" y="332"/>
                    <a:pt x="94" y="332"/>
                    <a:pt x="94" y="332"/>
                  </a:cubicBezTo>
                  <a:cubicBezTo>
                    <a:pt x="86" y="332"/>
                    <a:pt x="86" y="332"/>
                    <a:pt x="86" y="332"/>
                  </a:cubicBezTo>
                  <a:lnTo>
                    <a:pt x="86" y="340"/>
                  </a:lnTo>
                  <a:close/>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ndParaRPr>
            </a:p>
          </p:txBody>
        </p:sp>
        <p:cxnSp>
          <p:nvCxnSpPr>
            <p:cNvPr id="28" name="Straight Connector 27">
              <a:extLst>
                <a:ext uri="{FF2B5EF4-FFF2-40B4-BE49-F238E27FC236}">
                  <a16:creationId xmlns:a16="http://schemas.microsoft.com/office/drawing/2014/main" id="{AA99A49C-BEB4-1A59-B859-E4B8F31702C4}"/>
                </a:ext>
                <a:ext uri="{C183D7F6-B498-43B3-948B-1728B52AA6E4}">
                  <adec:decorative xmlns:adec="http://schemas.microsoft.com/office/drawing/2017/decorative" val="1"/>
                </a:ext>
              </a:extLst>
            </p:cNvPr>
            <p:cNvCxnSpPr>
              <a:cxnSpLocks/>
            </p:cNvCxnSpPr>
            <p:nvPr/>
          </p:nvCxnSpPr>
          <p:spPr>
            <a:xfrm>
              <a:off x="9406189" y="5274793"/>
              <a:ext cx="598941" cy="0"/>
            </a:xfrm>
            <a:prstGeom prst="line">
              <a:avLst/>
            </a:prstGeom>
            <a:noFill/>
            <a:ln w="38100" cap="rnd" cmpd="sng" algn="ctr">
              <a:solidFill>
                <a:srgbClr val="FFB900"/>
              </a:solidFill>
              <a:prstDash val="solid"/>
              <a:headEnd type="none" w="lg" len="med"/>
              <a:tailEnd type="none" w="lg" len="med"/>
            </a:ln>
            <a:effectLst/>
          </p:spPr>
        </p:cxnSp>
        <p:sp>
          <p:nvSpPr>
            <p:cNvPr id="29" name="TextBox 28">
              <a:extLst>
                <a:ext uri="{FF2B5EF4-FFF2-40B4-BE49-F238E27FC236}">
                  <a16:creationId xmlns:a16="http://schemas.microsoft.com/office/drawing/2014/main" id="{5F83A4BF-11AC-3FA5-8236-6141E61F99F2}"/>
                </a:ext>
              </a:extLst>
            </p:cNvPr>
            <p:cNvSpPr txBox="1"/>
            <p:nvPr/>
          </p:nvSpPr>
          <p:spPr>
            <a:xfrm>
              <a:off x="8737401" y="5292397"/>
              <a:ext cx="2076428" cy="754053"/>
            </a:xfrm>
            <a:prstGeom prst="rect">
              <a:avLst/>
            </a:prstGeom>
            <a:noFill/>
          </p:spPr>
          <p:txBody>
            <a:bodyPr wrap="square" lIns="0" tIns="0" rIns="0" bIns="0" rtlCol="0">
              <a:spAutoFit/>
            </a:bodyPr>
            <a:lstStyle/>
            <a:p>
              <a:pPr algn="ctr">
                <a:spcAft>
                  <a:spcPts val="600"/>
                </a:spcAft>
              </a:pPr>
              <a:r>
                <a:rPr lang="en-US" sz="1600" b="1">
                  <a:solidFill>
                    <a:srgbClr val="FFB900"/>
                  </a:solidFill>
                  <a:latin typeface="Segoe UI Semibold"/>
                </a:rPr>
                <a:t>Question</a:t>
              </a:r>
            </a:p>
            <a:p>
              <a:pPr algn="ctr">
                <a:spcAft>
                  <a:spcPts val="600"/>
                </a:spcAft>
              </a:pPr>
              <a:r>
                <a:rPr lang="en-US" sz="1400">
                  <a:solidFill>
                    <a:srgbClr val="FFFFFF"/>
                  </a:solidFill>
                  <a:latin typeface="Segoe UI"/>
                </a:rPr>
                <a:t>e.g., “What is Artificial Intelligence?”</a:t>
              </a:r>
            </a:p>
          </p:txBody>
        </p:sp>
      </p:grpSp>
    </p:spTree>
    <p:extLst>
      <p:ext uri="{BB962C8B-B14F-4D97-AF65-F5344CB8AC3E}">
        <p14:creationId xmlns:p14="http://schemas.microsoft.com/office/powerpoint/2010/main" val="978615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D814-69C3-E4A2-EC13-505596692860}"/>
              </a:ext>
            </a:extLst>
          </p:cNvPr>
          <p:cNvSpPr>
            <a:spLocks noGrp="1"/>
          </p:cNvSpPr>
          <p:nvPr>
            <p:ph type="title"/>
          </p:nvPr>
        </p:nvSpPr>
        <p:spPr/>
        <p:txBody>
          <a:bodyPr/>
          <a:lstStyle/>
          <a:p>
            <a:pPr algn="ctr"/>
            <a:r>
              <a:rPr lang="en-US" sz="5400">
                <a:solidFill>
                  <a:schemeClr val="tx1">
                    <a:lumMod val="95000"/>
                  </a:schemeClr>
                </a:solidFill>
                <a:latin typeface="Arial Rounded MT Bold" panose="020F0704030504030204" pitchFamily="34" charset="0"/>
              </a:rPr>
              <a:t>System vs User Prompts</a:t>
            </a:r>
          </a:p>
        </p:txBody>
      </p:sp>
      <p:sp>
        <p:nvSpPr>
          <p:cNvPr id="3" name="Content Placeholder 2">
            <a:extLst>
              <a:ext uri="{FF2B5EF4-FFF2-40B4-BE49-F238E27FC236}">
                <a16:creationId xmlns:a16="http://schemas.microsoft.com/office/drawing/2014/main" id="{C99C240E-D094-A6E4-1BCC-3DD38A1D07B2}"/>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lumMod val="95000"/>
                  </a:schemeClr>
                </a:solidFill>
                <a:effectLst/>
                <a:uLnTx/>
                <a:uFillTx/>
                <a:latin typeface="Arial Rounded MT Bold"/>
              </a:rPr>
              <a:t>System prompt sets the </a:t>
            </a:r>
            <a:r>
              <a:rPr lang="en-US" err="1">
                <a:solidFill>
                  <a:schemeClr val="tx1">
                    <a:lumMod val="95000"/>
                  </a:schemeClr>
                </a:solidFill>
                <a:latin typeface="Arial Rounded MT Bold"/>
              </a:rPr>
              <a:t>behaviour</a:t>
            </a:r>
            <a:r>
              <a:rPr lang="en-US">
                <a:latin typeface="Arial Rounded MT Bold"/>
              </a:rPr>
              <a:t>, tone, and context for the model before it starts interacting with user inputs:</a:t>
            </a:r>
          </a:p>
          <a:p>
            <a:pPr lvl="1">
              <a:spcBef>
                <a:spcPts val="1000"/>
              </a:spcBef>
              <a:defRPr/>
            </a:pPr>
            <a:r>
              <a:rPr lang="en-US">
                <a:latin typeface="Arial Rounded MT Bold" panose="020F0704030504030204" pitchFamily="34" charset="0"/>
              </a:rPr>
              <a:t>The system prompt initializes the conversation, provides guidelines, and ensures consistency.</a:t>
            </a:r>
          </a:p>
          <a:p>
            <a:pPr>
              <a:defRPr/>
            </a:pPr>
            <a:r>
              <a:rPr lang="en-US">
                <a:latin typeface="Arial Rounded MT Bold" panose="020F0704030504030204" pitchFamily="34" charset="0"/>
              </a:rPr>
              <a:t>User prompts are the actual inputs or queries to the model.</a:t>
            </a:r>
          </a:p>
        </p:txBody>
      </p:sp>
    </p:spTree>
    <p:extLst>
      <p:ext uri="{BB962C8B-B14F-4D97-AF65-F5344CB8AC3E}">
        <p14:creationId xmlns:p14="http://schemas.microsoft.com/office/powerpoint/2010/main" val="2201921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60CA-08FF-D73F-3D8F-D022EE114F34}"/>
              </a:ext>
            </a:extLst>
          </p:cNvPr>
          <p:cNvSpPr>
            <a:spLocks noGrp="1"/>
          </p:cNvSpPr>
          <p:nvPr>
            <p:ph type="title"/>
          </p:nvPr>
        </p:nvSpPr>
        <p:spPr>
          <a:xfrm>
            <a:off x="457200" y="1508711"/>
            <a:ext cx="6134100" cy="1015663"/>
          </a:xfrm>
        </p:spPr>
        <p:txBody>
          <a:bodyPr/>
          <a:lstStyle/>
          <a:p>
            <a:r>
              <a:rPr lang="en-AU">
                <a:latin typeface="Arial Rounded MT Bold" panose="020F0704030504030204" pitchFamily="34" charset="0"/>
              </a:rPr>
              <a:t>Demo</a:t>
            </a:r>
          </a:p>
        </p:txBody>
      </p:sp>
      <p:pic>
        <p:nvPicPr>
          <p:cNvPr id="4" name="Picture 3">
            <a:extLst>
              <a:ext uri="{FF2B5EF4-FFF2-40B4-BE49-F238E27FC236}">
                <a16:creationId xmlns:a16="http://schemas.microsoft.com/office/drawing/2014/main" id="{6C13EF7F-085A-2DD3-62B5-D201B56AB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849" y="767079"/>
            <a:ext cx="8883877" cy="5323841"/>
          </a:xfrm>
          <a:prstGeom prst="rect">
            <a:avLst/>
          </a:prstGeom>
        </p:spPr>
      </p:pic>
      <p:pic>
        <p:nvPicPr>
          <p:cNvPr id="6" name="Picture 5">
            <a:extLst>
              <a:ext uri="{FF2B5EF4-FFF2-40B4-BE49-F238E27FC236}">
                <a16:creationId xmlns:a16="http://schemas.microsoft.com/office/drawing/2014/main" id="{579FA86B-5DE4-C1E3-2C89-A6F2131B6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7849" y="1978686"/>
            <a:ext cx="8898702" cy="2900625"/>
          </a:xfrm>
          <a:prstGeom prst="rect">
            <a:avLst/>
          </a:prstGeom>
        </p:spPr>
      </p:pic>
      <p:pic>
        <p:nvPicPr>
          <p:cNvPr id="8" name="Picture 7">
            <a:extLst>
              <a:ext uri="{FF2B5EF4-FFF2-40B4-BE49-F238E27FC236}">
                <a16:creationId xmlns:a16="http://schemas.microsoft.com/office/drawing/2014/main" id="{BBABCA1A-3AC6-8AB8-2D4F-3771FFCFAC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3849" y="1358609"/>
            <a:ext cx="7191876" cy="4140777"/>
          </a:xfrm>
          <a:prstGeom prst="rect">
            <a:avLst/>
          </a:prstGeom>
        </p:spPr>
      </p:pic>
      <p:pic>
        <p:nvPicPr>
          <p:cNvPr id="10" name="Picture 9">
            <a:extLst>
              <a:ext uri="{FF2B5EF4-FFF2-40B4-BE49-F238E27FC236}">
                <a16:creationId xmlns:a16="http://schemas.microsoft.com/office/drawing/2014/main" id="{64BF3127-0466-00B2-DD64-310ACF8259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651" y="983305"/>
            <a:ext cx="7629097" cy="4891383"/>
          </a:xfrm>
          <a:prstGeom prst="rect">
            <a:avLst/>
          </a:prstGeom>
        </p:spPr>
      </p:pic>
    </p:spTree>
    <p:extLst>
      <p:ext uri="{BB962C8B-B14F-4D97-AF65-F5344CB8AC3E}">
        <p14:creationId xmlns:p14="http://schemas.microsoft.com/office/powerpoint/2010/main" val="1579141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1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1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10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D814-69C3-E4A2-EC13-505596692860}"/>
              </a:ext>
            </a:extLst>
          </p:cNvPr>
          <p:cNvSpPr>
            <a:spLocks noGrp="1"/>
          </p:cNvSpPr>
          <p:nvPr>
            <p:ph type="title"/>
          </p:nvPr>
        </p:nvSpPr>
        <p:spPr/>
        <p:txBody>
          <a:bodyPr/>
          <a:lstStyle/>
          <a:p>
            <a:pPr algn="ctr"/>
            <a:r>
              <a:rPr lang="en-US" sz="5400">
                <a:solidFill>
                  <a:schemeClr val="tx1">
                    <a:lumMod val="95000"/>
                  </a:schemeClr>
                </a:solidFill>
                <a:latin typeface="Arial Rounded MT Bold" panose="020F0704030504030204" pitchFamily="34" charset="0"/>
              </a:rPr>
              <a:t>Summary</a:t>
            </a:r>
          </a:p>
        </p:txBody>
      </p:sp>
      <p:sp>
        <p:nvSpPr>
          <p:cNvPr id="3" name="Content Placeholder 2">
            <a:extLst>
              <a:ext uri="{FF2B5EF4-FFF2-40B4-BE49-F238E27FC236}">
                <a16:creationId xmlns:a16="http://schemas.microsoft.com/office/drawing/2014/main" id="{C99C240E-D094-A6E4-1BCC-3DD38A1D07B2}"/>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srgbClr val="FFFFFF"/>
                </a:solidFill>
                <a:effectLst/>
                <a:uLnTx/>
                <a:uFillTx/>
                <a:latin typeface="Arial Rounded MT Bold" panose="020F0704030504030204" pitchFamily="34" charset="0"/>
                <a:ea typeface="+mn-ea"/>
                <a:cs typeface="+mn-cs"/>
              </a:rPr>
              <a:t>GenAI</a:t>
            </a:r>
            <a:r>
              <a:rPr kumimoji="0" lang="en-US" sz="2800" b="0" i="0" u="none" strike="noStrike" kern="1200" cap="none" spc="0" normalizeH="0" baseline="0" noProof="0">
                <a:ln>
                  <a:noFill/>
                </a:ln>
                <a:solidFill>
                  <a:srgbClr val="FFFFFF"/>
                </a:solidFill>
                <a:effectLst/>
                <a:uLnTx/>
                <a:uFillTx/>
                <a:latin typeface="Arial Rounded MT Bold" panose="020F0704030504030204" pitchFamily="34" charset="0"/>
                <a:ea typeface="+mn-ea"/>
                <a:cs typeface="+mn-cs"/>
              </a:rPr>
              <a:t> create  and generate content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solidFill>
                  <a:srgbClr val="FFFFFF"/>
                </a:solidFill>
                <a:latin typeface="Arial Rounded MT Bold" panose="020F0704030504030204" pitchFamily="34" charset="0"/>
              </a:rPr>
              <a:t>Built on LLMs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rgbClr val="FFFFFF"/>
                </a:solidFill>
                <a:effectLst/>
                <a:uLnTx/>
                <a:uFillTx/>
                <a:latin typeface="Arial Rounded MT Bold" panose="020F0704030504030204" pitchFamily="34" charset="0"/>
                <a:ea typeface="+mn-ea"/>
                <a:cs typeface="+mn-cs"/>
              </a:rPr>
              <a:t>Tokens and embeddings </a:t>
            </a:r>
            <a:r>
              <a:rPr lang="en-US">
                <a:solidFill>
                  <a:srgbClr val="FFFFFF"/>
                </a:solidFill>
                <a:latin typeface="Arial Rounded MT Bold" panose="020F0704030504030204" pitchFamily="34" charset="0"/>
              </a:rPr>
              <a:t>used when querying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rgbClr val="FFFFFF"/>
                </a:solidFill>
                <a:effectLst/>
                <a:uLnTx/>
                <a:uFillTx/>
                <a:latin typeface="Arial Rounded MT Bold" panose="020F0704030504030204" pitchFamily="34" charset="0"/>
                <a:ea typeface="+mn-ea"/>
                <a:cs typeface="+mn-cs"/>
              </a:rPr>
              <a:t>Prompts configures the LLM(s) to your scenario</a:t>
            </a:r>
          </a:p>
          <a:p>
            <a:pPr lvl="1">
              <a:spcBef>
                <a:spcPts val="1000"/>
              </a:spcBef>
              <a:defRPr/>
            </a:pPr>
            <a:r>
              <a:rPr lang="en-US">
                <a:solidFill>
                  <a:srgbClr val="FFFFFF"/>
                </a:solidFill>
                <a:latin typeface="Arial Rounded MT Bold" panose="020F0704030504030204" pitchFamily="34" charset="0"/>
              </a:rPr>
              <a:t>System prompts</a:t>
            </a:r>
          </a:p>
          <a:p>
            <a:pPr lvl="1">
              <a:spcBef>
                <a:spcPts val="1000"/>
              </a:spcBef>
              <a:defRPr/>
            </a:pPr>
            <a:r>
              <a:rPr kumimoji="0" lang="en-US" b="0" i="0" u="none" strike="noStrike" kern="1200" cap="none" spc="0" normalizeH="0" baseline="0" noProof="0">
                <a:ln>
                  <a:noFill/>
                </a:ln>
                <a:solidFill>
                  <a:srgbClr val="FFFFFF"/>
                </a:solidFill>
                <a:effectLst/>
                <a:uLnTx/>
                <a:uFillTx/>
                <a:latin typeface="Arial Rounded MT Bold" panose="020F0704030504030204" pitchFamily="34" charset="0"/>
                <a:ea typeface="+mn-ea"/>
                <a:cs typeface="+mn-cs"/>
              </a:rPr>
              <a:t>User prompts</a:t>
            </a:r>
          </a:p>
        </p:txBody>
      </p:sp>
    </p:spTree>
    <p:extLst>
      <p:ext uri="{BB962C8B-B14F-4D97-AF65-F5344CB8AC3E}">
        <p14:creationId xmlns:p14="http://schemas.microsoft.com/office/powerpoint/2010/main" val="2207658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5B6D373-A179-1B7E-523C-F43893BC894C}"/>
              </a:ext>
            </a:extLst>
          </p:cNvPr>
          <p:cNvSpPr/>
          <p:nvPr/>
        </p:nvSpPr>
        <p:spPr>
          <a:xfrm>
            <a:off x="0" y="0"/>
            <a:ext cx="12192001" cy="2364588"/>
          </a:xfrm>
          <a:prstGeom prst="rect">
            <a:avLst/>
          </a:prstGeom>
          <a:solidFill>
            <a:srgbClr val="303E43"/>
          </a:solidFill>
          <a:ln>
            <a:solidFill>
              <a:srgbClr val="303E4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659E97F4-F59C-B22A-DA0F-87F3297858FB}"/>
              </a:ext>
            </a:extLst>
          </p:cNvPr>
          <p:cNvSpPr txBox="1"/>
          <p:nvPr/>
        </p:nvSpPr>
        <p:spPr>
          <a:xfrm>
            <a:off x="4509249" y="459019"/>
            <a:ext cx="7602070" cy="14465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lumMod val="95000"/>
                  </a:prstClr>
                </a:solidFill>
                <a:effectLst/>
                <a:uLnTx/>
                <a:uFillTx/>
                <a:latin typeface="Arial Rounded MT Bold" panose="020F0704030504030204" pitchFamily="34" charset="0"/>
                <a:ea typeface="+mn-ea"/>
                <a:cs typeface="+mn-cs"/>
              </a:rPr>
              <a:t>DON'T FORGET</a:t>
            </a:r>
            <a:br>
              <a:rPr kumimoji="0" lang="en-US" sz="1200" b="1" i="0" u="none" strike="noStrike" kern="1200" cap="none" spc="0" normalizeH="0" baseline="0" noProof="0" dirty="0">
                <a:ln>
                  <a:noFill/>
                </a:ln>
                <a:solidFill>
                  <a:prstClr val="white">
                    <a:lumMod val="95000"/>
                  </a:prstClr>
                </a:solidFill>
                <a:effectLst/>
                <a:uLnTx/>
                <a:uFillTx/>
                <a:latin typeface="Arial Rounded MT Bold" panose="020F0704030504030204" pitchFamily="34" charset="0"/>
                <a:ea typeface="+mn-ea"/>
                <a:cs typeface="+mn-cs"/>
              </a:rPr>
            </a:br>
            <a:r>
              <a:rPr kumimoji="0" lang="en-US" sz="4800" b="1" i="0" u="none" strike="noStrike" kern="1200" cap="none" spc="0" normalizeH="0" baseline="0" noProof="0" dirty="0">
                <a:ln>
                  <a:noFill/>
                </a:ln>
                <a:solidFill>
                  <a:prstClr val="white">
                    <a:lumMod val="95000"/>
                  </a:prstClr>
                </a:solidFill>
                <a:effectLst/>
                <a:uLnTx/>
                <a:uFillTx/>
                <a:latin typeface="Arial Rounded MT Bold" panose="020F0704030504030204" pitchFamily="34" charset="0"/>
                <a:ea typeface="+mn-ea"/>
                <a:cs typeface="+mn-cs"/>
              </a:rPr>
              <a:t>SESSION EVALUATION</a:t>
            </a:r>
          </a:p>
        </p:txBody>
      </p:sp>
      <p:sp>
        <p:nvSpPr>
          <p:cNvPr id="4" name="TextBox 3">
            <a:extLst>
              <a:ext uri="{FF2B5EF4-FFF2-40B4-BE49-F238E27FC236}">
                <a16:creationId xmlns:a16="http://schemas.microsoft.com/office/drawing/2014/main" id="{C585C6EF-7C07-50C8-DCFF-4A60A2BCD0EB}"/>
              </a:ext>
            </a:extLst>
          </p:cNvPr>
          <p:cNvSpPr txBox="1"/>
          <p:nvPr/>
        </p:nvSpPr>
        <p:spPr>
          <a:xfrm>
            <a:off x="279400" y="2687321"/>
            <a:ext cx="7783945" cy="1631216"/>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lumMod val="75000"/>
                    <a:lumOff val="25000"/>
                  </a:prstClr>
                </a:solidFill>
                <a:effectLst/>
                <a:uLnTx/>
                <a:uFillTx/>
                <a:latin typeface="Arial Rounded MT Bold" panose="020F0704030504030204" pitchFamily="34" charset="0"/>
                <a:ea typeface="+mn-ea"/>
                <a:cs typeface="+mn-cs"/>
              </a:rPr>
              <a:t>Please evaluate the session!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Arial Rounded MT Bold" panose="020F0704030504030204" pitchFamily="34" charset="0"/>
                <a:ea typeface="+mn-ea"/>
                <a:cs typeface="+mn-cs"/>
              </a:rPr>
              <a:t>Enter your name on the evaluation form to stand a chance to win awesome prizes!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Arial Rounded MT Bold" panose="020F0704030504030204" pitchFamily="34" charset="0"/>
                <a:ea typeface="+mn-ea"/>
                <a:cs typeface="+mn-cs"/>
              </a:rPr>
              <a:t>URL: https://</a:t>
            </a:r>
            <a:r>
              <a:rPr kumimoji="0" lang="en-US" sz="2400" b="0" i="0" u="none" strike="noStrike" kern="1200" cap="none" spc="0" normalizeH="0" baseline="0" noProof="0" dirty="0" err="1">
                <a:ln>
                  <a:noFill/>
                </a:ln>
                <a:solidFill>
                  <a:prstClr val="black">
                    <a:lumMod val="75000"/>
                    <a:lumOff val="25000"/>
                  </a:prstClr>
                </a:solidFill>
                <a:effectLst/>
                <a:uLnTx/>
                <a:uFillTx/>
                <a:latin typeface="Arial Rounded MT Bold" panose="020F0704030504030204" pitchFamily="34" charset="0"/>
                <a:ea typeface="+mn-ea"/>
                <a:cs typeface="+mn-cs"/>
              </a:rPr>
              <a:t>forms.office.com</a:t>
            </a:r>
            <a:r>
              <a:rPr kumimoji="0" lang="en-US" sz="2400" b="0" i="0" u="none" strike="noStrike" kern="1200" cap="none" spc="0" normalizeH="0" baseline="0" noProof="0" dirty="0">
                <a:ln>
                  <a:noFill/>
                </a:ln>
                <a:solidFill>
                  <a:prstClr val="black">
                    <a:lumMod val="75000"/>
                    <a:lumOff val="25000"/>
                  </a:prstClr>
                </a:solidFill>
                <a:effectLst/>
                <a:uLnTx/>
                <a:uFillTx/>
                <a:latin typeface="Arial Rounded MT Bold" panose="020F0704030504030204" pitchFamily="34" charset="0"/>
                <a:ea typeface="+mn-ea"/>
                <a:cs typeface="+mn-cs"/>
              </a:rPr>
              <a:t>/r/AQeu9gpSGp</a:t>
            </a:r>
          </a:p>
        </p:txBody>
      </p:sp>
      <p:sp>
        <p:nvSpPr>
          <p:cNvPr id="2" name="Rectangle 1">
            <a:extLst>
              <a:ext uri="{FF2B5EF4-FFF2-40B4-BE49-F238E27FC236}">
                <a16:creationId xmlns:a16="http://schemas.microsoft.com/office/drawing/2014/main" id="{01033252-E485-3178-39A3-7D7FF3D0828D}"/>
              </a:ext>
            </a:extLst>
          </p:cNvPr>
          <p:cNvSpPr/>
          <p:nvPr/>
        </p:nvSpPr>
        <p:spPr>
          <a:xfrm>
            <a:off x="5265174" y="6629400"/>
            <a:ext cx="1725561" cy="1769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7" name="Picture 6" descr="A circular green and white logo with icons around it&#10;&#10;AI-generated content may be incorrect.">
            <a:extLst>
              <a:ext uri="{FF2B5EF4-FFF2-40B4-BE49-F238E27FC236}">
                <a16:creationId xmlns:a16="http://schemas.microsoft.com/office/drawing/2014/main" id="{157EA858-FD5A-1372-DEAB-11FC61FFB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764" y="0"/>
            <a:ext cx="2326139" cy="2364588"/>
          </a:xfrm>
          <a:prstGeom prst="rect">
            <a:avLst/>
          </a:prstGeom>
        </p:spPr>
      </p:pic>
      <p:pic>
        <p:nvPicPr>
          <p:cNvPr id="8" name="Picture 7">
            <a:extLst>
              <a:ext uri="{FF2B5EF4-FFF2-40B4-BE49-F238E27FC236}">
                <a16:creationId xmlns:a16="http://schemas.microsoft.com/office/drawing/2014/main" id="{6A5DC2D1-3DC2-DB4E-23F1-6C7BE95837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0284" y="3241349"/>
            <a:ext cx="2931638" cy="2931638"/>
          </a:xfrm>
          <a:prstGeom prst="rect">
            <a:avLst/>
          </a:prstGeom>
        </p:spPr>
      </p:pic>
    </p:spTree>
    <p:extLst>
      <p:ext uri="{BB962C8B-B14F-4D97-AF65-F5344CB8AC3E}">
        <p14:creationId xmlns:p14="http://schemas.microsoft.com/office/powerpoint/2010/main" val="2859653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67C4-4498-BDEC-F60D-16801BEA3C5B}"/>
              </a:ext>
            </a:extLst>
          </p:cNvPr>
          <p:cNvSpPr>
            <a:spLocks noGrp="1"/>
          </p:cNvSpPr>
          <p:nvPr>
            <p:ph type="title" idx="4294967295"/>
          </p:nvPr>
        </p:nvSpPr>
        <p:spPr>
          <a:xfrm>
            <a:off x="0" y="1873920"/>
            <a:ext cx="12192000" cy="1420811"/>
          </a:xfrm>
        </p:spPr>
        <p:txBody>
          <a:bodyPr/>
          <a:lstStyle/>
          <a:p>
            <a:pPr algn="ctr"/>
            <a:r>
              <a:rPr lang="en-AU" sz="5400" dirty="0">
                <a:latin typeface="Arial Rounded MT Bold" panose="020F0704030504030204" pitchFamily="34" charset="0"/>
              </a:rPr>
              <a:t>Thank You</a:t>
            </a:r>
            <a:br>
              <a:rPr lang="en-AU" sz="5400" dirty="0">
                <a:latin typeface="Arial Rounded MT Bold" panose="020F0704030504030204" pitchFamily="34" charset="0"/>
              </a:rPr>
            </a:br>
            <a:r>
              <a:rPr lang="en-AU" sz="4800" dirty="0">
                <a:latin typeface="Arial Rounded MT Bold" panose="020F0704030504030204" pitchFamily="34" charset="0"/>
              </a:rPr>
              <a:t>Questions?</a:t>
            </a:r>
          </a:p>
        </p:txBody>
      </p:sp>
      <p:sp>
        <p:nvSpPr>
          <p:cNvPr id="3" name="Subtitle 2">
            <a:extLst>
              <a:ext uri="{FF2B5EF4-FFF2-40B4-BE49-F238E27FC236}">
                <a16:creationId xmlns:a16="http://schemas.microsoft.com/office/drawing/2014/main" id="{1135FD75-4A5A-7E39-2AEC-849A88BEC5E2}"/>
              </a:ext>
            </a:extLst>
          </p:cNvPr>
          <p:cNvSpPr txBox="1">
            <a:spLocks/>
          </p:cNvSpPr>
          <p:nvPr/>
        </p:nvSpPr>
        <p:spPr>
          <a:xfrm>
            <a:off x="7110336" y="4271961"/>
            <a:ext cx="4491115" cy="21909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solidFill>
                  <a:schemeClr val="tx1">
                    <a:lumMod val="95000"/>
                  </a:schemeClr>
                </a:solidFill>
                <a:latin typeface="Arial Rounded MT Bold" panose="020F0704030504030204" pitchFamily="34" charset="0"/>
              </a:rPr>
              <a:t>Niels Berglund</a:t>
            </a:r>
          </a:p>
          <a:p>
            <a:pPr algn="l"/>
            <a:r>
              <a:rPr lang="en-US" sz="1900" dirty="0" err="1">
                <a:solidFill>
                  <a:schemeClr val="tx1">
                    <a:lumMod val="95000"/>
                  </a:schemeClr>
                </a:solidFill>
                <a:latin typeface="Arial Rounded MT Bold" panose="020F0704030504030204" pitchFamily="34" charset="0"/>
              </a:rPr>
              <a:t>niels.it.berglund@gmail.com</a:t>
            </a:r>
            <a:endParaRPr lang="en-US" sz="1900" dirty="0">
              <a:solidFill>
                <a:schemeClr val="tx1">
                  <a:lumMod val="95000"/>
                </a:schemeClr>
              </a:solidFill>
              <a:latin typeface="Arial Rounded MT Bold" panose="020F0704030504030204" pitchFamily="34" charset="0"/>
            </a:endParaRPr>
          </a:p>
          <a:p>
            <a:pPr algn="l"/>
            <a:r>
              <a:rPr lang="en-US" sz="1900" dirty="0">
                <a:solidFill>
                  <a:schemeClr val="tx1">
                    <a:lumMod val="95000"/>
                  </a:schemeClr>
                </a:solidFill>
                <a:latin typeface="Arial Rounded MT Bold" panose="020F0704030504030204" pitchFamily="34" charset="0"/>
              </a:rPr>
              <a:t>https://</a:t>
            </a:r>
            <a:r>
              <a:rPr lang="en-US" sz="1900" dirty="0" err="1">
                <a:solidFill>
                  <a:schemeClr val="tx1">
                    <a:lumMod val="95000"/>
                  </a:schemeClr>
                </a:solidFill>
                <a:latin typeface="Arial Rounded MT Bold" panose="020F0704030504030204" pitchFamily="34" charset="0"/>
              </a:rPr>
              <a:t>nielsberglund.com</a:t>
            </a:r>
            <a:endParaRPr lang="en-US" sz="1900" dirty="0">
              <a:solidFill>
                <a:schemeClr val="tx1">
                  <a:lumMod val="95000"/>
                </a:schemeClr>
              </a:solidFill>
              <a:latin typeface="Arial Rounded MT Bold" panose="020F0704030504030204" pitchFamily="34" charset="0"/>
            </a:endParaRPr>
          </a:p>
          <a:p>
            <a:pPr algn="l"/>
            <a:r>
              <a:rPr lang="en-US" sz="1900" dirty="0">
                <a:solidFill>
                  <a:schemeClr val="tx1">
                    <a:lumMod val="95000"/>
                  </a:schemeClr>
                </a:solidFill>
                <a:latin typeface="Arial Rounded MT Bold" panose="020F0704030504030204" pitchFamily="34" charset="0"/>
              </a:rPr>
              <a:t>https://</a:t>
            </a:r>
            <a:r>
              <a:rPr lang="en-US" sz="1900" dirty="0" err="1">
                <a:solidFill>
                  <a:schemeClr val="tx1">
                    <a:lumMod val="95000"/>
                  </a:schemeClr>
                </a:solidFill>
                <a:latin typeface="Arial Rounded MT Bold" panose="020F0704030504030204" pitchFamily="34" charset="0"/>
              </a:rPr>
              <a:t>linkedin.com</a:t>
            </a:r>
            <a:r>
              <a:rPr lang="en-US" sz="1900" dirty="0">
                <a:solidFill>
                  <a:schemeClr val="tx1">
                    <a:lumMod val="95000"/>
                  </a:schemeClr>
                </a:solidFill>
                <a:latin typeface="Arial Rounded MT Bold" panose="020F0704030504030204" pitchFamily="34" charset="0"/>
              </a:rPr>
              <a:t>/in/</a:t>
            </a:r>
            <a:r>
              <a:rPr lang="en-US" sz="1900" dirty="0" err="1">
                <a:solidFill>
                  <a:schemeClr val="tx1">
                    <a:lumMod val="95000"/>
                  </a:schemeClr>
                </a:solidFill>
                <a:latin typeface="Arial Rounded MT Bold" panose="020F0704030504030204" pitchFamily="34" charset="0"/>
              </a:rPr>
              <a:t>nielsberglund</a:t>
            </a:r>
            <a:endParaRPr lang="en-US" sz="1900" dirty="0">
              <a:solidFill>
                <a:schemeClr val="tx1">
                  <a:lumMod val="95000"/>
                </a:schemeClr>
              </a:solidFill>
              <a:latin typeface="Arial Rounded MT Bold" panose="020F0704030504030204" pitchFamily="34" charset="0"/>
            </a:endParaRPr>
          </a:p>
          <a:p>
            <a:pPr algn="l"/>
            <a:endParaRPr lang="en-US" sz="2000" dirty="0">
              <a:solidFill>
                <a:schemeClr val="bg1"/>
              </a:solidFill>
            </a:endParaRPr>
          </a:p>
        </p:txBody>
      </p:sp>
      <p:sp>
        <p:nvSpPr>
          <p:cNvPr id="4" name="Subtitle 2">
            <a:extLst>
              <a:ext uri="{FF2B5EF4-FFF2-40B4-BE49-F238E27FC236}">
                <a16:creationId xmlns:a16="http://schemas.microsoft.com/office/drawing/2014/main" id="{641A232D-D627-4D26-ABB7-9F17F4007686}"/>
              </a:ext>
            </a:extLst>
          </p:cNvPr>
          <p:cNvSpPr txBox="1">
            <a:spLocks/>
          </p:cNvSpPr>
          <p:nvPr/>
        </p:nvSpPr>
        <p:spPr>
          <a:xfrm>
            <a:off x="1604885" y="4273674"/>
            <a:ext cx="4491115" cy="16487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tx1">
                    <a:lumMod val="95000"/>
                  </a:schemeClr>
                </a:solidFill>
                <a:latin typeface="Arial Rounded MT Bold" panose="020F0704030504030204" pitchFamily="34" charset="0"/>
              </a:rPr>
              <a:t>Lemi </a:t>
            </a:r>
            <a:r>
              <a:rPr lang="en-US" sz="2000" dirty="0" err="1">
                <a:solidFill>
                  <a:schemeClr val="tx1">
                    <a:lumMod val="95000"/>
                  </a:schemeClr>
                </a:solidFill>
                <a:latin typeface="Arial Rounded MT Bold" panose="020F0704030504030204" pitchFamily="34" charset="0"/>
              </a:rPr>
              <a:t>Masalu</a:t>
            </a:r>
            <a:endParaRPr lang="en-US" sz="2000" dirty="0">
              <a:solidFill>
                <a:schemeClr val="tx1">
                  <a:lumMod val="95000"/>
                </a:schemeClr>
              </a:solidFill>
              <a:latin typeface="Arial Rounded MT Bold" panose="020F0704030504030204" pitchFamily="34" charset="0"/>
            </a:endParaRPr>
          </a:p>
          <a:p>
            <a:pPr algn="l"/>
            <a:r>
              <a:rPr lang="en-US" sz="1800" dirty="0">
                <a:solidFill>
                  <a:schemeClr val="tx1">
                    <a:lumMod val="95000"/>
                  </a:schemeClr>
                </a:solidFill>
                <a:latin typeface="Arial Rounded MT Bold" panose="020F0704030504030204" pitchFamily="34" charset="0"/>
              </a:rPr>
              <a:t>lemismasalu@gmail.com</a:t>
            </a:r>
          </a:p>
          <a:p>
            <a:pPr algn="l"/>
            <a:r>
              <a:rPr lang="en-US" sz="1800" dirty="0">
                <a:solidFill>
                  <a:schemeClr val="tx1">
                    <a:lumMod val="95000"/>
                  </a:schemeClr>
                </a:solidFill>
                <a:latin typeface="Arial Rounded MT Bold"/>
                <a:ea typeface="+mn-lt"/>
                <a:cs typeface="+mn-lt"/>
              </a:rPr>
              <a:t>www.linkedin.com/in/lemimasalu</a:t>
            </a:r>
            <a:endParaRPr lang="en-US" sz="1800" dirty="0">
              <a:solidFill>
                <a:schemeClr val="tx1">
                  <a:lumMod val="95000"/>
                </a:schemeClr>
              </a:solidFill>
              <a:latin typeface="Arial Rounded MT Bold"/>
            </a:endParaRPr>
          </a:p>
        </p:txBody>
      </p:sp>
    </p:spTree>
    <p:extLst>
      <p:ext uri="{BB962C8B-B14F-4D97-AF65-F5344CB8AC3E}">
        <p14:creationId xmlns:p14="http://schemas.microsoft.com/office/powerpoint/2010/main" val="207236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lack text on a white background&#10;&#10;Description automatically generated">
            <a:extLst>
              <a:ext uri="{FF2B5EF4-FFF2-40B4-BE49-F238E27FC236}">
                <a16:creationId xmlns:a16="http://schemas.microsoft.com/office/drawing/2014/main" id="{96ABAB61-82DA-22DB-597D-606C61016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6046" y="2292683"/>
            <a:ext cx="6183816" cy="1742252"/>
          </a:xfrm>
          <a:prstGeom prst="rect">
            <a:avLst/>
          </a:prstGeom>
        </p:spPr>
      </p:pic>
      <p:sp>
        <p:nvSpPr>
          <p:cNvPr id="4" name="Rectangle 3">
            <a:extLst>
              <a:ext uri="{FF2B5EF4-FFF2-40B4-BE49-F238E27FC236}">
                <a16:creationId xmlns:a16="http://schemas.microsoft.com/office/drawing/2014/main" id="{E6F8D4FA-1C67-6560-CBAA-0C6B422F625B}"/>
              </a:ext>
            </a:extLst>
          </p:cNvPr>
          <p:cNvSpPr/>
          <p:nvPr/>
        </p:nvSpPr>
        <p:spPr>
          <a:xfrm>
            <a:off x="0" y="0"/>
            <a:ext cx="12192001" cy="2364588"/>
          </a:xfrm>
          <a:prstGeom prst="rect">
            <a:avLst/>
          </a:prstGeom>
          <a:solidFill>
            <a:srgbClr val="303E43"/>
          </a:solidFill>
          <a:ln>
            <a:solidFill>
              <a:srgbClr val="303E4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TextBox 4">
            <a:extLst>
              <a:ext uri="{FF2B5EF4-FFF2-40B4-BE49-F238E27FC236}">
                <a16:creationId xmlns:a16="http://schemas.microsoft.com/office/drawing/2014/main" id="{C78215A8-609E-C697-A175-55E4A8BA58A7}"/>
              </a:ext>
            </a:extLst>
          </p:cNvPr>
          <p:cNvSpPr txBox="1"/>
          <p:nvPr/>
        </p:nvSpPr>
        <p:spPr>
          <a:xfrm>
            <a:off x="5132044" y="459019"/>
            <a:ext cx="5986337" cy="14465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lumMod val="95000"/>
                  </a:prstClr>
                </a:solidFill>
                <a:effectLst/>
                <a:uLnTx/>
                <a:uFillTx/>
                <a:latin typeface="Arial Rounded MT Bold" panose="020F0704030504030204" pitchFamily="34" charset="0"/>
                <a:ea typeface="+mn-ea"/>
                <a:cs typeface="+mn-cs"/>
              </a:rPr>
              <a:t>THANK YOU TO OUR </a:t>
            </a:r>
            <a:br>
              <a:rPr kumimoji="0" lang="en-US" sz="1200" b="1" i="0" u="none" strike="noStrike" kern="1200" cap="none" spc="0" normalizeH="0" baseline="0" noProof="0" dirty="0">
                <a:ln>
                  <a:noFill/>
                </a:ln>
                <a:solidFill>
                  <a:prstClr val="white">
                    <a:lumMod val="95000"/>
                  </a:prstClr>
                </a:solidFill>
                <a:effectLst/>
                <a:uLnTx/>
                <a:uFillTx/>
                <a:latin typeface="Arial Rounded MT Bold" panose="020F0704030504030204" pitchFamily="34" charset="0"/>
                <a:ea typeface="+mn-ea"/>
                <a:cs typeface="+mn-cs"/>
              </a:rPr>
            </a:br>
            <a:r>
              <a:rPr kumimoji="0" lang="en-US" sz="4800" b="1" i="0" u="none" strike="noStrike" kern="1200" cap="none" spc="0" normalizeH="0" baseline="0" noProof="0" dirty="0">
                <a:ln>
                  <a:noFill/>
                </a:ln>
                <a:solidFill>
                  <a:prstClr val="white">
                    <a:lumMod val="95000"/>
                  </a:prstClr>
                </a:solidFill>
                <a:effectLst/>
                <a:uLnTx/>
                <a:uFillTx/>
                <a:latin typeface="Arial Rounded MT Bold" panose="020F0704030504030204" pitchFamily="34" charset="0"/>
                <a:ea typeface="+mn-ea"/>
                <a:cs typeface="+mn-cs"/>
              </a:rPr>
              <a:t>SPONSORS</a:t>
            </a:r>
          </a:p>
        </p:txBody>
      </p:sp>
      <p:pic>
        <p:nvPicPr>
          <p:cNvPr id="12" name="Picture 11" descr="A logo of a company&#10;&#10;Description automatically generated">
            <a:extLst>
              <a:ext uri="{FF2B5EF4-FFF2-40B4-BE49-F238E27FC236}">
                <a16:creationId xmlns:a16="http://schemas.microsoft.com/office/drawing/2014/main" id="{C8CD67B4-2E5E-E6E8-D7F0-730B7E7698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5652" y="4107813"/>
            <a:ext cx="4120180" cy="562974"/>
          </a:xfrm>
          <a:prstGeom prst="rect">
            <a:avLst/>
          </a:prstGeom>
        </p:spPr>
      </p:pic>
      <p:grpSp>
        <p:nvGrpSpPr>
          <p:cNvPr id="17" name="Group 16">
            <a:extLst>
              <a:ext uri="{FF2B5EF4-FFF2-40B4-BE49-F238E27FC236}">
                <a16:creationId xmlns:a16="http://schemas.microsoft.com/office/drawing/2014/main" id="{C007C94F-0367-AABD-D025-65B5887B9101}"/>
              </a:ext>
            </a:extLst>
          </p:cNvPr>
          <p:cNvGrpSpPr/>
          <p:nvPr/>
        </p:nvGrpSpPr>
        <p:grpSpPr>
          <a:xfrm>
            <a:off x="1292472" y="5695823"/>
            <a:ext cx="7355793" cy="861798"/>
            <a:chOff x="728932" y="5476547"/>
            <a:chExt cx="8225077" cy="1378818"/>
          </a:xfrm>
        </p:grpSpPr>
        <p:pic>
          <p:nvPicPr>
            <p:cNvPr id="8" name="Picture 7" descr="A logo of a company&#10;&#10;Description automatically generated">
              <a:extLst>
                <a:ext uri="{FF2B5EF4-FFF2-40B4-BE49-F238E27FC236}">
                  <a16:creationId xmlns:a16="http://schemas.microsoft.com/office/drawing/2014/main" id="{CF3040EE-B6A8-B91B-F179-00D47F4459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7074" y="5674070"/>
              <a:ext cx="2468293" cy="983772"/>
            </a:xfrm>
            <a:prstGeom prst="rect">
              <a:avLst/>
            </a:prstGeom>
          </p:spPr>
        </p:pic>
        <p:pic>
          <p:nvPicPr>
            <p:cNvPr id="9" name="Picture 8" descr="A green and white logo&#10;&#10;Description automatically generated">
              <a:extLst>
                <a:ext uri="{FF2B5EF4-FFF2-40B4-BE49-F238E27FC236}">
                  <a16:creationId xmlns:a16="http://schemas.microsoft.com/office/drawing/2014/main" id="{935E6F90-9103-7B21-946D-9392833321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0780" y="5476547"/>
              <a:ext cx="1853229" cy="1378818"/>
            </a:xfrm>
            <a:prstGeom prst="rect">
              <a:avLst/>
            </a:prstGeom>
          </p:spPr>
        </p:pic>
        <p:pic>
          <p:nvPicPr>
            <p:cNvPr id="11" name="Picture 10">
              <a:extLst>
                <a:ext uri="{FF2B5EF4-FFF2-40B4-BE49-F238E27FC236}">
                  <a16:creationId xmlns:a16="http://schemas.microsoft.com/office/drawing/2014/main" id="{D4D3995B-006F-01C4-05D3-9D714B2A157C}"/>
                </a:ext>
              </a:extLst>
            </p:cNvPr>
            <p:cNvPicPr>
              <a:picLocks noChangeAspect="1"/>
            </p:cNvPicPr>
            <p:nvPr/>
          </p:nvPicPr>
          <p:blipFill>
            <a:blip r:embed="rId7"/>
            <a:stretch>
              <a:fillRect/>
            </a:stretch>
          </p:blipFill>
          <p:spPr>
            <a:xfrm>
              <a:off x="728932" y="5640835"/>
              <a:ext cx="2685429" cy="1017007"/>
            </a:xfrm>
            <a:prstGeom prst="rect">
              <a:avLst/>
            </a:prstGeom>
          </p:spPr>
        </p:pic>
      </p:grpSp>
      <p:pic>
        <p:nvPicPr>
          <p:cNvPr id="19" name="Picture 18" descr="A logo with arrows pointing up&#10;&#10;Description automatically generated">
            <a:extLst>
              <a:ext uri="{FF2B5EF4-FFF2-40B4-BE49-F238E27FC236}">
                <a16:creationId xmlns:a16="http://schemas.microsoft.com/office/drawing/2014/main" id="{145BD0D9-2371-D3AC-87C8-7B4DA1FF69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50771" y="5285011"/>
            <a:ext cx="2112612" cy="1344389"/>
          </a:xfrm>
          <a:prstGeom prst="rect">
            <a:avLst/>
          </a:prstGeom>
        </p:spPr>
      </p:pic>
      <p:sp>
        <p:nvSpPr>
          <p:cNvPr id="2" name="Rectangle 1">
            <a:extLst>
              <a:ext uri="{FF2B5EF4-FFF2-40B4-BE49-F238E27FC236}">
                <a16:creationId xmlns:a16="http://schemas.microsoft.com/office/drawing/2014/main" id="{BF43E732-5257-67AF-7921-BAF82372305E}"/>
              </a:ext>
            </a:extLst>
          </p:cNvPr>
          <p:cNvSpPr/>
          <p:nvPr/>
        </p:nvSpPr>
        <p:spPr>
          <a:xfrm>
            <a:off x="5265174" y="6629400"/>
            <a:ext cx="1725561" cy="1769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3" name="Picture 2" descr="A circular green and white logo with icons around it&#10;&#10;AI-generated content may be incorrect.">
            <a:extLst>
              <a:ext uri="{FF2B5EF4-FFF2-40B4-BE49-F238E27FC236}">
                <a16:creationId xmlns:a16="http://schemas.microsoft.com/office/drawing/2014/main" id="{B8DF9250-6E61-A6FC-308C-FDCBD553C7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5764" y="0"/>
            <a:ext cx="2326139" cy="2364588"/>
          </a:xfrm>
          <a:prstGeom prst="rect">
            <a:avLst/>
          </a:prstGeom>
        </p:spPr>
      </p:pic>
      <p:sp>
        <p:nvSpPr>
          <p:cNvPr id="6" name="TextBox 5">
            <a:extLst>
              <a:ext uri="{FF2B5EF4-FFF2-40B4-BE49-F238E27FC236}">
                <a16:creationId xmlns:a16="http://schemas.microsoft.com/office/drawing/2014/main" id="{E39FF899-22CD-E8A0-8F36-4150989CDE64}"/>
              </a:ext>
            </a:extLst>
          </p:cNvPr>
          <p:cNvSpPr txBox="1"/>
          <p:nvPr/>
        </p:nvSpPr>
        <p:spPr>
          <a:xfrm>
            <a:off x="1207748" y="2905780"/>
            <a:ext cx="180767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rial Rounded MT Bold" panose="020F0704030504030204" pitchFamily="34" charset="77"/>
                <a:ea typeface="+mn-ea"/>
                <a:cs typeface="+mn-cs"/>
              </a:rPr>
              <a:t>Platinum:</a:t>
            </a:r>
          </a:p>
        </p:txBody>
      </p:sp>
      <p:sp>
        <p:nvSpPr>
          <p:cNvPr id="18" name="TextBox 17">
            <a:extLst>
              <a:ext uri="{FF2B5EF4-FFF2-40B4-BE49-F238E27FC236}">
                <a16:creationId xmlns:a16="http://schemas.microsoft.com/office/drawing/2014/main" id="{65AF8B84-AFC4-2499-BF9E-224ADE70DD03}"/>
              </a:ext>
            </a:extLst>
          </p:cNvPr>
          <p:cNvSpPr txBox="1"/>
          <p:nvPr/>
        </p:nvSpPr>
        <p:spPr>
          <a:xfrm>
            <a:off x="1209616" y="4130493"/>
            <a:ext cx="111921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rial Rounded MT Bold" panose="020F0704030504030204" pitchFamily="34" charset="77"/>
                <a:ea typeface="+mn-ea"/>
                <a:cs typeface="+mn-cs"/>
              </a:rPr>
              <a:t>Gold:</a:t>
            </a:r>
          </a:p>
        </p:txBody>
      </p:sp>
      <p:sp>
        <p:nvSpPr>
          <p:cNvPr id="20" name="TextBox 19">
            <a:extLst>
              <a:ext uri="{FF2B5EF4-FFF2-40B4-BE49-F238E27FC236}">
                <a16:creationId xmlns:a16="http://schemas.microsoft.com/office/drawing/2014/main" id="{7D231ECF-1489-9572-D9FC-DFFAFB4F05E0}"/>
              </a:ext>
            </a:extLst>
          </p:cNvPr>
          <p:cNvSpPr txBox="1"/>
          <p:nvPr/>
        </p:nvSpPr>
        <p:spPr>
          <a:xfrm>
            <a:off x="1207748" y="4884935"/>
            <a:ext cx="128605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rial Rounded MT Bold" panose="020F0704030504030204" pitchFamily="34" charset="77"/>
                <a:ea typeface="+mn-ea"/>
                <a:cs typeface="+mn-cs"/>
              </a:rPr>
              <a:t>Silver:</a:t>
            </a:r>
          </a:p>
        </p:txBody>
      </p:sp>
    </p:spTree>
    <p:extLst>
      <p:ext uri="{BB962C8B-B14F-4D97-AF65-F5344CB8AC3E}">
        <p14:creationId xmlns:p14="http://schemas.microsoft.com/office/powerpoint/2010/main" val="3183086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EE5CCFA-2CF9-A362-D6F0-7147937F805A}"/>
              </a:ext>
            </a:extLst>
          </p:cNvPr>
          <p:cNvSpPr txBox="1">
            <a:spLocks/>
          </p:cNvSpPr>
          <p:nvPr/>
        </p:nvSpPr>
        <p:spPr>
          <a:xfrm>
            <a:off x="588263" y="457200"/>
            <a:ext cx="11018520" cy="83099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GB" sz="5400" b="0" i="0" u="none" strike="noStrike" kern="1200" cap="none" spc="-50" normalizeH="0" baseline="0" noProof="0">
                <a:ln w="3175">
                  <a:noFill/>
                </a:ln>
                <a:solidFill>
                  <a:schemeClr val="tx1">
                    <a:lumMod val="95000"/>
                  </a:schemeClr>
                </a:solidFill>
                <a:effectLst/>
                <a:uLnTx/>
                <a:uFillTx/>
                <a:latin typeface="Arial Rounded MT Bold" panose="020F0704030504030204" pitchFamily="34" charset="0"/>
              </a:rPr>
              <a:t>The Date</a:t>
            </a:r>
          </a:p>
        </p:txBody>
      </p:sp>
      <p:sp>
        <p:nvSpPr>
          <p:cNvPr id="12" name="Title 1">
            <a:extLst>
              <a:ext uri="{FF2B5EF4-FFF2-40B4-BE49-F238E27FC236}">
                <a16:creationId xmlns:a16="http://schemas.microsoft.com/office/drawing/2014/main" id="{8F076618-70B8-1760-E301-2A8DE85CC216}"/>
              </a:ext>
            </a:extLst>
          </p:cNvPr>
          <p:cNvSpPr txBox="1">
            <a:spLocks/>
          </p:cNvSpPr>
          <p:nvPr/>
        </p:nvSpPr>
        <p:spPr>
          <a:xfrm>
            <a:off x="2613102" y="2751892"/>
            <a:ext cx="6965796" cy="67710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ctr"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defRPr/>
            </a:pPr>
            <a:r>
              <a:rPr lang="en-US" sz="4400" dirty="0">
                <a:solidFill>
                  <a:schemeClr val="tx1">
                    <a:lumMod val="95000"/>
                  </a:schemeClr>
                </a:solidFill>
                <a:latin typeface="Arial Rounded MT Bold" panose="020F0704030504030204" pitchFamily="34" charset="0"/>
              </a:rPr>
              <a:t>30 November 2022</a:t>
            </a:r>
            <a:endParaRPr lang="en-CA" sz="4400" spc="-30" dirty="0">
              <a:solidFill>
                <a:schemeClr val="tx1">
                  <a:lumMod val="95000"/>
                </a:schemeClr>
              </a:solidFill>
              <a:latin typeface="Arial Rounded MT Bold" panose="020F0704030504030204" pitchFamily="34" charset="0"/>
            </a:endParaRPr>
          </a:p>
        </p:txBody>
      </p:sp>
    </p:spTree>
    <p:extLst>
      <p:ext uri="{BB962C8B-B14F-4D97-AF65-F5344CB8AC3E}">
        <p14:creationId xmlns:p14="http://schemas.microsoft.com/office/powerpoint/2010/main" val="1644626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60CA-08FF-D73F-3D8F-D022EE114F34}"/>
              </a:ext>
            </a:extLst>
          </p:cNvPr>
          <p:cNvSpPr>
            <a:spLocks noGrp="1"/>
          </p:cNvSpPr>
          <p:nvPr>
            <p:ph type="title"/>
          </p:nvPr>
        </p:nvSpPr>
        <p:spPr>
          <a:xfrm>
            <a:off x="457200" y="1508711"/>
            <a:ext cx="6134100" cy="1015663"/>
          </a:xfrm>
        </p:spPr>
        <p:txBody>
          <a:bodyPr/>
          <a:lstStyle/>
          <a:p>
            <a:r>
              <a:rPr lang="en-AU">
                <a:latin typeface="Arial Rounded MT Bold" panose="020F0704030504030204" pitchFamily="34" charset="0"/>
              </a:rPr>
              <a:t>Demo</a:t>
            </a:r>
          </a:p>
        </p:txBody>
      </p:sp>
      <p:pic>
        <p:nvPicPr>
          <p:cNvPr id="4" name="Picture 3" descr="A screenshot of a text box&#10;&#10;Description automatically generated">
            <a:extLst>
              <a:ext uri="{FF2B5EF4-FFF2-40B4-BE49-F238E27FC236}">
                <a16:creationId xmlns:a16="http://schemas.microsoft.com/office/drawing/2014/main" id="{B6B02C79-137C-6E92-201C-8A810A356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585" y="289926"/>
            <a:ext cx="6602142" cy="6278148"/>
          </a:xfrm>
          <a:prstGeom prst="rect">
            <a:avLst/>
          </a:prstGeom>
        </p:spPr>
      </p:pic>
    </p:spTree>
    <p:extLst>
      <p:ext uri="{BB962C8B-B14F-4D97-AF65-F5344CB8AC3E}">
        <p14:creationId xmlns:p14="http://schemas.microsoft.com/office/powerpoint/2010/main" val="3797549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7FB3E6-CECE-3A3B-D599-8959EE057F6B}"/>
              </a:ext>
            </a:extLst>
          </p:cNvPr>
          <p:cNvSpPr>
            <a:spLocks noGrp="1"/>
          </p:cNvSpPr>
          <p:nvPr>
            <p:ph type="title"/>
          </p:nvPr>
        </p:nvSpPr>
        <p:spPr>
          <a:xfrm>
            <a:off x="356616" y="3059668"/>
            <a:ext cx="5440576" cy="932563"/>
          </a:xfrm>
        </p:spPr>
        <p:txBody>
          <a:bodyPr/>
          <a:lstStyle/>
          <a:p>
            <a:r>
              <a:rPr lang="en-AU" sz="5400">
                <a:solidFill>
                  <a:schemeClr val="tx1">
                    <a:lumMod val="95000"/>
                  </a:schemeClr>
                </a:solidFill>
                <a:latin typeface="Arial Rounded MT Bold" panose="020F0704030504030204" pitchFamily="34" charset="0"/>
              </a:rPr>
              <a:t>Generative AI</a:t>
            </a:r>
          </a:p>
        </p:txBody>
      </p:sp>
    </p:spTree>
    <p:extLst>
      <p:ext uri="{BB962C8B-B14F-4D97-AF65-F5344CB8AC3E}">
        <p14:creationId xmlns:p14="http://schemas.microsoft.com/office/powerpoint/2010/main" val="2719316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D814-69C3-E4A2-EC13-505596692860}"/>
              </a:ext>
            </a:extLst>
          </p:cNvPr>
          <p:cNvSpPr>
            <a:spLocks noGrp="1"/>
          </p:cNvSpPr>
          <p:nvPr>
            <p:ph type="title"/>
          </p:nvPr>
        </p:nvSpPr>
        <p:spPr/>
        <p:txBody>
          <a:bodyPr/>
          <a:lstStyle/>
          <a:p>
            <a:pPr algn="ctr"/>
            <a:r>
              <a:rPr lang="en-US" sz="5400">
                <a:solidFill>
                  <a:schemeClr val="tx1">
                    <a:lumMod val="95000"/>
                  </a:schemeClr>
                </a:solidFill>
                <a:latin typeface="Arial Rounded MT Bold" panose="020F0704030504030204" pitchFamily="34" charset="0"/>
              </a:rPr>
              <a:t>Large Language Models (LLMs)</a:t>
            </a:r>
          </a:p>
        </p:txBody>
      </p:sp>
      <p:sp>
        <p:nvSpPr>
          <p:cNvPr id="3" name="Content Placeholder 2">
            <a:extLst>
              <a:ext uri="{FF2B5EF4-FFF2-40B4-BE49-F238E27FC236}">
                <a16:creationId xmlns:a16="http://schemas.microsoft.com/office/drawing/2014/main" id="{C99C240E-D094-A6E4-1BCC-3DD38A1D07B2}"/>
              </a:ext>
            </a:extLst>
          </p:cNvPr>
          <p:cNvSpPr txBox="1">
            <a:spLocks/>
          </p:cNvSpPr>
          <p:nvPr/>
        </p:nvSpPr>
        <p:spPr>
          <a:xfrm>
            <a:off x="838200" y="1825625"/>
            <a:ext cx="511530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solidFill>
                  <a:sysClr val="window" lastClr="FFFFFF">
                    <a:lumMod val="95000"/>
                  </a:sysClr>
                </a:solidFill>
                <a:latin typeface="Arial Rounded MT Bold" panose="020F0704030504030204" pitchFamily="34" charset="0"/>
              </a:rPr>
              <a:t>LLM: Type of neural networks.</a:t>
            </a:r>
            <a:endParaRPr kumimoji="0" lang="en-US" sz="2800" b="0" i="0" u="none" strike="noStrike" kern="1200" cap="none" spc="0" normalizeH="0" baseline="0" noProof="0">
              <a:ln>
                <a:noFill/>
              </a:ln>
              <a:solidFill>
                <a:sysClr val="window" lastClr="FFFFFF">
                  <a:lumMod val="95000"/>
                </a:sysClr>
              </a:solidFill>
              <a:effectLst/>
              <a:uLnTx/>
              <a:uFillTx/>
              <a:latin typeface="Arial Rounded MT Bold" panose="020F0704030504030204" pitchFamily="34"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 lastClr="FFFFFF">
                    <a:lumMod val="95000"/>
                  </a:sysClr>
                </a:solidFill>
                <a:effectLst/>
                <a:uLnTx/>
                <a:uFillTx/>
                <a:latin typeface="Arial Rounded MT Bold" panose="020F0704030504030204" pitchFamily="34" charset="0"/>
                <a:ea typeface="+mn-ea"/>
                <a:cs typeface="+mn-cs"/>
              </a:rPr>
              <a:t>AI designed to understand and generate human-like text.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solidFill>
                  <a:sysClr val="window" lastClr="FFFFFF">
                    <a:lumMod val="95000"/>
                  </a:sysClr>
                </a:solidFill>
                <a:latin typeface="Arial Rounded MT Bold" panose="020F0704030504030204" pitchFamily="34" charset="0"/>
              </a:rPr>
              <a:t>Trained on vast amounts of data.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 lastClr="FFFFFF">
                    <a:lumMod val="95000"/>
                  </a:sysClr>
                </a:solidFill>
                <a:effectLst/>
                <a:uLnTx/>
                <a:uFillTx/>
                <a:latin typeface="Arial Rounded MT Bold" panose="020F0704030504030204" pitchFamily="34" charset="0"/>
                <a:ea typeface="+mn-ea"/>
                <a:cs typeface="+mn-cs"/>
              </a:rPr>
              <a:t>Trained using deep learning techniques.</a:t>
            </a:r>
          </a:p>
        </p:txBody>
      </p:sp>
      <p:pic>
        <p:nvPicPr>
          <p:cNvPr id="1026" name="Picture 2" descr="Top LLM Use Cases for Business - Apriorit">
            <a:extLst>
              <a:ext uri="{FF2B5EF4-FFF2-40B4-BE49-F238E27FC236}">
                <a16:creationId xmlns:a16="http://schemas.microsoft.com/office/drawing/2014/main" id="{5A0567E9-0BE8-6817-524E-77E41E0F3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494" y="2042513"/>
            <a:ext cx="5603338" cy="2758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499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D814-69C3-E4A2-EC13-505596692860}"/>
              </a:ext>
            </a:extLst>
          </p:cNvPr>
          <p:cNvSpPr>
            <a:spLocks noGrp="1"/>
          </p:cNvSpPr>
          <p:nvPr>
            <p:ph type="title"/>
          </p:nvPr>
        </p:nvSpPr>
        <p:spPr/>
        <p:txBody>
          <a:bodyPr/>
          <a:lstStyle/>
          <a:p>
            <a:pPr algn="ctr"/>
            <a:r>
              <a:rPr lang="en-US" sz="5400">
                <a:solidFill>
                  <a:schemeClr val="tx1">
                    <a:lumMod val="95000"/>
                  </a:schemeClr>
                </a:solidFill>
                <a:latin typeface="Arial Rounded MT Bold" panose="020F0704030504030204" pitchFamily="34" charset="0"/>
              </a:rPr>
              <a:t>LLM Concepts</a:t>
            </a:r>
          </a:p>
        </p:txBody>
      </p:sp>
      <p:sp>
        <p:nvSpPr>
          <p:cNvPr id="3" name="Content Placeholder 2">
            <a:extLst>
              <a:ext uri="{FF2B5EF4-FFF2-40B4-BE49-F238E27FC236}">
                <a16:creationId xmlns:a16="http://schemas.microsoft.com/office/drawing/2014/main" id="{C99C240E-D094-A6E4-1BCC-3DD38A1D07B2}"/>
              </a:ext>
            </a:extLst>
          </p:cNvPr>
          <p:cNvSpPr txBox="1">
            <a:spLocks/>
          </p:cNvSpPr>
          <p:nvPr/>
        </p:nvSpPr>
        <p:spPr>
          <a:xfrm>
            <a:off x="457199" y="2006000"/>
            <a:ext cx="5266945" cy="20356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lumMod val="95000"/>
                  </a:schemeClr>
                </a:solidFill>
                <a:effectLst/>
                <a:uLnTx/>
                <a:uFillTx/>
                <a:latin typeface="Arial Rounded MT Bold" panose="020F0704030504030204" pitchFamily="34" charset="0"/>
                <a:ea typeface="+mn-ea"/>
                <a:cs typeface="+mn-cs"/>
              </a:rPr>
              <a:t>Basic units of text for model to process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lumMod val="95000"/>
                  </a:schemeClr>
                </a:solidFill>
                <a:effectLst/>
                <a:uLnTx/>
                <a:uFillTx/>
                <a:latin typeface="Arial Rounded MT Bold" panose="020F0704030504030204" pitchFamily="34" charset="0"/>
                <a:ea typeface="+mn-ea"/>
                <a:cs typeface="+mn-cs"/>
              </a:rPr>
              <a:t>Tokenization: converting a string to smaller "chunks".</a:t>
            </a:r>
          </a:p>
        </p:txBody>
      </p:sp>
      <p:sp>
        <p:nvSpPr>
          <p:cNvPr id="7" name="TextBox 6">
            <a:extLst>
              <a:ext uri="{FF2B5EF4-FFF2-40B4-BE49-F238E27FC236}">
                <a16:creationId xmlns:a16="http://schemas.microsoft.com/office/drawing/2014/main" id="{48846606-65B0-C385-7334-7947CE63FFFC}"/>
              </a:ext>
            </a:extLst>
          </p:cNvPr>
          <p:cNvSpPr txBox="1"/>
          <p:nvPr/>
        </p:nvSpPr>
        <p:spPr>
          <a:xfrm>
            <a:off x="1682496" y="1267336"/>
            <a:ext cx="1783373" cy="738664"/>
          </a:xfrm>
          <a:prstGeom prst="rect">
            <a:avLst/>
          </a:prstGeom>
          <a:noFill/>
        </p:spPr>
        <p:txBody>
          <a:bodyPr wrap="none" lIns="182880" tIns="146304" rIns="182880" bIns="146304" rtlCol="0">
            <a:spAutoFit/>
          </a:bodyPr>
          <a:lstStyle/>
          <a:p>
            <a:pPr>
              <a:lnSpc>
                <a:spcPct val="90000"/>
              </a:lnSpc>
              <a:spcAft>
                <a:spcPts val="600"/>
              </a:spcAft>
            </a:pPr>
            <a:r>
              <a:rPr lang="en-US" sz="3200">
                <a:solidFill>
                  <a:schemeClr val="tx1">
                    <a:lumMod val="95000"/>
                  </a:schemeClr>
                </a:solidFill>
                <a:latin typeface="Arial Rounded MT Bold" panose="020F0704030504030204" pitchFamily="34" charset="0"/>
              </a:rPr>
              <a:t>Tokens</a:t>
            </a:r>
          </a:p>
        </p:txBody>
      </p:sp>
      <p:sp>
        <p:nvSpPr>
          <p:cNvPr id="10" name="TextBox 9">
            <a:extLst>
              <a:ext uri="{FF2B5EF4-FFF2-40B4-BE49-F238E27FC236}">
                <a16:creationId xmlns:a16="http://schemas.microsoft.com/office/drawing/2014/main" id="{20DDAD27-3DE9-05E2-5020-57C4A8BA22F7}"/>
              </a:ext>
            </a:extLst>
          </p:cNvPr>
          <p:cNvSpPr txBox="1"/>
          <p:nvPr/>
        </p:nvSpPr>
        <p:spPr>
          <a:xfrm>
            <a:off x="7671929" y="1267336"/>
            <a:ext cx="2858796" cy="738664"/>
          </a:xfrm>
          <a:prstGeom prst="rect">
            <a:avLst/>
          </a:prstGeom>
          <a:noFill/>
        </p:spPr>
        <p:txBody>
          <a:bodyPr wrap="none" lIns="182880" tIns="146304" rIns="182880" bIns="146304" rtlCol="0">
            <a:spAutoFit/>
          </a:bodyPr>
          <a:lstStyle/>
          <a:p>
            <a:pPr>
              <a:lnSpc>
                <a:spcPct val="90000"/>
              </a:lnSpc>
              <a:spcAft>
                <a:spcPts val="600"/>
              </a:spcAft>
            </a:pPr>
            <a:r>
              <a:rPr lang="en-US" sz="3200">
                <a:solidFill>
                  <a:schemeClr val="tx1">
                    <a:lumMod val="95000"/>
                  </a:schemeClr>
                </a:solidFill>
                <a:latin typeface="Arial Rounded MT Bold" panose="020F0704030504030204" pitchFamily="34" charset="0"/>
              </a:rPr>
              <a:t>Embeddings</a:t>
            </a:r>
          </a:p>
        </p:txBody>
      </p:sp>
      <p:sp>
        <p:nvSpPr>
          <p:cNvPr id="11" name="Content Placeholder 2">
            <a:extLst>
              <a:ext uri="{FF2B5EF4-FFF2-40B4-BE49-F238E27FC236}">
                <a16:creationId xmlns:a16="http://schemas.microsoft.com/office/drawing/2014/main" id="{8CD4935F-4F38-8934-2D7A-A8094D2C0B6A}"/>
              </a:ext>
            </a:extLst>
          </p:cNvPr>
          <p:cNvSpPr txBox="1">
            <a:spLocks/>
          </p:cNvSpPr>
          <p:nvPr/>
        </p:nvSpPr>
        <p:spPr>
          <a:xfrm>
            <a:off x="6467855" y="2006000"/>
            <a:ext cx="5266945" cy="33615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lumMod val="95000"/>
                  </a:schemeClr>
                </a:solidFill>
                <a:effectLst/>
                <a:uLnTx/>
                <a:uFillTx/>
                <a:latin typeface="Arial Rounded MT Bold" panose="020F0704030504030204" pitchFamily="34" charset="0"/>
                <a:ea typeface="+mn-ea"/>
                <a:cs typeface="+mn-cs"/>
              </a:rPr>
              <a:t>Numerical representation of 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chemeClr val="tx1">
                    <a:lumMod val="95000"/>
                  </a:schemeClr>
                </a:solidFill>
                <a:effectLst/>
                <a:uLnTx/>
                <a:uFillTx/>
                <a:latin typeface="Arial Rounded MT Bold" panose="020F0704030504030204" pitchFamily="34" charset="0"/>
                <a:ea typeface="+mn-ea"/>
                <a:cs typeface="+mn-cs"/>
              </a:rPr>
              <a:t>Converts tokens to continuous numerical vectors.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solidFill>
                  <a:schemeClr val="tx1">
                    <a:lumMod val="95000"/>
                  </a:schemeClr>
                </a:solidFill>
                <a:latin typeface="Arial Rounded MT Bold" panose="020F0704030504030204" pitchFamily="34" charset="0"/>
              </a:rPr>
              <a:t>The vectors capture semantic information about the tokens.</a:t>
            </a:r>
            <a:endParaRPr kumimoji="0" lang="en-US" sz="2800" b="0" i="0" u="none" strike="noStrike" kern="1200" cap="none" spc="0" normalizeH="0" baseline="0" noProof="0">
              <a:ln>
                <a:noFill/>
              </a:ln>
              <a:solidFill>
                <a:schemeClr val="tx1">
                  <a:lumMod val="95000"/>
                </a:schemeClr>
              </a:solidFill>
              <a:effectLst/>
              <a:uLnTx/>
              <a:uFillTx/>
              <a:latin typeface="Arial Rounded MT Bold" panose="020F0704030504030204" pitchFamily="34"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schemeClr val="tx1">
                  <a:lumMod val="95000"/>
                </a:schemeClr>
              </a:solidFill>
              <a:effectLst/>
              <a:uLnTx/>
              <a:uFillTx/>
              <a:latin typeface="Arial Rounded MT Bold" panose="020F0704030504030204" pitchFamily="34" charset="0"/>
              <a:ea typeface="+mn-ea"/>
              <a:cs typeface="+mn-cs"/>
            </a:endParaRPr>
          </a:p>
        </p:txBody>
      </p:sp>
    </p:spTree>
    <p:extLst>
      <p:ext uri="{BB962C8B-B14F-4D97-AF65-F5344CB8AC3E}">
        <p14:creationId xmlns:p14="http://schemas.microsoft.com/office/powerpoint/2010/main" val="2758730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12FE-0DE3-C4EE-A793-DBFA99E6C16E}"/>
              </a:ext>
            </a:extLst>
          </p:cNvPr>
          <p:cNvSpPr>
            <a:spLocks noGrp="1"/>
          </p:cNvSpPr>
          <p:nvPr>
            <p:ph type="title"/>
          </p:nvPr>
        </p:nvSpPr>
        <p:spPr/>
        <p:txBody>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GB" sz="5400" b="0" i="0" u="none" strike="noStrike" kern="1200" cap="none" spc="-50" normalizeH="0" baseline="0" noProof="0">
                <a:ln w="3175">
                  <a:noFill/>
                </a:ln>
                <a:solidFill>
                  <a:schemeClr val="tx1">
                    <a:lumMod val="95000"/>
                  </a:schemeClr>
                </a:solidFill>
                <a:effectLst/>
                <a:uLnTx/>
                <a:uFillTx/>
                <a:latin typeface="Arial Rounded MT Bold" panose="020F0704030504030204" pitchFamily="34" charset="0"/>
              </a:rPr>
              <a:t>How it Works</a:t>
            </a:r>
          </a:p>
        </p:txBody>
      </p:sp>
      <p:sp>
        <p:nvSpPr>
          <p:cNvPr id="3" name="Rectangle: Rounded Corners 10">
            <a:extLst>
              <a:ext uri="{FF2B5EF4-FFF2-40B4-BE49-F238E27FC236}">
                <a16:creationId xmlns:a16="http://schemas.microsoft.com/office/drawing/2014/main" id="{786AECDC-0945-52B0-20C2-A8BE0FA82681}"/>
              </a:ext>
            </a:extLst>
          </p:cNvPr>
          <p:cNvSpPr/>
          <p:nvPr/>
        </p:nvSpPr>
        <p:spPr bwMode="auto">
          <a:xfrm>
            <a:off x="1214202" y="1436689"/>
            <a:ext cx="1548000" cy="1163468"/>
          </a:xfrm>
          <a:prstGeom prst="roundRect">
            <a:avLst>
              <a:gd name="adj" fmla="val 8518"/>
            </a:avLst>
          </a:prstGeom>
          <a:solidFill>
            <a:srgbClr val="3A4953"/>
          </a:solidFill>
          <a:ln>
            <a:noFill/>
          </a:ln>
          <a:effectLst>
            <a:outerShdw blurRad="63500" dist="127000" dir="2700000" algn="tl" rotWithShape="0">
              <a:srgbClr val="000000">
                <a:alpha val="5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0" rIns="10800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srgbClr val="8DE971"/>
                </a:solidFill>
                <a:effectLst/>
                <a:uLnTx/>
                <a:uFillTx/>
                <a:latin typeface="Segoe UI Semibold"/>
                <a:ea typeface="+mn-ea"/>
                <a:cs typeface="+mn-cs"/>
              </a:rPr>
              <a:t>Natural </a:t>
            </a:r>
            <a:br>
              <a:rPr kumimoji="0" lang="en-US" altLang="zh-CN" sz="1600" b="0" i="0" u="none" strike="noStrike" kern="1200" cap="none" spc="0" normalizeH="0" baseline="0" noProof="0">
                <a:ln>
                  <a:noFill/>
                </a:ln>
                <a:solidFill>
                  <a:srgbClr val="8DE971"/>
                </a:solidFill>
                <a:effectLst/>
                <a:uLnTx/>
                <a:uFillTx/>
                <a:latin typeface="Segoe UI Semibold"/>
                <a:ea typeface="+mn-ea"/>
                <a:cs typeface="+mn-cs"/>
              </a:rPr>
            </a:br>
            <a:r>
              <a:rPr kumimoji="0" lang="en-US" altLang="zh-CN" sz="1600" b="0" i="0" u="none" strike="noStrike" kern="1200" cap="none" spc="0" normalizeH="0" baseline="0" noProof="0">
                <a:ln>
                  <a:noFill/>
                </a:ln>
                <a:solidFill>
                  <a:srgbClr val="8DE971"/>
                </a:solidFill>
                <a:effectLst/>
                <a:uLnTx/>
                <a:uFillTx/>
                <a:latin typeface="Segoe UI Semibold"/>
                <a:ea typeface="+mn-ea"/>
                <a:cs typeface="+mn-cs"/>
              </a:rPr>
              <a:t>language input</a:t>
            </a:r>
            <a:endParaRPr kumimoji="0" lang="en-US" sz="1600" b="0" i="0" u="none" strike="noStrike" kern="1200" cap="none" spc="0" normalizeH="0" baseline="0" noProof="0">
              <a:ln>
                <a:noFill/>
              </a:ln>
              <a:solidFill>
                <a:srgbClr val="8DE971"/>
              </a:solidFill>
              <a:effectLst/>
              <a:uLnTx/>
              <a:uFillTx/>
              <a:latin typeface="Segoe UI Semibold"/>
              <a:ea typeface="+mn-ea"/>
              <a:cs typeface="+mn-cs"/>
            </a:endParaRPr>
          </a:p>
        </p:txBody>
      </p:sp>
      <p:sp>
        <p:nvSpPr>
          <p:cNvPr id="4" name="Rectangle: Rounded Corners 10">
            <a:extLst>
              <a:ext uri="{FF2B5EF4-FFF2-40B4-BE49-F238E27FC236}">
                <a16:creationId xmlns:a16="http://schemas.microsoft.com/office/drawing/2014/main" id="{750ECAF0-CEFA-5B17-11F9-2BD88CBB50DA}"/>
              </a:ext>
            </a:extLst>
          </p:cNvPr>
          <p:cNvSpPr/>
          <p:nvPr/>
        </p:nvSpPr>
        <p:spPr bwMode="auto">
          <a:xfrm>
            <a:off x="1214202" y="4991688"/>
            <a:ext cx="1548000" cy="728902"/>
          </a:xfrm>
          <a:prstGeom prst="roundRect">
            <a:avLst>
              <a:gd name="adj" fmla="val 50000"/>
            </a:avLst>
          </a:prstGeom>
          <a:gradFill flip="none" rotWithShape="1">
            <a:gsLst>
              <a:gs pos="25000">
                <a:srgbClr val="49C5B1"/>
              </a:gs>
              <a:gs pos="5000">
                <a:srgbClr val="8DE971"/>
              </a:gs>
            </a:gsLst>
            <a:path path="circle">
              <a:fillToRect l="100000" t="100000"/>
            </a:path>
            <a:tileRect r="-100000" b="-100000"/>
          </a:gradFill>
          <a:ln>
            <a:noFill/>
            <a:headEnd type="none" w="med" len="med"/>
            <a:tailEnd type="none" w="med" len="med"/>
          </a:ln>
          <a:effectLst>
            <a:outerShdw blurRad="63500" dist="127000" dir="2700000" algn="tl"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95000"/>
              </a:lnSpc>
              <a:spcBef>
                <a:spcPct val="0"/>
              </a:spcBef>
              <a:spcAft>
                <a:spcPct val="0"/>
              </a:spcAft>
              <a:buClrTx/>
              <a:buSzTx/>
              <a:buFontTx/>
              <a:buNone/>
              <a:tabLst/>
              <a:defRPr/>
            </a:pPr>
            <a:r>
              <a:rPr kumimoji="0" lang="en-US" altLang="zh-CN" sz="2400" b="1" i="0" u="none" strike="noStrike" kern="1200" cap="none" spc="0" normalizeH="0" baseline="0" noProof="0">
                <a:ln w="3175">
                  <a:noFill/>
                </a:ln>
                <a:gradFill>
                  <a:gsLst>
                    <a:gs pos="55747">
                      <a:srgbClr val="000000"/>
                    </a:gs>
                    <a:gs pos="37000">
                      <a:srgbClr val="000000"/>
                    </a:gs>
                  </a:gsLst>
                  <a:lin ang="5400000" scaled="1"/>
                </a:gradFill>
                <a:effectLst/>
                <a:uLnTx/>
                <a:uFillTx/>
                <a:latin typeface="Segoe UI Semibold"/>
                <a:ea typeface="+mn-ea"/>
                <a:cs typeface="Segoe UI" pitchFamily="34" charset="0"/>
              </a:rPr>
              <a:t>Model</a:t>
            </a:r>
            <a:endParaRPr kumimoji="0" lang="en-US" sz="2400" b="1" i="0" u="none" strike="noStrike" kern="1200" cap="none" spc="0" normalizeH="0" baseline="0" noProof="0">
              <a:ln w="3175">
                <a:noFill/>
              </a:ln>
              <a:gradFill>
                <a:gsLst>
                  <a:gs pos="55747">
                    <a:srgbClr val="000000"/>
                  </a:gs>
                  <a:gs pos="37000">
                    <a:srgbClr val="000000"/>
                  </a:gs>
                </a:gsLst>
                <a:lin ang="5400000" scaled="1"/>
              </a:gradFill>
              <a:effectLst/>
              <a:uLnTx/>
              <a:uFillTx/>
              <a:latin typeface="Segoe UI Semibold"/>
              <a:ea typeface="+mn-ea"/>
              <a:cs typeface="Segoe UI" pitchFamily="34" charset="0"/>
            </a:endParaRPr>
          </a:p>
        </p:txBody>
      </p:sp>
      <p:pic>
        <p:nvPicPr>
          <p:cNvPr id="6" name="Picture 5">
            <a:extLst>
              <a:ext uri="{FF2B5EF4-FFF2-40B4-BE49-F238E27FC236}">
                <a16:creationId xmlns:a16="http://schemas.microsoft.com/office/drawing/2014/main" id="{F4A9C781-8A6A-1886-65D1-2E42533CAE9C}"/>
              </a:ext>
            </a:extLst>
          </p:cNvPr>
          <p:cNvPicPr>
            <a:picLocks noChangeAspect="1"/>
          </p:cNvPicPr>
          <p:nvPr/>
        </p:nvPicPr>
        <p:blipFill rotWithShape="1">
          <a:blip r:embed="rId3"/>
          <a:srcRect l="1" r="2314"/>
          <a:stretch/>
        </p:blipFill>
        <p:spPr>
          <a:xfrm>
            <a:off x="4404304" y="1436688"/>
            <a:ext cx="3386437" cy="1163468"/>
          </a:xfrm>
          <a:prstGeom prst="roundRect">
            <a:avLst>
              <a:gd name="adj" fmla="val 7004"/>
            </a:avLst>
          </a:prstGeom>
          <a:solidFill>
            <a:srgbClr val="FFFFFF"/>
          </a:solidFill>
          <a:ln>
            <a:noFill/>
            <a:headEnd type="none" w="med" len="med"/>
            <a:tailEnd type="none" w="med" len="med"/>
          </a:ln>
          <a:effectLst>
            <a:outerShdw blurRad="63500" dist="127000" dir="2700000" algn="tl" rotWithShape="0">
              <a:prstClr val="black">
                <a:alpha val="50000"/>
              </a:prstClr>
            </a:outerShdw>
          </a:effectLst>
        </p:spPr>
      </p:pic>
      <p:sp>
        <p:nvSpPr>
          <p:cNvPr id="7" name="Rounded Rectangle 6">
            <a:extLst>
              <a:ext uri="{FF2B5EF4-FFF2-40B4-BE49-F238E27FC236}">
                <a16:creationId xmlns:a16="http://schemas.microsoft.com/office/drawing/2014/main" id="{D63A6471-B674-7B52-E69E-6ADA188FA329}"/>
              </a:ext>
            </a:extLst>
          </p:cNvPr>
          <p:cNvSpPr/>
          <p:nvPr/>
        </p:nvSpPr>
        <p:spPr bwMode="auto">
          <a:xfrm>
            <a:off x="6540377" y="2399033"/>
            <a:ext cx="1317775" cy="450000"/>
          </a:xfrm>
          <a:prstGeom prst="roundRect">
            <a:avLst>
              <a:gd name="adj" fmla="val 50000"/>
            </a:avLst>
          </a:prstGeom>
          <a:solidFill>
            <a:srgbClr val="3A4953"/>
          </a:solidFill>
          <a:ln>
            <a:noFill/>
          </a:ln>
          <a:effectLst>
            <a:outerShdw blurRad="63500" dist="127000" dir="2700000" algn="tl" rotWithShape="0">
              <a:srgbClr val="000000">
                <a:alpha val="5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0" rIns="10800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a:ln>
                  <a:noFill/>
                </a:ln>
                <a:solidFill>
                  <a:srgbClr val="8DE971"/>
                </a:solidFill>
                <a:effectLst/>
                <a:uLnTx/>
                <a:uFillTx/>
                <a:latin typeface="Segoe UI Semibold"/>
                <a:ea typeface="+mn-ea"/>
                <a:cs typeface="+mn-cs"/>
              </a:rPr>
              <a:t>Tokens</a:t>
            </a:r>
          </a:p>
        </p:txBody>
      </p:sp>
      <p:grpSp>
        <p:nvGrpSpPr>
          <p:cNvPr id="15" name="Group 14">
            <a:extLst>
              <a:ext uri="{FF2B5EF4-FFF2-40B4-BE49-F238E27FC236}">
                <a16:creationId xmlns:a16="http://schemas.microsoft.com/office/drawing/2014/main" id="{03C69F10-D9EF-6BE3-8242-7FF7C21BDD09}"/>
              </a:ext>
            </a:extLst>
          </p:cNvPr>
          <p:cNvGrpSpPr/>
          <p:nvPr/>
        </p:nvGrpSpPr>
        <p:grpSpPr>
          <a:xfrm>
            <a:off x="4616945" y="4583135"/>
            <a:ext cx="2964200" cy="1888879"/>
            <a:chOff x="4392119" y="3981512"/>
            <a:chExt cx="2964200" cy="1888879"/>
          </a:xfrm>
        </p:grpSpPr>
        <p:pic>
          <p:nvPicPr>
            <p:cNvPr id="8" name="Picture 7">
              <a:extLst>
                <a:ext uri="{FF2B5EF4-FFF2-40B4-BE49-F238E27FC236}">
                  <a16:creationId xmlns:a16="http://schemas.microsoft.com/office/drawing/2014/main" id="{2920524A-D230-F3AD-5FE4-A93C547B1ABE}"/>
                </a:ext>
              </a:extLst>
            </p:cNvPr>
            <p:cNvPicPr>
              <a:picLocks noChangeAspect="1"/>
            </p:cNvPicPr>
            <p:nvPr/>
          </p:nvPicPr>
          <p:blipFill>
            <a:blip r:embed="rId4"/>
            <a:stretch>
              <a:fillRect/>
            </a:stretch>
          </p:blipFill>
          <p:spPr>
            <a:xfrm>
              <a:off x="4392119" y="3981512"/>
              <a:ext cx="2680741" cy="1546009"/>
            </a:xfrm>
            <a:prstGeom prst="roundRect">
              <a:avLst>
                <a:gd name="adj" fmla="val 5065"/>
              </a:avLst>
            </a:prstGeom>
            <a:solidFill>
              <a:srgbClr val="FFFFFF"/>
            </a:solidFill>
            <a:ln>
              <a:noFill/>
              <a:headEnd type="none" w="med" len="med"/>
              <a:tailEnd type="none" w="med" len="med"/>
            </a:ln>
            <a:effectLst>
              <a:outerShdw blurRad="63500" dist="127000" dir="2700000" algn="tl" rotWithShape="0">
                <a:prstClr val="black">
                  <a:alpha val="50000"/>
                </a:prstClr>
              </a:outerShdw>
            </a:effectLst>
          </p:spPr>
        </p:pic>
        <p:sp>
          <p:nvSpPr>
            <p:cNvPr id="10" name="Rounded Rectangle 9">
              <a:extLst>
                <a:ext uri="{FF2B5EF4-FFF2-40B4-BE49-F238E27FC236}">
                  <a16:creationId xmlns:a16="http://schemas.microsoft.com/office/drawing/2014/main" id="{1C4BE276-BC0F-A768-BD2A-1DA480EC6C77}"/>
                </a:ext>
              </a:extLst>
            </p:cNvPr>
            <p:cNvSpPr/>
            <p:nvPr/>
          </p:nvSpPr>
          <p:spPr bwMode="auto">
            <a:xfrm>
              <a:off x="4675578" y="5421311"/>
              <a:ext cx="2680741" cy="449080"/>
            </a:xfrm>
            <a:prstGeom prst="roundRect">
              <a:avLst>
                <a:gd name="adj" fmla="val 50000"/>
              </a:avLst>
            </a:prstGeom>
            <a:solidFill>
              <a:srgbClr val="3A4953"/>
            </a:solidFill>
            <a:ln>
              <a:noFill/>
            </a:ln>
            <a:effectLst>
              <a:outerShdw blurRad="63500" dist="127000" dir="2700000" algn="tl" rotWithShape="0">
                <a:srgbClr val="000000">
                  <a:alpha val="5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0" rIns="10800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a:ln>
                    <a:noFill/>
                  </a:ln>
                  <a:solidFill>
                    <a:srgbClr val="8DE971"/>
                  </a:solidFill>
                  <a:effectLst/>
                  <a:uLnTx/>
                  <a:uFillTx/>
                  <a:latin typeface="Segoe UI Semibold"/>
                  <a:ea typeface="+mn-ea"/>
                  <a:cs typeface="+mn-cs"/>
                </a:rPr>
                <a:t>Probability distribution</a:t>
              </a:r>
            </a:p>
          </p:txBody>
        </p:sp>
      </p:grpSp>
      <p:sp>
        <p:nvSpPr>
          <p:cNvPr id="11" name="Rectangle: Rounded Corners 10">
            <a:extLst>
              <a:ext uri="{FF2B5EF4-FFF2-40B4-BE49-F238E27FC236}">
                <a16:creationId xmlns:a16="http://schemas.microsoft.com/office/drawing/2014/main" id="{AB8067C6-29D7-C25A-034E-0CA266B5F053}"/>
              </a:ext>
            </a:extLst>
          </p:cNvPr>
          <p:cNvSpPr/>
          <p:nvPr/>
        </p:nvSpPr>
        <p:spPr bwMode="auto">
          <a:xfrm>
            <a:off x="9435888" y="4583135"/>
            <a:ext cx="1544954" cy="1546008"/>
          </a:xfrm>
          <a:prstGeom prst="roundRect">
            <a:avLst>
              <a:gd name="adj" fmla="val 5010"/>
            </a:avLst>
          </a:prstGeom>
          <a:solidFill>
            <a:srgbClr val="3A4953"/>
          </a:solidFill>
          <a:ln>
            <a:noFill/>
          </a:ln>
          <a:effectLst>
            <a:outerShdw blurRad="63500" dist="127000" dir="2700000" algn="tl" rotWithShape="0">
              <a:srgbClr val="000000">
                <a:alpha val="5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0" rIns="10800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srgbClr val="8DE971"/>
                </a:solidFill>
                <a:effectLst/>
                <a:uLnTx/>
                <a:uFillTx/>
                <a:latin typeface="Segoe UI Semibold"/>
                <a:ea typeface="+mn-ea"/>
                <a:cs typeface="+mn-cs"/>
              </a:rPr>
              <a:t>Natural </a:t>
            </a:r>
            <a:br>
              <a:rPr kumimoji="0" lang="en-US" altLang="zh-CN" sz="1600" b="0" i="0" u="none" strike="noStrike" kern="1200" cap="none" spc="0" normalizeH="0" baseline="0" noProof="0">
                <a:ln>
                  <a:noFill/>
                </a:ln>
                <a:solidFill>
                  <a:srgbClr val="8DE971"/>
                </a:solidFill>
                <a:effectLst/>
                <a:uLnTx/>
                <a:uFillTx/>
                <a:latin typeface="Segoe UI Semibold"/>
                <a:ea typeface="+mn-ea"/>
                <a:cs typeface="+mn-cs"/>
              </a:rPr>
            </a:br>
            <a:r>
              <a:rPr kumimoji="0" lang="en-US" altLang="zh-CN" sz="1600" b="0" i="0" u="none" strike="noStrike" kern="1200" cap="none" spc="0" normalizeH="0" baseline="0" noProof="0">
                <a:ln>
                  <a:noFill/>
                </a:ln>
                <a:solidFill>
                  <a:srgbClr val="8DE971"/>
                </a:solidFill>
                <a:effectLst/>
                <a:uLnTx/>
                <a:uFillTx/>
                <a:latin typeface="Segoe UI Semibold"/>
                <a:ea typeface="+mn-ea"/>
                <a:cs typeface="+mn-cs"/>
              </a:rPr>
              <a:t>language output</a:t>
            </a:r>
            <a:endParaRPr kumimoji="0" lang="en-US" sz="1600" b="0" i="0" u="none" strike="noStrike" kern="1200" cap="none" spc="0" normalizeH="0" baseline="0" noProof="0">
              <a:ln>
                <a:noFill/>
              </a:ln>
              <a:solidFill>
                <a:srgbClr val="8DE971"/>
              </a:solidFill>
              <a:effectLst/>
              <a:uLnTx/>
              <a:uFillTx/>
              <a:latin typeface="Segoe UI Semibold"/>
              <a:ea typeface="+mn-ea"/>
              <a:cs typeface="+mn-cs"/>
            </a:endParaRPr>
          </a:p>
        </p:txBody>
      </p:sp>
      <p:cxnSp>
        <p:nvCxnSpPr>
          <p:cNvPr id="12" name="Straight Arrow Connector 11">
            <a:extLst>
              <a:ext uri="{FF2B5EF4-FFF2-40B4-BE49-F238E27FC236}">
                <a16:creationId xmlns:a16="http://schemas.microsoft.com/office/drawing/2014/main" id="{3057B8D8-B162-A686-544C-1D7A9C4002BB}"/>
              </a:ext>
            </a:extLst>
          </p:cNvPr>
          <p:cNvCxnSpPr>
            <a:cxnSpLocks/>
          </p:cNvCxnSpPr>
          <p:nvPr/>
        </p:nvCxnSpPr>
        <p:spPr>
          <a:xfrm flipV="1">
            <a:off x="7297686" y="5356139"/>
            <a:ext cx="2058365" cy="1"/>
          </a:xfrm>
          <a:prstGeom prst="straightConnector1">
            <a:avLst/>
          </a:prstGeom>
          <a:ln w="19050">
            <a:gradFill flip="none" rotWithShape="1">
              <a:gsLst>
                <a:gs pos="0">
                  <a:srgbClr val="8DE971">
                    <a:alpha val="0"/>
                  </a:srgbClr>
                </a:gs>
                <a:gs pos="30000">
                  <a:srgbClr val="8DE971"/>
                </a:gs>
              </a:gsLst>
              <a:lin ang="0" scaled="1"/>
              <a:tileRect/>
            </a:gradFill>
            <a:headEnd type="none" w="lg" len="med"/>
            <a:tailEnd type="arrow" w="lg" len="sm"/>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BAE1F7-AF3E-1772-D5FD-C01DF3386D91}"/>
              </a:ext>
            </a:extLst>
          </p:cNvPr>
          <p:cNvSpPr txBox="1"/>
          <p:nvPr/>
        </p:nvSpPr>
        <p:spPr>
          <a:xfrm>
            <a:off x="7677184" y="5449549"/>
            <a:ext cx="1299369" cy="430887"/>
          </a:xfrm>
          <a:prstGeom prst="rect">
            <a:avLst/>
          </a:prstGeom>
          <a:solidFill>
            <a:srgbClr val="091F2C"/>
          </a:solid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Segoe UI Semibold" panose="020B0502040204020203" pitchFamily="34" charset="0"/>
                <a:ea typeface="+mn-ea"/>
                <a:cs typeface="Segoe UI Semibold" panose="020B0502040204020203" pitchFamily="34" charset="0"/>
              </a:rPr>
              <a:t>Decoding + Post-processing</a:t>
            </a:r>
          </a:p>
        </p:txBody>
      </p:sp>
      <p:sp>
        <p:nvSpPr>
          <p:cNvPr id="17" name="TextBox 16">
            <a:extLst>
              <a:ext uri="{FF2B5EF4-FFF2-40B4-BE49-F238E27FC236}">
                <a16:creationId xmlns:a16="http://schemas.microsoft.com/office/drawing/2014/main" id="{238EA05A-80AB-1E2E-7D6F-2BCBAEB5A7B3}"/>
              </a:ext>
            </a:extLst>
          </p:cNvPr>
          <p:cNvSpPr txBox="1"/>
          <p:nvPr/>
        </p:nvSpPr>
        <p:spPr>
          <a:xfrm>
            <a:off x="3206134" y="5449549"/>
            <a:ext cx="864019"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Segoe UI Semibold" panose="020B0502040204020203" pitchFamily="34" charset="0"/>
                <a:ea typeface="+mn-ea"/>
                <a:cs typeface="Segoe UI Semibold" panose="020B0502040204020203" pitchFamily="34" charset="0"/>
              </a:rPr>
              <a:t>Get results</a:t>
            </a:r>
          </a:p>
        </p:txBody>
      </p:sp>
      <p:cxnSp>
        <p:nvCxnSpPr>
          <p:cNvPr id="23" name="Straight Arrow Connector 22">
            <a:extLst>
              <a:ext uri="{FF2B5EF4-FFF2-40B4-BE49-F238E27FC236}">
                <a16:creationId xmlns:a16="http://schemas.microsoft.com/office/drawing/2014/main" id="{7F380795-55C2-B893-C3F4-04D8E144ECBD}"/>
              </a:ext>
            </a:extLst>
          </p:cNvPr>
          <p:cNvCxnSpPr>
            <a:cxnSpLocks/>
          </p:cNvCxnSpPr>
          <p:nvPr/>
        </p:nvCxnSpPr>
        <p:spPr>
          <a:xfrm>
            <a:off x="2762202" y="2018423"/>
            <a:ext cx="1574691" cy="0"/>
          </a:xfrm>
          <a:prstGeom prst="straightConnector1">
            <a:avLst/>
          </a:prstGeom>
          <a:ln w="19050">
            <a:gradFill flip="none" rotWithShape="1">
              <a:gsLst>
                <a:gs pos="0">
                  <a:srgbClr val="8DE971">
                    <a:alpha val="0"/>
                  </a:srgbClr>
                </a:gs>
                <a:gs pos="30000">
                  <a:srgbClr val="8DE971"/>
                </a:gs>
              </a:gsLst>
              <a:lin ang="0" scaled="1"/>
              <a:tileRect/>
            </a:gradFill>
            <a:headEnd type="none" w="lg" len="med"/>
            <a:tailEnd type="arrow" w="lg"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26AFB31-8B19-B0DF-6538-E64D00AE1ADD}"/>
              </a:ext>
            </a:extLst>
          </p:cNvPr>
          <p:cNvSpPr txBox="1"/>
          <p:nvPr/>
        </p:nvSpPr>
        <p:spPr>
          <a:xfrm>
            <a:off x="2947991" y="2103125"/>
            <a:ext cx="1230412" cy="215444"/>
          </a:xfrm>
          <a:prstGeom prst="rect">
            <a:avLst/>
          </a:prstGeom>
          <a:noFill/>
        </p:spPr>
        <p:txBody>
          <a:bodyPr wrap="square" lIns="0" tIns="0" rIns="0" bIns="0" rtlCol="0">
            <a:spAutoFit/>
          </a:bodyPr>
          <a:lstStyle>
            <a:defPPr>
              <a:defRPr lang="en-US"/>
            </a:defPPr>
            <a:lvl1pPr algn="ctr">
              <a:defRPr sz="1600" b="1">
                <a:latin typeface="Segoe UI Semibold" panose="020B0502040204020203" pitchFamily="34" charset="0"/>
                <a:cs typeface="Segoe UI Semibold"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20" normalizeH="0" baseline="0" noProof="0">
                <a:ln>
                  <a:noFill/>
                </a:ln>
                <a:solidFill>
                  <a:srgbClr val="FFFFFF"/>
                </a:solidFill>
                <a:effectLst/>
                <a:uLnTx/>
                <a:uFillTx/>
                <a:latin typeface="Segoe UI Semibold" panose="020B0502040204020203" pitchFamily="34" charset="0"/>
                <a:ea typeface="+mn-ea"/>
                <a:cs typeface="Segoe UI Semibold" panose="020B0502040204020203" pitchFamily="34" charset="0"/>
              </a:rPr>
              <a:t>Pre-processing</a:t>
            </a:r>
          </a:p>
        </p:txBody>
      </p:sp>
      <p:cxnSp>
        <p:nvCxnSpPr>
          <p:cNvPr id="20" name="Straight Arrow Connector 19">
            <a:extLst>
              <a:ext uri="{FF2B5EF4-FFF2-40B4-BE49-F238E27FC236}">
                <a16:creationId xmlns:a16="http://schemas.microsoft.com/office/drawing/2014/main" id="{30DF3B1C-0183-241D-62AA-63D2EE526EC2}"/>
              </a:ext>
            </a:extLst>
          </p:cNvPr>
          <p:cNvCxnSpPr>
            <a:cxnSpLocks/>
          </p:cNvCxnSpPr>
          <p:nvPr/>
        </p:nvCxnSpPr>
        <p:spPr>
          <a:xfrm>
            <a:off x="2762202" y="5356140"/>
            <a:ext cx="1751883" cy="0"/>
          </a:xfrm>
          <a:prstGeom prst="straightConnector1">
            <a:avLst/>
          </a:prstGeom>
          <a:ln w="19050">
            <a:gradFill flip="none" rotWithShape="1">
              <a:gsLst>
                <a:gs pos="0">
                  <a:srgbClr val="8DE971">
                    <a:alpha val="0"/>
                  </a:srgbClr>
                </a:gs>
                <a:gs pos="30000">
                  <a:srgbClr val="8DE971"/>
                </a:gs>
              </a:gsLst>
              <a:lin ang="0" scaled="1"/>
              <a:tileRect/>
            </a:gradFill>
            <a:headEnd type="none" w="lg" len="med"/>
            <a:tailEnd type="arrow" w="lg" len="sm"/>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59C5D690-D546-03D1-56C8-76D53EFFB8C5}"/>
              </a:ext>
            </a:extLst>
          </p:cNvPr>
          <p:cNvGrpSpPr/>
          <p:nvPr/>
        </p:nvGrpSpPr>
        <p:grpSpPr>
          <a:xfrm>
            <a:off x="2142839" y="3114316"/>
            <a:ext cx="3386649" cy="1286295"/>
            <a:chOff x="2142839" y="3114316"/>
            <a:chExt cx="3386649" cy="1286295"/>
          </a:xfrm>
        </p:grpSpPr>
        <p:grpSp>
          <p:nvGrpSpPr>
            <p:cNvPr id="14" name="Group 13">
              <a:extLst>
                <a:ext uri="{FF2B5EF4-FFF2-40B4-BE49-F238E27FC236}">
                  <a16:creationId xmlns:a16="http://schemas.microsoft.com/office/drawing/2014/main" id="{4185C021-CD04-7925-6A58-091FFC15FC9E}"/>
                </a:ext>
              </a:extLst>
            </p:cNvPr>
            <p:cNvGrpSpPr/>
            <p:nvPr/>
          </p:nvGrpSpPr>
          <p:grpSpPr>
            <a:xfrm>
              <a:off x="2142839" y="3114316"/>
              <a:ext cx="2957746" cy="910809"/>
              <a:chOff x="2142839" y="3114316"/>
              <a:chExt cx="2957746" cy="910809"/>
            </a:xfrm>
          </p:grpSpPr>
          <p:sp>
            <p:nvSpPr>
              <p:cNvPr id="5" name="Rectangle: Rounded Corners 4">
                <a:extLst>
                  <a:ext uri="{FF2B5EF4-FFF2-40B4-BE49-F238E27FC236}">
                    <a16:creationId xmlns:a16="http://schemas.microsoft.com/office/drawing/2014/main" id="{7E891F88-2774-7140-0ED5-EB0884E8E05F}"/>
                  </a:ext>
                </a:extLst>
              </p:cNvPr>
              <p:cNvSpPr/>
              <p:nvPr/>
            </p:nvSpPr>
            <p:spPr bwMode="auto">
              <a:xfrm>
                <a:off x="2156227" y="3114316"/>
                <a:ext cx="2944358" cy="91080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0C2E9923-A2C9-9DD1-3492-D2EC634A3F40}"/>
                  </a:ext>
                </a:extLst>
              </p:cNvPr>
              <p:cNvSpPr txBox="1"/>
              <p:nvPr/>
            </p:nvSpPr>
            <p:spPr>
              <a:xfrm>
                <a:off x="2142839" y="3187909"/>
                <a:ext cx="2944360" cy="784830"/>
              </a:xfrm>
              <a:prstGeom prst="rect">
                <a:avLst/>
              </a:prstGeom>
              <a:noFill/>
            </p:spPr>
            <p:txBody>
              <a:bodyPr wrap="square">
                <a:spAutoFit/>
              </a:bodyPr>
              <a:lstStyle/>
              <a:p>
                <a:pPr algn="ctr"/>
                <a:r>
                  <a:rPr lang="en-US" sz="900">
                    <a:solidFill>
                      <a:schemeClr val="bg1"/>
                    </a:solidFill>
                  </a:rPr>
                  <a:t>[-0.006655829958617687, 0.0026128944009542465, 0.008792596869170666, -0.02446001023054123, -0.008540431968867779, 0.022071078419685364, -0.010703742504119873, 0.003311325330287218, -0.011632772162556648, -0.02187200076878071, ...]</a:t>
                </a:r>
              </a:p>
            </p:txBody>
          </p:sp>
        </p:grpSp>
        <p:sp>
          <p:nvSpPr>
            <p:cNvPr id="13" name="Rounded Rectangle 6">
              <a:extLst>
                <a:ext uri="{FF2B5EF4-FFF2-40B4-BE49-F238E27FC236}">
                  <a16:creationId xmlns:a16="http://schemas.microsoft.com/office/drawing/2014/main" id="{76565BF4-0810-C177-0FCF-88CFA9751A52}"/>
                </a:ext>
              </a:extLst>
            </p:cNvPr>
            <p:cNvSpPr/>
            <p:nvPr/>
          </p:nvSpPr>
          <p:spPr bwMode="auto">
            <a:xfrm>
              <a:off x="3938643" y="3950611"/>
              <a:ext cx="1590845" cy="450000"/>
            </a:xfrm>
            <a:prstGeom prst="roundRect">
              <a:avLst>
                <a:gd name="adj" fmla="val 50000"/>
              </a:avLst>
            </a:prstGeom>
            <a:solidFill>
              <a:srgbClr val="3A4953"/>
            </a:solidFill>
            <a:ln>
              <a:noFill/>
            </a:ln>
            <a:effectLst>
              <a:outerShdw blurRad="63500" dist="127000" dir="2700000" algn="tl" rotWithShape="0">
                <a:srgbClr val="000000">
                  <a:alpha val="5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0" rIns="10800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a:ln>
                    <a:noFill/>
                  </a:ln>
                  <a:solidFill>
                    <a:srgbClr val="8DE971"/>
                  </a:solidFill>
                  <a:effectLst/>
                  <a:uLnTx/>
                  <a:uFillTx/>
                  <a:latin typeface="Segoe UI Semibold"/>
                  <a:ea typeface="+mn-ea"/>
                  <a:cs typeface="+mn-cs"/>
                </a:rPr>
                <a:t>Embeddings</a:t>
              </a:r>
            </a:p>
          </p:txBody>
        </p:sp>
      </p:grpSp>
      <p:grpSp>
        <p:nvGrpSpPr>
          <p:cNvPr id="39" name="Group 38">
            <a:extLst>
              <a:ext uri="{FF2B5EF4-FFF2-40B4-BE49-F238E27FC236}">
                <a16:creationId xmlns:a16="http://schemas.microsoft.com/office/drawing/2014/main" id="{1BF0F6A2-AD6E-563C-48B4-BFF5B50935E3}"/>
              </a:ext>
            </a:extLst>
          </p:cNvPr>
          <p:cNvGrpSpPr/>
          <p:nvPr/>
        </p:nvGrpSpPr>
        <p:grpSpPr>
          <a:xfrm>
            <a:off x="5213191" y="2508032"/>
            <a:ext cx="786973" cy="1075062"/>
            <a:chOff x="5213191" y="2508032"/>
            <a:chExt cx="786973" cy="1075062"/>
          </a:xfrm>
        </p:grpSpPr>
        <p:cxnSp>
          <p:nvCxnSpPr>
            <p:cNvPr id="22" name="Straight Arrow Connector 21">
              <a:extLst>
                <a:ext uri="{FF2B5EF4-FFF2-40B4-BE49-F238E27FC236}">
                  <a16:creationId xmlns:a16="http://schemas.microsoft.com/office/drawing/2014/main" id="{032EF840-57E9-12B6-50AF-75D8CB1AA3F8}"/>
                </a:ext>
              </a:extLst>
            </p:cNvPr>
            <p:cNvCxnSpPr>
              <a:cxnSpLocks/>
            </p:cNvCxnSpPr>
            <p:nvPr/>
          </p:nvCxnSpPr>
          <p:spPr>
            <a:xfrm>
              <a:off x="6000164" y="2508032"/>
              <a:ext cx="0" cy="858157"/>
            </a:xfrm>
            <a:prstGeom prst="straightConnector1">
              <a:avLst/>
            </a:prstGeom>
            <a:ln w="19050">
              <a:gradFill flip="none" rotWithShape="1">
                <a:gsLst>
                  <a:gs pos="0">
                    <a:srgbClr val="8DE971">
                      <a:alpha val="0"/>
                    </a:srgbClr>
                  </a:gs>
                  <a:gs pos="59000">
                    <a:srgbClr val="8DE971"/>
                  </a:gs>
                </a:gsLst>
                <a:lin ang="5400000" scaled="1"/>
                <a:tileRect/>
              </a:gradFill>
              <a:headEnd type="none" w="lg" len="med"/>
              <a:tailEnd type="none" w="lg" len="sm"/>
            </a:ln>
          </p:spPr>
          <p:style>
            <a:lnRef idx="1">
              <a:schemeClr val="accent1"/>
            </a:lnRef>
            <a:fillRef idx="0">
              <a:schemeClr val="accent1"/>
            </a:fillRef>
            <a:effectRef idx="0">
              <a:schemeClr val="accent1"/>
            </a:effectRef>
            <a:fontRef idx="minor">
              <a:schemeClr val="tx1"/>
            </a:fontRef>
          </p:style>
        </p:cxnSp>
        <p:sp>
          <p:nvSpPr>
            <p:cNvPr id="26" name="Arc 25">
              <a:extLst>
                <a:ext uri="{FF2B5EF4-FFF2-40B4-BE49-F238E27FC236}">
                  <a16:creationId xmlns:a16="http://schemas.microsoft.com/office/drawing/2014/main" id="{C4E3BB9B-450B-A0D5-38A2-FEA65B23C928}"/>
                </a:ext>
              </a:extLst>
            </p:cNvPr>
            <p:cNvSpPr/>
            <p:nvPr/>
          </p:nvSpPr>
          <p:spPr>
            <a:xfrm rot="5400000">
              <a:off x="5595356" y="3178813"/>
              <a:ext cx="468778" cy="339783"/>
            </a:xfrm>
            <a:prstGeom prst="arc">
              <a:avLst/>
            </a:prstGeom>
            <a:ln w="19050" cap="rnd">
              <a:solidFill>
                <a:srgbClr val="8DE971"/>
              </a:solidFill>
              <a:headEnd type="none" w="sm" len="sm"/>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32" name="Straight Arrow Connector 31">
              <a:extLst>
                <a:ext uri="{FF2B5EF4-FFF2-40B4-BE49-F238E27FC236}">
                  <a16:creationId xmlns:a16="http://schemas.microsoft.com/office/drawing/2014/main" id="{3ECCC9BF-646A-736C-0722-F31B07B0AFC8}"/>
                </a:ext>
              </a:extLst>
            </p:cNvPr>
            <p:cNvCxnSpPr>
              <a:cxnSpLocks/>
            </p:cNvCxnSpPr>
            <p:nvPr/>
          </p:nvCxnSpPr>
          <p:spPr>
            <a:xfrm flipH="1">
              <a:off x="5213191" y="3583094"/>
              <a:ext cx="632594" cy="0"/>
            </a:xfrm>
            <a:prstGeom prst="straightConnector1">
              <a:avLst/>
            </a:prstGeom>
            <a:ln w="19050">
              <a:solidFill>
                <a:srgbClr val="92D050"/>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1D9594F-419E-C52A-C14A-B19CAFB739A5}"/>
              </a:ext>
            </a:extLst>
          </p:cNvPr>
          <p:cNvGrpSpPr/>
          <p:nvPr/>
        </p:nvGrpSpPr>
        <p:grpSpPr>
          <a:xfrm>
            <a:off x="1964709" y="3630487"/>
            <a:ext cx="339783" cy="1316461"/>
            <a:chOff x="1964709" y="3630487"/>
            <a:chExt cx="339783" cy="1316461"/>
          </a:xfrm>
        </p:grpSpPr>
        <p:sp>
          <p:nvSpPr>
            <p:cNvPr id="36" name="Arc 35">
              <a:extLst>
                <a:ext uri="{FF2B5EF4-FFF2-40B4-BE49-F238E27FC236}">
                  <a16:creationId xmlns:a16="http://schemas.microsoft.com/office/drawing/2014/main" id="{F56BAB69-029B-8DE0-76FE-1CF8C7A78010}"/>
                </a:ext>
              </a:extLst>
            </p:cNvPr>
            <p:cNvSpPr/>
            <p:nvPr/>
          </p:nvSpPr>
          <p:spPr>
            <a:xfrm rot="16200000">
              <a:off x="1900212" y="3694984"/>
              <a:ext cx="468778" cy="339783"/>
            </a:xfrm>
            <a:prstGeom prst="arc">
              <a:avLst/>
            </a:prstGeom>
            <a:ln w="19050" cap="rnd">
              <a:solidFill>
                <a:srgbClr val="8DE971"/>
              </a:solidFill>
              <a:headEnd type="none" w="sm" len="sm"/>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37" name="Straight Arrow Connector 36">
              <a:extLst>
                <a:ext uri="{FF2B5EF4-FFF2-40B4-BE49-F238E27FC236}">
                  <a16:creationId xmlns:a16="http://schemas.microsoft.com/office/drawing/2014/main" id="{C96252B7-A3DF-AEF0-F669-CDEADFE7CEE2}"/>
                </a:ext>
              </a:extLst>
            </p:cNvPr>
            <p:cNvCxnSpPr>
              <a:cxnSpLocks/>
            </p:cNvCxnSpPr>
            <p:nvPr/>
          </p:nvCxnSpPr>
          <p:spPr>
            <a:xfrm rot="5400000">
              <a:off x="1419916" y="4400611"/>
              <a:ext cx="1092675" cy="0"/>
            </a:xfrm>
            <a:prstGeom prst="straightConnector1">
              <a:avLst/>
            </a:prstGeom>
            <a:ln w="19050">
              <a:solidFill>
                <a:srgbClr val="8DE97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6044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up)">
                                      <p:cBhvr>
                                        <p:cTn id="21" dur="500"/>
                                        <p:tgtEl>
                                          <p:spTgt spid="39"/>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par>
                                <p:cTn id="49" presetID="22" presetClass="entr" presetSubtype="8"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par>
                          <p:cTn id="52" fill="hold">
                            <p:stCondLst>
                              <p:cond delay="4500"/>
                            </p:stCondLst>
                            <p:childTnLst>
                              <p:par>
                                <p:cTn id="53" presetID="10" presetClass="entr" presetSubtype="0"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6" grpId="0" animBg="1"/>
      <p:bldP spid="17"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60CA-08FF-D73F-3D8F-D022EE114F34}"/>
              </a:ext>
            </a:extLst>
          </p:cNvPr>
          <p:cNvSpPr>
            <a:spLocks noGrp="1"/>
          </p:cNvSpPr>
          <p:nvPr>
            <p:ph type="title"/>
          </p:nvPr>
        </p:nvSpPr>
        <p:spPr>
          <a:xfrm>
            <a:off x="457200" y="1508711"/>
            <a:ext cx="6134100" cy="1015663"/>
          </a:xfrm>
        </p:spPr>
        <p:txBody>
          <a:bodyPr/>
          <a:lstStyle/>
          <a:p>
            <a:r>
              <a:rPr lang="en-AU">
                <a:latin typeface="Arial Rounded MT Bold" panose="020F0704030504030204" pitchFamily="34" charset="0"/>
              </a:rPr>
              <a:t>Demo</a:t>
            </a:r>
          </a:p>
        </p:txBody>
      </p:sp>
    </p:spTree>
    <p:extLst>
      <p:ext uri="{BB962C8B-B14F-4D97-AF65-F5344CB8AC3E}">
        <p14:creationId xmlns:p14="http://schemas.microsoft.com/office/powerpoint/2010/main" val="3781447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APEX Template Dark">
  <a:themeElements>
    <a:clrScheme name="Custom 7">
      <a:dk1>
        <a:srgbClr val="353535"/>
      </a:dk1>
      <a:lt1>
        <a:srgbClr val="FFFFFF"/>
      </a:lt1>
      <a:dk2>
        <a:srgbClr val="000000"/>
      </a:dk2>
      <a:lt2>
        <a:srgbClr val="FFFFFF"/>
      </a:lt2>
      <a:accent1>
        <a:srgbClr val="FFB900"/>
      </a:accent1>
      <a:accent2>
        <a:srgbClr val="B4009E"/>
      </a:accent2>
      <a:accent3>
        <a:srgbClr val="0078D7"/>
      </a:accent3>
      <a:accent4>
        <a:srgbClr val="00BCF2"/>
      </a:accent4>
      <a:accent5>
        <a:srgbClr val="B4A0FF"/>
      </a:accent5>
      <a:accent6>
        <a:srgbClr val="00B294"/>
      </a:accent6>
      <a:hlink>
        <a:srgbClr val="00BCF2"/>
      </a:hlink>
      <a:folHlink>
        <a:srgbClr val="00BCF2"/>
      </a:folHlink>
    </a:clrScheme>
    <a:fontScheme name="Custom 2">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3" id="{71239882-4395-4F1E-A7A4-B9823733F26A}" vid="{F3DECCDB-D108-476B-BDE8-0D4C8C1A03C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20471</TotalTime>
  <Words>1239</Words>
  <Application>Microsoft Macintosh PowerPoint</Application>
  <PresentationFormat>Widescreen</PresentationFormat>
  <Paragraphs>147</Paragraphs>
  <Slides>15</Slides>
  <Notes>15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15</vt:i4>
      </vt:variant>
    </vt:vector>
  </HeadingPairs>
  <TitlesOfParts>
    <vt:vector size="27" baseType="lpstr">
      <vt:lpstr>Aptos</vt:lpstr>
      <vt:lpstr>Aptos Display</vt:lpstr>
      <vt:lpstr>Arial</vt:lpstr>
      <vt:lpstr>Arial Black</vt:lpstr>
      <vt:lpstr>Arial Rounded MT Bold</vt:lpstr>
      <vt:lpstr>Calibri</vt:lpstr>
      <vt:lpstr>Lucida Console</vt:lpstr>
      <vt:lpstr>Segoe UI</vt:lpstr>
      <vt:lpstr>Segoe UI Semibold</vt:lpstr>
      <vt:lpstr>Wingdings</vt:lpstr>
      <vt:lpstr>Office Theme</vt:lpstr>
      <vt:lpstr>APEX Template Dark</vt:lpstr>
      <vt:lpstr>Unlocking the Magic</vt:lpstr>
      <vt:lpstr>PowerPoint Presentation</vt:lpstr>
      <vt:lpstr>PowerPoint Presentation</vt:lpstr>
      <vt:lpstr>Demo</vt:lpstr>
      <vt:lpstr>Generative AI</vt:lpstr>
      <vt:lpstr>Large Language Models (LLMs)</vt:lpstr>
      <vt:lpstr>LLM Concepts</vt:lpstr>
      <vt:lpstr>How it Works</vt:lpstr>
      <vt:lpstr>Demo</vt:lpstr>
      <vt:lpstr>Prompt Engineering</vt:lpstr>
      <vt:lpstr>System vs User Prompts</vt:lpstr>
      <vt:lpstr>Demo</vt:lpstr>
      <vt:lpstr>Summary</vt:lpstr>
      <vt:lpstr>PowerPoint Presentation</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the Magic</dc:title>
  <dc:creator>Niels Berglund</dc:creator>
  <cp:lastModifiedBy>Niels Berglund</cp:lastModifiedBy>
  <cp:revision>8</cp:revision>
  <dcterms:created xsi:type="dcterms:W3CDTF">2024-07-27T05:47:52Z</dcterms:created>
  <dcterms:modified xsi:type="dcterms:W3CDTF">2025-03-22T07:52:13Z</dcterms:modified>
</cp:coreProperties>
</file>