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CCB0-A280-7F54-EC35-FA116B38C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059EA-951B-CED3-B1DD-22A42B594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A8D-A168-2902-5DD9-A7D7DC0E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4C4C5-DE7F-4737-077F-0C0FAFFA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ABEC-90C4-2CDE-E5B5-D1314962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2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71A2-AD79-98F9-55D5-9687F267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879FC-8DE7-EA45-3D10-AE3A66FD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4B04-B6B6-074F-AEEB-038B6296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658D-0FB9-A5FB-FA6C-55B0A2A4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578F-41CC-177D-538C-497B3E15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3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F278C-0CA5-6A89-2F49-EBD2F66B9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A8E11-4AE6-D4AA-3A2B-D3F08086B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6E2D-210F-81D8-E175-5AE798D1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1382B-535E-0F26-C5A9-CECBEA72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22F8F-F5D2-16BC-BE2E-EE20088B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59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391D-0867-CB9B-6CFE-68CA979D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A809-4B76-55E4-2F94-C30361D2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1EF0-6709-C491-1AC8-3CB71406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1AB2-53CD-04E6-9E47-D02BBD04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23906-55FF-F496-5768-E4BF355F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3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83A7-6463-3A63-62AD-302FE1E9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C5E2D-475A-ECFB-EE98-C77D187E8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A83EB-A403-32CF-2639-2C7458A9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95B5-950D-26C4-7AA5-A615350B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27FA3-4A06-8C5A-E484-F1971725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91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3E58-A014-230D-C229-D56940D2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CEA3-D05A-884C-8624-62B409030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BDDBB-CA10-D3D8-BE42-923598373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17759-95AE-0929-18C5-353773CA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2B37-190C-4C7E-7735-E1E6F323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3FBB7-E71F-3DE4-E24E-3BDDFB22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6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7C42-5340-0687-5461-C65FB234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A11A-5BF3-14B6-20BC-EFFE73E4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D0C2F-7E62-D4D5-C386-012B5FB16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523CF-29C5-FA18-1B27-9D4750E9D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774CC-EA7A-6B36-22E6-64325A4B7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85F3E-F0B2-D396-06BF-5ADB434C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D0D5A-1792-D524-D8C7-D4CCCA58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9F95B-0E27-F027-7372-CF31A962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29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2993-97E2-3496-6B4F-1980D082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FFA99-D031-0CAD-69BB-33D82A14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D871C-19ED-19D4-BE24-5AA47F10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456E6-57E1-EE6E-E60B-CD82A5F9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5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1FC2F-5B32-0FDF-50CC-DB595900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3ACDF-E927-5951-BBDC-C3F0BD47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1586-B1FA-2EF2-5F77-C0E76335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4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3123-6E3F-9867-4B18-262F6D0B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47BC-D5C3-391F-35E0-EA7DBDE1F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61D9E-0A42-2A9D-BC8A-DDFC373FD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7F4AE-383D-6516-C526-01BA7313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62B72-BDDA-794E-BBCE-DF812796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ADB81-C7EF-336C-542A-6A27B7F1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7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26C-E9AD-7A8B-34BD-7598DF07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8CEBE-348D-6E25-00D7-3111E1A9A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838AB-90E5-8C58-CF63-DAD553CFD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22586-CF91-7259-DBD2-3ABE2C47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2AB6-289F-18CE-27F3-C0B53CFF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84C33-E74D-0467-0266-F94562B7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01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C6842-AA62-DD67-A0EF-0E8554E8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08653-D015-32D8-BA5C-78CE8F6B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4161-6D21-2BE8-2C94-FD281722D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4013-493B-7699-34CB-1DE68B9F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ED31-9ADB-BCE0-9A07-BDA23068E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19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36000">
              <a:schemeClr val="tx2">
                <a:lumMod val="75000"/>
                <a:lumOff val="25000"/>
              </a:schemeClr>
            </a:gs>
            <a:gs pos="55000">
              <a:schemeClr val="tx2">
                <a:lumMod val="75000"/>
                <a:lumOff val="25000"/>
              </a:schemeClr>
            </a:gs>
            <a:gs pos="78000">
              <a:schemeClr val="tx2">
                <a:lumMod val="90000"/>
                <a:lumOff val="1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AB32BB7-F466-F4C7-B4EB-5270C2F96189}"/>
              </a:ext>
            </a:extLst>
          </p:cNvPr>
          <p:cNvSpPr/>
          <p:nvPr/>
        </p:nvSpPr>
        <p:spPr>
          <a:xfrm>
            <a:off x="186813" y="146512"/>
            <a:ext cx="2585884" cy="2160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719AD9-69D3-8B0A-9B5E-A012CDB660B9}"/>
              </a:ext>
            </a:extLst>
          </p:cNvPr>
          <p:cNvSpPr/>
          <p:nvPr/>
        </p:nvSpPr>
        <p:spPr>
          <a:xfrm>
            <a:off x="7511029" y="146512"/>
            <a:ext cx="4526769" cy="216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A32B8-7460-AABD-3120-424D53728F72}"/>
              </a:ext>
            </a:extLst>
          </p:cNvPr>
          <p:cNvSpPr/>
          <p:nvPr/>
        </p:nvSpPr>
        <p:spPr>
          <a:xfrm>
            <a:off x="2878478" y="146510"/>
            <a:ext cx="4526769" cy="216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A412B-658D-477C-B22A-90879354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72" y="588634"/>
            <a:ext cx="3251032" cy="1276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BD274-174B-E8BF-02AB-46B7678C3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268" y="459931"/>
            <a:ext cx="3228290" cy="1533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3BBAE0-DD65-0A19-E587-622B40589110}"/>
              </a:ext>
            </a:extLst>
          </p:cNvPr>
          <p:cNvSpPr/>
          <p:nvPr/>
        </p:nvSpPr>
        <p:spPr>
          <a:xfrm>
            <a:off x="186813" y="4650788"/>
            <a:ext cx="2585884" cy="214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E202B-A2CB-BF4F-E4CD-6CC9C5B9A968}"/>
              </a:ext>
            </a:extLst>
          </p:cNvPr>
          <p:cNvSpPr/>
          <p:nvPr/>
        </p:nvSpPr>
        <p:spPr>
          <a:xfrm>
            <a:off x="186813" y="2406363"/>
            <a:ext cx="2585884" cy="214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03B36FD-ED70-1CDA-2BA0-EE1D32D3F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9" y="5683958"/>
            <a:ext cx="2286000" cy="691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F0D09-8543-D55A-8DA9-28D3E1E60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5" y="2954655"/>
            <a:ext cx="2286000" cy="94868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421AA10-B3EF-F014-B228-A3141841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004" y="2435795"/>
            <a:ext cx="8962103" cy="30637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Thanks to the Sponsors</a:t>
            </a:r>
            <a:br>
              <a:rPr lang="en-US" sz="7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</a:br>
            <a:r>
              <a:rPr lang="en-US" sz="4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  <a:t>Days like today are only possible because of them.</a:t>
            </a:r>
            <a:endParaRPr lang="en-US" sz="7200" kern="1200" dirty="0">
              <a:solidFill>
                <a:srgbClr val="FFFFFF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8C557A-AFBF-2035-E7D3-4F47EEB58A14}"/>
              </a:ext>
            </a:extLst>
          </p:cNvPr>
          <p:cNvCxnSpPr/>
          <p:nvPr/>
        </p:nvCxnSpPr>
        <p:spPr>
          <a:xfrm>
            <a:off x="4021394" y="5683958"/>
            <a:ext cx="5899355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ircular logo with icons on it&#10;&#10;AI-generated content may be incorrect.">
            <a:extLst>
              <a:ext uri="{FF2B5EF4-FFF2-40B4-BE49-F238E27FC236}">
                <a16:creationId xmlns:a16="http://schemas.microsoft.com/office/drawing/2014/main" id="{8A331330-C7B6-CF36-F877-F4010379E1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0" y="225999"/>
            <a:ext cx="2001297" cy="20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5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36000">
              <a:schemeClr val="tx2">
                <a:lumMod val="75000"/>
                <a:lumOff val="25000"/>
              </a:schemeClr>
            </a:gs>
            <a:gs pos="55000">
              <a:schemeClr val="tx2">
                <a:lumMod val="75000"/>
                <a:lumOff val="25000"/>
              </a:schemeClr>
            </a:gs>
            <a:gs pos="78000">
              <a:schemeClr val="tx2">
                <a:lumMod val="90000"/>
                <a:lumOff val="1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3DBD7-B196-F7BD-7CA6-8A75B186D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34CEBAE-FE68-F658-D945-66556BC7955B}"/>
              </a:ext>
            </a:extLst>
          </p:cNvPr>
          <p:cNvSpPr/>
          <p:nvPr/>
        </p:nvSpPr>
        <p:spPr>
          <a:xfrm>
            <a:off x="186813" y="146512"/>
            <a:ext cx="2585884" cy="2160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66AE8C-7159-251D-5AEE-F3F6C4FDE518}"/>
              </a:ext>
            </a:extLst>
          </p:cNvPr>
          <p:cNvSpPr/>
          <p:nvPr/>
        </p:nvSpPr>
        <p:spPr>
          <a:xfrm>
            <a:off x="186813" y="2410026"/>
            <a:ext cx="2585884" cy="4301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6CD9ECB-ADC8-78FC-8EB6-EE3702CB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443" y="609600"/>
            <a:ext cx="5687790" cy="51816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SESSION FEEDBACK</a:t>
            </a:r>
            <a:br>
              <a:rPr lang="en-US" sz="4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br>
              <a:rPr lang="en-US" sz="32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  <a:t>Please use this QR Code to complete the speaker feedback form. </a:t>
            </a:r>
            <a:b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b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  <a:t>Each completed form gives you an entry to win one of our awesome prizes.</a:t>
            </a:r>
            <a:endParaRPr lang="en-US" kern="1200" dirty="0">
              <a:solidFill>
                <a:srgbClr val="FFFFFF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8D35B5-B03F-8C8B-0665-B4B96DBF35A2}"/>
              </a:ext>
            </a:extLst>
          </p:cNvPr>
          <p:cNvCxnSpPr/>
          <p:nvPr/>
        </p:nvCxnSpPr>
        <p:spPr>
          <a:xfrm>
            <a:off x="2878479" y="6533421"/>
            <a:ext cx="5899355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45782B3-6561-4258-F1EA-D21AEE321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6" r="-16" b="5"/>
          <a:stretch/>
        </p:blipFill>
        <p:spPr>
          <a:xfrm>
            <a:off x="480880" y="3516366"/>
            <a:ext cx="2073049" cy="1981482"/>
          </a:xfrm>
          <a:prstGeom prst="rect">
            <a:avLst/>
          </a:prstGeom>
        </p:spPr>
      </p:pic>
      <p:pic>
        <p:nvPicPr>
          <p:cNvPr id="4" name="Picture 3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1B9E2BAD-E046-6195-55CE-DDC4C63DB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724" y="1714316"/>
            <a:ext cx="2846439" cy="2846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5143AD-3D67-5264-D267-9D3C75D0C26A}"/>
              </a:ext>
            </a:extLst>
          </p:cNvPr>
          <p:cNvSpPr txBox="1"/>
          <p:nvPr/>
        </p:nvSpPr>
        <p:spPr>
          <a:xfrm>
            <a:off x="9053931" y="4758814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bit.ly/4ohBmt6</a:t>
            </a:r>
          </a:p>
        </p:txBody>
      </p:sp>
      <p:pic>
        <p:nvPicPr>
          <p:cNvPr id="6" name="Picture 5" descr="A circular logo with icons on it&#10;&#10;AI-generated content may be incorrect.">
            <a:extLst>
              <a:ext uri="{FF2B5EF4-FFF2-40B4-BE49-F238E27FC236}">
                <a16:creationId xmlns:a16="http://schemas.microsoft.com/office/drawing/2014/main" id="{CABCB4A1-9F3A-A1CA-33D0-E863B0016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0" y="225999"/>
            <a:ext cx="2001297" cy="20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C1472F-A589-FF42-09E3-6A12523793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56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F4575-8488-A696-3866-7DCAE45A84D1}"/>
              </a:ext>
            </a:extLst>
          </p:cNvPr>
          <p:cNvSpPr/>
          <p:nvPr/>
        </p:nvSpPr>
        <p:spPr>
          <a:xfrm>
            <a:off x="186813" y="146512"/>
            <a:ext cx="2585884" cy="2160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0E31-B191-D9A4-BE9A-DCBBB6F9D8B1}"/>
              </a:ext>
            </a:extLst>
          </p:cNvPr>
          <p:cNvSpPr/>
          <p:nvPr/>
        </p:nvSpPr>
        <p:spPr>
          <a:xfrm>
            <a:off x="7511029" y="146512"/>
            <a:ext cx="4526769" cy="216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87B642-BE5F-7F0A-BA9B-AC579CB60D4D}"/>
              </a:ext>
            </a:extLst>
          </p:cNvPr>
          <p:cNvSpPr/>
          <p:nvPr/>
        </p:nvSpPr>
        <p:spPr>
          <a:xfrm>
            <a:off x="2878478" y="146510"/>
            <a:ext cx="4526769" cy="216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BFB827-6A42-4420-13D2-1B1A74813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72" y="588634"/>
            <a:ext cx="3251032" cy="1276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C28CF1-61E7-E928-347F-C116BF46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268" y="459931"/>
            <a:ext cx="3228290" cy="1533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7A90FC-CE7E-3E02-3962-67B0A0A51766}"/>
              </a:ext>
            </a:extLst>
          </p:cNvPr>
          <p:cNvSpPr/>
          <p:nvPr/>
        </p:nvSpPr>
        <p:spPr>
          <a:xfrm>
            <a:off x="186813" y="4650788"/>
            <a:ext cx="2585884" cy="214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1B88E3-D641-65F5-1C42-F4770C3722E2}"/>
              </a:ext>
            </a:extLst>
          </p:cNvPr>
          <p:cNvSpPr/>
          <p:nvPr/>
        </p:nvSpPr>
        <p:spPr>
          <a:xfrm>
            <a:off x="186813" y="2406363"/>
            <a:ext cx="2585884" cy="214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856ED4C2-0356-9A48-F774-1C239F6AE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9" y="5683958"/>
            <a:ext cx="2286000" cy="6915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731A92-3D43-4344-2673-6D28EC622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5" y="2954655"/>
            <a:ext cx="2286000" cy="94868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EAA5E34-1404-143F-0F45-5897EEF2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004" y="2435795"/>
            <a:ext cx="8962103" cy="30637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Thanks to the Sponsors</a:t>
            </a:r>
            <a:br>
              <a:rPr lang="en-US" sz="7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</a:br>
            <a:r>
              <a:rPr lang="en-US" sz="4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  <a:t>Days like today are only possible because of them.</a:t>
            </a:r>
            <a:endParaRPr lang="en-US" sz="7200" kern="1200" dirty="0">
              <a:solidFill>
                <a:srgbClr val="FFFFFF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D201BB-3874-24A9-6F76-24FB6CE6557E}"/>
              </a:ext>
            </a:extLst>
          </p:cNvPr>
          <p:cNvCxnSpPr/>
          <p:nvPr/>
        </p:nvCxnSpPr>
        <p:spPr>
          <a:xfrm>
            <a:off x="4021394" y="5683958"/>
            <a:ext cx="5899355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ircular logo with icons on it&#10;&#10;AI-generated content may be incorrect.">
            <a:extLst>
              <a:ext uri="{FF2B5EF4-FFF2-40B4-BE49-F238E27FC236}">
                <a16:creationId xmlns:a16="http://schemas.microsoft.com/office/drawing/2014/main" id="{529D161A-99A9-3F75-EC61-BB9656EA0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0" y="225999"/>
            <a:ext cx="2001297" cy="20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91F8C-C0F2-1D98-317E-5C11B5B07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2840CB-5E30-6CAE-5465-683ED27BBD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56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17ACE5-D850-5F24-B5F4-169C3D35C04D}"/>
              </a:ext>
            </a:extLst>
          </p:cNvPr>
          <p:cNvSpPr/>
          <p:nvPr/>
        </p:nvSpPr>
        <p:spPr>
          <a:xfrm>
            <a:off x="186813" y="146512"/>
            <a:ext cx="2585884" cy="2160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78BD91-6EBE-0B84-8E46-FECAF1B458B2}"/>
              </a:ext>
            </a:extLst>
          </p:cNvPr>
          <p:cNvSpPr/>
          <p:nvPr/>
        </p:nvSpPr>
        <p:spPr>
          <a:xfrm>
            <a:off x="186813" y="2410026"/>
            <a:ext cx="2585884" cy="4301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75EEB1-F00A-B6D1-AC75-AAF3C1CC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443" y="609600"/>
            <a:ext cx="5687790" cy="51816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SESSION FEEDBACK</a:t>
            </a:r>
            <a:br>
              <a:rPr lang="en-US" sz="4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br>
              <a:rPr lang="en-US" sz="32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  <a:t>Please use this QR Code to complete the speaker feedback form. </a:t>
            </a:r>
            <a:b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b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  <a:t>Each completed form gives you an entry to win one of our awesome prizes.</a:t>
            </a:r>
            <a:endParaRPr lang="en-US" kern="1200" dirty="0">
              <a:solidFill>
                <a:srgbClr val="FFFFFF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0479DE-ED54-304D-60BC-DADF57F1278C}"/>
              </a:ext>
            </a:extLst>
          </p:cNvPr>
          <p:cNvCxnSpPr/>
          <p:nvPr/>
        </p:nvCxnSpPr>
        <p:spPr>
          <a:xfrm>
            <a:off x="2878479" y="6533421"/>
            <a:ext cx="5899355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C254A0E-B43E-2A40-0549-B453BEE8B8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6" r="-16" b="5"/>
          <a:stretch/>
        </p:blipFill>
        <p:spPr>
          <a:xfrm>
            <a:off x="480880" y="3516366"/>
            <a:ext cx="2073049" cy="1981482"/>
          </a:xfrm>
          <a:prstGeom prst="rect">
            <a:avLst/>
          </a:prstGeom>
        </p:spPr>
      </p:pic>
      <p:pic>
        <p:nvPicPr>
          <p:cNvPr id="8" name="Picture 7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5DD18FD7-2706-000D-4432-D082F4169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724" y="1714316"/>
            <a:ext cx="2846439" cy="28464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D3770C-6CAD-F268-209E-1471295BC85F}"/>
              </a:ext>
            </a:extLst>
          </p:cNvPr>
          <p:cNvSpPr txBox="1"/>
          <p:nvPr/>
        </p:nvSpPr>
        <p:spPr>
          <a:xfrm>
            <a:off x="9053931" y="4758814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bit.ly/4ohBmt6</a:t>
            </a:r>
          </a:p>
        </p:txBody>
      </p:sp>
      <p:pic>
        <p:nvPicPr>
          <p:cNvPr id="10" name="Picture 9" descr="A circular logo with icons on it&#10;&#10;AI-generated content may be incorrect.">
            <a:extLst>
              <a:ext uri="{FF2B5EF4-FFF2-40B4-BE49-F238E27FC236}">
                <a16:creationId xmlns:a16="http://schemas.microsoft.com/office/drawing/2014/main" id="{03254906-2CCC-647B-040E-D3C552674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0" y="225999"/>
            <a:ext cx="2001297" cy="20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5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586</TotalTime>
  <Words>106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Berlin Sans FB</vt:lpstr>
      <vt:lpstr>Berlin Sans FB Demi</vt:lpstr>
      <vt:lpstr>Office Theme</vt:lpstr>
      <vt:lpstr>Thanks to the Sponsors Days like today are only possible because of them.</vt:lpstr>
      <vt:lpstr>SESSION FEEDBACK  Please use this QR Code to complete the speaker feedback form.   Each completed form gives you an entry to win one of our awesome prizes.</vt:lpstr>
      <vt:lpstr>Thanks to the Sponsors Days like today are only possible because of them.</vt:lpstr>
      <vt:lpstr>SESSION FEEDBACK  Please use this QR Code to complete the speaker feedback form.   Each completed form gives you an entry to win one of our awesome prizes.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Sponsors Days like today are only possible because of them.</dc:title>
  <dc:creator>Michael Johnson</dc:creator>
  <cp:lastModifiedBy>Niels Berglund</cp:lastModifiedBy>
  <cp:revision>18</cp:revision>
  <dcterms:created xsi:type="dcterms:W3CDTF">2025-05-15T06:43:14Z</dcterms:created>
  <dcterms:modified xsi:type="dcterms:W3CDTF">2025-10-17T15:02:42Z</dcterms:modified>
</cp:coreProperties>
</file>