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8" r:id="rId4"/>
    <p:sldId id="342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34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346" y="31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els Berglund" userId="6462ffc3c746bb1c" providerId="LiveId" clId="{572CFA61-6849-42BD-B1DA-93EA9D7DCECD}"/>
    <pc:docChg chg="undo custSel addSld delSld modSld modMainMaster">
      <pc:chgData name="Niels Berglund" userId="6462ffc3c746bb1c" providerId="LiveId" clId="{572CFA61-6849-42BD-B1DA-93EA9D7DCECD}" dt="2025-10-05T14:18:40.310" v="247" actId="167"/>
      <pc:docMkLst>
        <pc:docMk/>
      </pc:docMkLst>
      <pc:sldChg chg="addSp delSp modSp mod modAnim">
        <pc:chgData name="Niels Berglund" userId="6462ffc3c746bb1c" providerId="LiveId" clId="{572CFA61-6849-42BD-B1DA-93EA9D7DCECD}" dt="2025-10-05T13:10:24.002" v="191" actId="14100"/>
        <pc:sldMkLst>
          <pc:docMk/>
          <pc:sldMk cId="0" sldId="256"/>
        </pc:sldMkLst>
        <pc:spChg chg="mod">
          <ac:chgData name="Niels Berglund" userId="6462ffc3c746bb1c" providerId="LiveId" clId="{572CFA61-6849-42BD-B1DA-93EA9D7DCECD}" dt="2025-10-05T10:25:04.362" v="60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0:25:19.815" v="63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2:56:06.469" v="184" actId="255"/>
          <ac:spMkLst>
            <pc:docMk/>
            <pc:sldMk cId="0" sldId="256"/>
            <ac:spMk id="4" creationId="{00000000-0000-0000-0000-000000000000}"/>
          </ac:spMkLst>
        </pc:spChg>
        <pc:spChg chg="del">
          <ac:chgData name="Niels Berglund" userId="6462ffc3c746bb1c" providerId="LiveId" clId="{572CFA61-6849-42BD-B1DA-93EA9D7DCECD}" dt="2025-10-05T10:22:41.286" v="35" actId="478"/>
          <ac:spMkLst>
            <pc:docMk/>
            <pc:sldMk cId="0" sldId="256"/>
            <ac:spMk id="5" creationId="{00000000-0000-0000-0000-000000000000}"/>
          </ac:spMkLst>
        </pc:spChg>
        <pc:spChg chg="add mod">
          <ac:chgData name="Niels Berglund" userId="6462ffc3c746bb1c" providerId="LiveId" clId="{572CFA61-6849-42BD-B1DA-93EA9D7DCECD}" dt="2025-10-05T10:22:27.152" v="30"/>
          <ac:spMkLst>
            <pc:docMk/>
            <pc:sldMk cId="0" sldId="256"/>
            <ac:spMk id="10" creationId="{4E65A91D-EE53-C9D5-1BC7-1BADC149AF29}"/>
          </ac:spMkLst>
        </pc:spChg>
        <pc:spChg chg="add mod">
          <ac:chgData name="Niels Berglund" userId="6462ffc3c746bb1c" providerId="LiveId" clId="{572CFA61-6849-42BD-B1DA-93EA9D7DCECD}" dt="2025-10-05T12:55:01.952" v="180" actId="1076"/>
          <ac:spMkLst>
            <pc:docMk/>
            <pc:sldMk cId="0" sldId="256"/>
            <ac:spMk id="11" creationId="{1568C780-8F0E-D664-77BF-A8DCC46B474B}"/>
          </ac:spMkLst>
        </pc:spChg>
        <pc:picChg chg="add mod ord">
          <ac:chgData name="Niels Berglund" userId="6462ffc3c746bb1c" providerId="LiveId" clId="{572CFA61-6849-42BD-B1DA-93EA9D7DCECD}" dt="2025-10-05T10:12:37.243" v="17"/>
          <ac:picMkLst>
            <pc:docMk/>
            <pc:sldMk cId="0" sldId="256"/>
            <ac:picMk id="7" creationId="{4A19FB3B-1884-4D1A-746D-BDDF400D04B6}"/>
          </ac:picMkLst>
        </pc:picChg>
        <pc:picChg chg="add mod ord">
          <ac:chgData name="Niels Berglund" userId="6462ffc3c746bb1c" providerId="LiveId" clId="{572CFA61-6849-42BD-B1DA-93EA9D7DCECD}" dt="2025-10-05T13:10:24.002" v="191" actId="14100"/>
          <ac:picMkLst>
            <pc:docMk/>
            <pc:sldMk cId="0" sldId="256"/>
            <ac:picMk id="9" creationId="{1724FD6B-0ACC-B211-D504-AAB7D1287AA5}"/>
          </ac:picMkLst>
        </pc:picChg>
      </pc:sldChg>
      <pc:sldChg chg="del">
        <pc:chgData name="Niels Berglund" userId="6462ffc3c746bb1c" providerId="LiveId" clId="{572CFA61-6849-42BD-B1DA-93EA9D7DCECD}" dt="2025-10-05T09:35:57.117" v="0" actId="2696"/>
        <pc:sldMkLst>
          <pc:docMk/>
          <pc:sldMk cId="0" sldId="257"/>
        </pc:sldMkLst>
      </pc:sldChg>
      <pc:sldChg chg="addSp modSp mod">
        <pc:chgData name="Niels Berglund" userId="6462ffc3c746bb1c" providerId="LiveId" clId="{572CFA61-6849-42BD-B1DA-93EA9D7DCECD}" dt="2025-10-05T10:27:28.929" v="78" actId="14100"/>
        <pc:sldMkLst>
          <pc:docMk/>
          <pc:sldMk cId="0" sldId="258"/>
        </pc:sldMkLst>
        <pc:spChg chg="mod">
          <ac:chgData name="Niels Berglund" userId="6462ffc3c746bb1c" providerId="LiveId" clId="{572CFA61-6849-42BD-B1DA-93EA9D7DCECD}" dt="2025-10-05T10:27:00.509" v="71" actId="207"/>
          <ac:spMkLst>
            <pc:docMk/>
            <pc:sldMk cId="0" sldId="258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0:27:11.080" v="72" actId="207"/>
          <ac:spMkLst>
            <pc:docMk/>
            <pc:sldMk cId="0" sldId="258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05T10:27:28.929" v="78" actId="14100"/>
          <ac:picMkLst>
            <pc:docMk/>
            <pc:sldMk cId="0" sldId="258"/>
            <ac:picMk id="5" creationId="{7B8588BE-C697-A7F9-DBF5-02103709EA33}"/>
          </ac:picMkLst>
        </pc:picChg>
      </pc:sldChg>
      <pc:sldChg chg="addSp modSp mod">
        <pc:chgData name="Niels Berglund" userId="6462ffc3c746bb1c" providerId="LiveId" clId="{572CFA61-6849-42BD-B1DA-93EA9D7DCECD}" dt="2025-10-05T10:30:46.704" v="102" actId="167"/>
        <pc:sldMkLst>
          <pc:docMk/>
          <pc:sldMk cId="0" sldId="259"/>
        </pc:sldMkLst>
        <pc:spChg chg="mod">
          <ac:chgData name="Niels Berglund" userId="6462ffc3c746bb1c" providerId="LiveId" clId="{572CFA61-6849-42BD-B1DA-93EA9D7DCECD}" dt="2025-10-05T10:30:29.099" v="95" actId="207"/>
          <ac:spMkLst>
            <pc:docMk/>
            <pc:sldMk cId="0" sldId="259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0:30:34.520" v="96" actId="207"/>
          <ac:spMkLst>
            <pc:docMk/>
            <pc:sldMk cId="0" sldId="259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05T10:30:46.704" v="102" actId="167"/>
          <ac:picMkLst>
            <pc:docMk/>
            <pc:sldMk cId="0" sldId="259"/>
            <ac:picMk id="5" creationId="{9FB9BBC9-F135-AA92-8C37-85DCD4B1C8A5}"/>
          </ac:picMkLst>
        </pc:picChg>
      </pc:sldChg>
      <pc:sldChg chg="addSp modSp mod">
        <pc:chgData name="Niels Berglund" userId="6462ffc3c746bb1c" providerId="LiveId" clId="{572CFA61-6849-42BD-B1DA-93EA9D7DCECD}" dt="2025-10-05T10:37:17.073" v="126" actId="255"/>
        <pc:sldMkLst>
          <pc:docMk/>
          <pc:sldMk cId="0" sldId="260"/>
        </pc:sldMkLst>
        <pc:spChg chg="mod">
          <ac:chgData name="Niels Berglund" userId="6462ffc3c746bb1c" providerId="LiveId" clId="{572CFA61-6849-42BD-B1DA-93EA9D7DCECD}" dt="2025-10-05T10:36:09.104" v="116" actId="207"/>
          <ac:spMkLst>
            <pc:docMk/>
            <pc:sldMk cId="0" sldId="260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0:37:17.073" v="126" actId="255"/>
          <ac:spMkLst>
            <pc:docMk/>
            <pc:sldMk cId="0" sldId="260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05T10:36:48.199" v="124" actId="167"/>
          <ac:picMkLst>
            <pc:docMk/>
            <pc:sldMk cId="0" sldId="260"/>
            <ac:picMk id="5" creationId="{BC1A2628-964B-60EC-3FA2-1797FC0E68B2}"/>
          </ac:picMkLst>
        </pc:picChg>
      </pc:sldChg>
      <pc:sldChg chg="addSp modSp mod">
        <pc:chgData name="Niels Berglund" userId="6462ffc3c746bb1c" providerId="LiveId" clId="{572CFA61-6849-42BD-B1DA-93EA9D7DCECD}" dt="2025-10-05T13:08:43.403" v="189" actId="14100"/>
        <pc:sldMkLst>
          <pc:docMk/>
          <pc:sldMk cId="0" sldId="261"/>
        </pc:sldMkLst>
        <pc:spChg chg="mod">
          <ac:chgData name="Niels Berglund" userId="6462ffc3c746bb1c" providerId="LiveId" clId="{572CFA61-6849-42BD-B1DA-93EA9D7DCECD}" dt="2025-10-05T11:58:19.805" v="129" actId="207"/>
          <ac:spMkLst>
            <pc:docMk/>
            <pc:sldMk cId="0" sldId="261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3:08:34.423" v="187" actId="1076"/>
          <ac:spMkLst>
            <pc:docMk/>
            <pc:sldMk cId="0" sldId="261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05T13:08:43.403" v="189" actId="14100"/>
          <ac:picMkLst>
            <pc:docMk/>
            <pc:sldMk cId="0" sldId="261"/>
            <ac:picMk id="5" creationId="{541AA3F1-60AB-A631-011E-68C7BF531D36}"/>
          </ac:picMkLst>
        </pc:picChg>
      </pc:sldChg>
      <pc:sldChg chg="addSp modSp mod modAnim">
        <pc:chgData name="Niels Berglund" userId="6462ffc3c746bb1c" providerId="LiveId" clId="{572CFA61-6849-42BD-B1DA-93EA9D7DCECD}" dt="2025-10-05T13:25:05.299" v="222"/>
        <pc:sldMkLst>
          <pc:docMk/>
          <pc:sldMk cId="0" sldId="262"/>
        </pc:sldMkLst>
        <pc:spChg chg="mod">
          <ac:chgData name="Niels Berglund" userId="6462ffc3c746bb1c" providerId="LiveId" clId="{572CFA61-6849-42BD-B1DA-93EA9D7DCECD}" dt="2025-10-05T12:00:02.945" v="139" actId="207"/>
          <ac:spMkLst>
            <pc:docMk/>
            <pc:sldMk cId="0" sldId="262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3:17:36.746" v="205" actId="207"/>
          <ac:spMkLst>
            <pc:docMk/>
            <pc:sldMk cId="0" sldId="262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05T13:18:06.736" v="211" actId="167"/>
          <ac:picMkLst>
            <pc:docMk/>
            <pc:sldMk cId="0" sldId="262"/>
            <ac:picMk id="5" creationId="{FC1CE526-E898-FB14-12B7-F2174EB54A0B}"/>
          </ac:picMkLst>
        </pc:picChg>
      </pc:sldChg>
      <pc:sldChg chg="addSp modSp mod">
        <pc:chgData name="Niels Berglund" userId="6462ffc3c746bb1c" providerId="LiveId" clId="{572CFA61-6849-42BD-B1DA-93EA9D7DCECD}" dt="2025-10-05T13:12:22.849" v="192" actId="14100"/>
        <pc:sldMkLst>
          <pc:docMk/>
          <pc:sldMk cId="0" sldId="263"/>
        </pc:sldMkLst>
        <pc:spChg chg="mod">
          <ac:chgData name="Niels Berglund" userId="6462ffc3c746bb1c" providerId="LiveId" clId="{572CFA61-6849-42BD-B1DA-93EA9D7DCECD}" dt="2025-10-05T12:16:52.536" v="146" actId="207"/>
          <ac:spMkLst>
            <pc:docMk/>
            <pc:sldMk cId="0" sldId="263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2:16:45.660" v="145" actId="207"/>
          <ac:spMkLst>
            <pc:docMk/>
            <pc:sldMk cId="0" sldId="263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05T13:12:22.849" v="192" actId="14100"/>
          <ac:picMkLst>
            <pc:docMk/>
            <pc:sldMk cId="0" sldId="263"/>
            <ac:picMk id="5" creationId="{BF3F5DF2-8AB7-5E44-96C3-815C21666A18}"/>
          </ac:picMkLst>
        </pc:picChg>
      </pc:sldChg>
      <pc:sldChg chg="addSp modSp mod">
        <pc:chgData name="Niels Berglund" userId="6462ffc3c746bb1c" providerId="LiveId" clId="{572CFA61-6849-42BD-B1DA-93EA9D7DCECD}" dt="2025-10-05T12:19:06.547" v="163" actId="14100"/>
        <pc:sldMkLst>
          <pc:docMk/>
          <pc:sldMk cId="0" sldId="264"/>
        </pc:sldMkLst>
        <pc:spChg chg="mod">
          <ac:chgData name="Niels Berglund" userId="6462ffc3c746bb1c" providerId="LiveId" clId="{572CFA61-6849-42BD-B1DA-93EA9D7DCECD}" dt="2025-10-05T12:18:08.226" v="154" actId="207"/>
          <ac:spMkLst>
            <pc:docMk/>
            <pc:sldMk cId="0" sldId="264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2:18:44.062" v="157" actId="2711"/>
          <ac:spMkLst>
            <pc:docMk/>
            <pc:sldMk cId="0" sldId="264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05T12:19:06.547" v="163" actId="14100"/>
          <ac:picMkLst>
            <pc:docMk/>
            <pc:sldMk cId="0" sldId="264"/>
            <ac:picMk id="5" creationId="{917B8ECE-2D2E-BCD4-7F89-D62ED09C3C58}"/>
          </ac:picMkLst>
        </pc:picChg>
      </pc:sldChg>
      <pc:sldChg chg="addSp modSp mod">
        <pc:chgData name="Niels Berglund" userId="6462ffc3c746bb1c" providerId="LiveId" clId="{572CFA61-6849-42BD-B1DA-93EA9D7DCECD}" dt="2025-10-05T12:21:28.188" v="175" actId="167"/>
        <pc:sldMkLst>
          <pc:docMk/>
          <pc:sldMk cId="0" sldId="265"/>
        </pc:sldMkLst>
        <pc:spChg chg="mod">
          <ac:chgData name="Niels Berglund" userId="6462ffc3c746bb1c" providerId="LiveId" clId="{572CFA61-6849-42BD-B1DA-93EA9D7DCECD}" dt="2025-10-05T12:21:11.386" v="169" actId="207"/>
          <ac:spMkLst>
            <pc:docMk/>
            <pc:sldMk cId="0" sldId="265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2:21:05.823" v="168" actId="207"/>
          <ac:spMkLst>
            <pc:docMk/>
            <pc:sldMk cId="0" sldId="265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05T12:21:28.188" v="175" actId="167"/>
          <ac:picMkLst>
            <pc:docMk/>
            <pc:sldMk cId="0" sldId="265"/>
            <ac:picMk id="5" creationId="{46126F51-21F2-A02D-6C89-A4FFC25AA52F}"/>
          </ac:picMkLst>
        </pc:picChg>
      </pc:sldChg>
      <pc:sldChg chg="addSp modSp mod">
        <pc:chgData name="Niels Berglund" userId="6462ffc3c746bb1c" providerId="LiveId" clId="{572CFA61-6849-42BD-B1DA-93EA9D7DCECD}" dt="2025-10-05T14:18:40.310" v="247" actId="167"/>
        <pc:sldMkLst>
          <pc:docMk/>
          <pc:sldMk cId="0" sldId="266"/>
        </pc:sldMkLst>
        <pc:spChg chg="mod">
          <ac:chgData name="Niels Berglund" userId="6462ffc3c746bb1c" providerId="LiveId" clId="{572CFA61-6849-42BD-B1DA-93EA9D7DCECD}" dt="2025-10-05T14:17:58.557" v="238" actId="207"/>
          <ac:spMkLst>
            <pc:docMk/>
            <pc:sldMk cId="0" sldId="266"/>
            <ac:spMk id="2" creationId="{00000000-0000-0000-0000-000000000000}"/>
          </ac:spMkLst>
        </pc:spChg>
        <pc:spChg chg="mod">
          <ac:chgData name="Niels Berglund" userId="6462ffc3c746bb1c" providerId="LiveId" clId="{572CFA61-6849-42BD-B1DA-93EA9D7DCECD}" dt="2025-10-05T14:18:22.187" v="241" actId="207"/>
          <ac:spMkLst>
            <pc:docMk/>
            <pc:sldMk cId="0" sldId="266"/>
            <ac:spMk id="3" creationId="{00000000-0000-0000-0000-000000000000}"/>
          </ac:spMkLst>
        </pc:spChg>
        <pc:picChg chg="add mod ord">
          <ac:chgData name="Niels Berglund" userId="6462ffc3c746bb1c" providerId="LiveId" clId="{572CFA61-6849-42BD-B1DA-93EA9D7DCECD}" dt="2025-10-05T14:18:40.310" v="247" actId="167"/>
          <ac:picMkLst>
            <pc:docMk/>
            <pc:sldMk cId="0" sldId="266"/>
            <ac:picMk id="5" creationId="{DBF1309A-CFB0-24A0-9361-D2681345B106}"/>
          </ac:picMkLst>
        </pc:picChg>
      </pc:sldChg>
      <pc:sldChg chg="del">
        <pc:chgData name="Niels Berglund" userId="6462ffc3c746bb1c" providerId="LiveId" clId="{572CFA61-6849-42BD-B1DA-93EA9D7DCECD}" dt="2025-10-05T12:25:07.928" v="176" actId="2696"/>
        <pc:sldMkLst>
          <pc:docMk/>
          <pc:sldMk cId="0" sldId="267"/>
        </pc:sldMkLst>
      </pc:sldChg>
      <pc:sldChg chg="del">
        <pc:chgData name="Niels Berglund" userId="6462ffc3c746bb1c" providerId="LiveId" clId="{572CFA61-6849-42BD-B1DA-93EA9D7DCECD}" dt="2025-10-05T12:25:13.951" v="177" actId="2696"/>
        <pc:sldMkLst>
          <pc:docMk/>
          <pc:sldMk cId="0" sldId="268"/>
        </pc:sldMkLst>
      </pc:sldChg>
      <pc:sldChg chg="del">
        <pc:chgData name="Niels Berglund" userId="6462ffc3c746bb1c" providerId="LiveId" clId="{572CFA61-6849-42BD-B1DA-93EA9D7DCECD}" dt="2025-10-05T14:13:43.849" v="234" actId="2696"/>
        <pc:sldMkLst>
          <pc:docMk/>
          <pc:sldMk cId="0" sldId="269"/>
        </pc:sldMkLst>
      </pc:sldChg>
      <pc:sldChg chg="del">
        <pc:chgData name="Niels Berglund" userId="6462ffc3c746bb1c" providerId="LiveId" clId="{572CFA61-6849-42BD-B1DA-93EA9D7DCECD}" dt="2025-10-05T14:13:46.605" v="235" actId="2696"/>
        <pc:sldMkLst>
          <pc:docMk/>
          <pc:sldMk cId="0" sldId="270"/>
        </pc:sldMkLst>
      </pc:sldChg>
      <pc:sldChg chg="addSp delSp modSp add mod">
        <pc:chgData name="Niels Berglund" userId="6462ffc3c746bb1c" providerId="LiveId" clId="{572CFA61-6849-42BD-B1DA-93EA9D7DCECD}" dt="2025-10-05T11:59:30.726" v="136" actId="255"/>
        <pc:sldMkLst>
          <pc:docMk/>
          <pc:sldMk cId="1644626494" sldId="342"/>
        </pc:sldMkLst>
        <pc:spChg chg="mod">
          <ac:chgData name="Niels Berglund" userId="6462ffc3c746bb1c" providerId="LiveId" clId="{572CFA61-6849-42BD-B1DA-93EA9D7DCECD}" dt="2025-10-05T11:59:30.726" v="136" actId="255"/>
          <ac:spMkLst>
            <pc:docMk/>
            <pc:sldMk cId="1644626494" sldId="342"/>
            <ac:spMk id="18" creationId="{4EE5CCFA-2CF9-A362-D6F0-7147937F805A}"/>
          </ac:spMkLst>
        </pc:spChg>
        <pc:picChg chg="del mod">
          <ac:chgData name="Niels Berglund" userId="6462ffc3c746bb1c" providerId="LiveId" clId="{572CFA61-6849-42BD-B1DA-93EA9D7DCECD}" dt="2025-10-05T10:28:30.447" v="81" actId="478"/>
          <ac:picMkLst>
            <pc:docMk/>
            <pc:sldMk cId="1644626494" sldId="342"/>
            <ac:picMk id="2" creationId="{5F73C9F7-5353-5A82-DC5F-C7EF70E02E36}"/>
          </ac:picMkLst>
        </pc:picChg>
        <pc:picChg chg="add mod ord">
          <ac:chgData name="Niels Berglund" userId="6462ffc3c746bb1c" providerId="LiveId" clId="{572CFA61-6849-42BD-B1DA-93EA9D7DCECD}" dt="2025-10-05T10:29:15.437" v="90" actId="167"/>
          <ac:picMkLst>
            <pc:docMk/>
            <pc:sldMk cId="1644626494" sldId="342"/>
            <ac:picMk id="4" creationId="{202F0885-2A3A-BE29-73A7-17AC685A8D11}"/>
          </ac:picMkLst>
        </pc:picChg>
      </pc:sldChg>
      <pc:sldChg chg="new del">
        <pc:chgData name="Niels Berglund" userId="6462ffc3c746bb1c" providerId="LiveId" clId="{572CFA61-6849-42BD-B1DA-93EA9D7DCECD}" dt="2025-10-05T10:35:35.135" v="113" actId="2696"/>
        <pc:sldMkLst>
          <pc:docMk/>
          <pc:sldMk cId="480554787" sldId="343"/>
        </pc:sldMkLst>
      </pc:sldChg>
      <pc:sldChg chg="new del">
        <pc:chgData name="Niels Berglund" userId="6462ffc3c746bb1c" providerId="LiveId" clId="{572CFA61-6849-42BD-B1DA-93EA9D7DCECD}" dt="2025-10-05T10:35:12.900" v="109" actId="2696"/>
        <pc:sldMkLst>
          <pc:docMk/>
          <pc:sldMk cId="2122067419" sldId="343"/>
        </pc:sldMkLst>
      </pc:sldChg>
      <pc:sldChg chg="new del">
        <pc:chgData name="Niels Berglund" userId="6462ffc3c746bb1c" providerId="LiveId" clId="{572CFA61-6849-42BD-B1DA-93EA9D7DCECD}" dt="2025-10-05T10:35:32.690" v="112" actId="2696"/>
        <pc:sldMkLst>
          <pc:docMk/>
          <pc:sldMk cId="3820616328" sldId="344"/>
        </pc:sldMkLst>
      </pc:sldChg>
      <pc:sldChg chg="addSp delSp modSp add mod">
        <pc:chgData name="Niels Berglund" userId="6462ffc3c746bb1c" providerId="LiveId" clId="{572CFA61-6849-42BD-B1DA-93EA9D7DCECD}" dt="2025-10-05T14:13:31.323" v="233" actId="478"/>
        <pc:sldMkLst>
          <pc:docMk/>
          <pc:sldMk cId="2724713371" sldId="348"/>
        </pc:sldMkLst>
        <pc:graphicFrameChg chg="add del mod">
          <ac:chgData name="Niels Berglund" userId="6462ffc3c746bb1c" providerId="LiveId" clId="{572CFA61-6849-42BD-B1DA-93EA9D7DCECD}" dt="2025-10-05T14:13:31.323" v="233" actId="478"/>
          <ac:graphicFrameMkLst>
            <pc:docMk/>
            <pc:sldMk cId="2724713371" sldId="348"/>
            <ac:graphicFrameMk id="2" creationId="{6932F655-131E-C0F6-FBFC-29716BC12EF5}"/>
          </ac:graphicFrameMkLst>
        </pc:graphicFrameChg>
        <pc:picChg chg="add mod ord">
          <ac:chgData name="Niels Berglund" userId="6462ffc3c746bb1c" providerId="LiveId" clId="{572CFA61-6849-42BD-B1DA-93EA9D7DCECD}" dt="2025-10-05T14:13:26.814" v="232" actId="167"/>
          <ac:picMkLst>
            <pc:docMk/>
            <pc:sldMk cId="2724713371" sldId="348"/>
            <ac:picMk id="4" creationId="{D9588358-E4B7-A6BF-7B14-E382A8568596}"/>
          </ac:picMkLst>
        </pc:picChg>
        <pc:picChg chg="del mod">
          <ac:chgData name="Niels Berglund" userId="6462ffc3c746bb1c" providerId="LiveId" clId="{572CFA61-6849-42BD-B1DA-93EA9D7DCECD}" dt="2025-10-05T14:13:02.650" v="225" actId="478"/>
          <ac:picMkLst>
            <pc:docMk/>
            <pc:sldMk cId="2724713371" sldId="348"/>
            <ac:picMk id="10" creationId="{2BD54121-4776-40EB-2A49-4D8392536869}"/>
          </ac:picMkLst>
        </pc:picChg>
      </pc:sldChg>
      <pc:sldMasterChg chg="modSp">
        <pc:chgData name="Niels Berglund" userId="6462ffc3c746bb1c" providerId="LiveId" clId="{572CFA61-6849-42BD-B1DA-93EA9D7DCECD}" dt="2025-10-05T10:34:47.005" v="107" actId="207"/>
        <pc:sldMasterMkLst>
          <pc:docMk/>
          <pc:sldMasterMk cId="1624940536" sldId="2147483660"/>
        </pc:sldMasterMkLst>
        <pc:spChg chg="mod">
          <ac:chgData name="Niels Berglund" userId="6462ffc3c746bb1c" providerId="LiveId" clId="{572CFA61-6849-42BD-B1DA-93EA9D7DCECD}" dt="2025-10-05T10:34:15.760" v="105" actId="207"/>
          <ac:spMkLst>
            <pc:docMk/>
            <pc:sldMasterMk cId="1624940536" sldId="2147483660"/>
            <ac:spMk id="2" creationId="{E34F2420-017F-5084-F06B-417996AD4E2E}"/>
          </ac:spMkLst>
        </pc:spChg>
        <pc:spChg chg="mod">
          <ac:chgData name="Niels Berglund" userId="6462ffc3c746bb1c" providerId="LiveId" clId="{572CFA61-6849-42BD-B1DA-93EA9D7DCECD}" dt="2025-10-05T10:34:47.005" v="107" actId="207"/>
          <ac:spMkLst>
            <pc:docMk/>
            <pc:sldMasterMk cId="1624940536" sldId="2147483660"/>
            <ac:spMk id="3" creationId="{42F884D2-12DD-AF1F-9CD3-8373CAD8D3A8}"/>
          </ac:spMkLst>
        </pc:sp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221DC4-15F4-4A34-82B1-6FC1FACDEC4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21B496-F6CF-41CA-915F-3C0900D52D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29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world as we know it began on this date. What happened then?</a:t>
            </a:r>
          </a:p>
          <a:p>
            <a:endParaRPr lang="en-US"/>
          </a:p>
          <a:p>
            <a:r>
              <a:rPr lang="en-US"/>
              <a:t>ChatGPT was released, and the world became aware of </a:t>
            </a:r>
            <a:r>
              <a:rPr lang="en-US" err="1"/>
              <a:t>GenAI</a:t>
            </a:r>
            <a:r>
              <a:rPr lang="en-US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F609DCD-38B9-4CAA-A10D-406D26B56706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5247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D9A2A3E-F56C-412F-A3CB-21E0F8FB2F53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76082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5E581-F694-06F8-7B20-E89E956B5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882781-563D-169A-2C2E-A43CC87DD6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2E662-7E20-5B84-69D0-A84E725E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52072-1E4D-CAF1-49A1-0786A7C67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616FB-6D8B-1CF0-C331-06557DC49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6726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8B449-78E8-EF19-CA64-2C37C84D5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16A1A-C6B1-064D-629F-10F9325CFA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457F5D-0846-72C4-FD43-9BBCEEFBBC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1F36A5-FB43-09AD-0A52-FC16F99B94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BE11D-9AC7-E7DB-41C2-654FA8EF6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964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5E033-B1CB-9760-2147-F03735070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A1E7DF-6870-5CA3-7370-A40A51D366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A86A8-FCF7-DA0E-081A-874BD0024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4F4D99-0089-9002-4A16-9A45F7B78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C23B9-621E-AEC4-A1CA-B6F91169F2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900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60D82-79A4-0B25-6DF9-3D95684CC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20757-9153-C92D-C344-2F0B7205B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F26FFF-1101-8541-727F-01376FD090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439EBB-302E-859E-6456-136F2244C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5EFCCB-AE50-F9F7-8386-BD14EBF32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682A78-E80A-55D7-9324-924BF0CD0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0809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2F572-A3A3-E0BD-E929-C119F7F5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8A070B-51D0-56BD-C8EA-85B4DD07D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65657A-D65C-7A3F-9455-4AF7D4A75F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029E49-E26D-9404-653D-C1D900605C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32E491-AAC0-3A3D-3BCA-439F9FA517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680895-F7C0-6F62-515C-FEC4F76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D74E58-0FAB-1804-A3B3-F56878A65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E94DC9-2A1F-FC62-10E4-D234875AF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5357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48707-65BB-6201-7F8B-0AD2017762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C7FADE-63C2-1A5A-2BD3-55BA9C233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DCBC98-36BC-7295-9F6A-F7FF7972C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78E4BC-4EC4-7DD7-0B3D-C2457EEDE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00260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5B4E1C-4949-33CB-0589-DA3700FAE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8C83C6-6042-3996-B530-A95F25C3F7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D679F7-2636-0714-9251-4FBC0697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2414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11C47-B689-0493-F4FA-2023011C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EBF45-3322-EA86-35F0-C310138BC5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0178FE-81DB-7F56-8875-141FB71F4C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64CAA9-ADD3-A27F-220A-CA334BEA2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32A5E3-2187-260C-AA3E-263565985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D042E-C33C-6D20-B962-D9A35DF271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728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B2A1-571E-BD3D-8B38-FABD56C66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FE74C-A4B1-5F52-454B-83AB0F52F6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3F5C6-D0A7-4C7E-F341-0E0DAAC6E2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64DD0CE-D34E-BDC0-7065-70F1962B8A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7885-647B-3079-8E85-363EE575C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B6BF91-451A-0108-9EBD-DF9A81811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70659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A9457-4E5D-9597-4623-BBD5FB774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B3619-0266-2264-9874-7CED2E07DA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103265-1121-5292-6225-C6264928CB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D5C562-DC46-85EA-DF44-02A3DA7E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48158-FDEC-60AB-E2BC-E54E4962E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4272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A0A88D-8508-C50D-1FFC-FA83E37E90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C8B90-1FF1-12EE-8854-9B715234F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56110-EBA5-2271-B3BB-B03E8BD4D7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858927-8AD4-C13A-382B-C4BD3F220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5CCB3-8F82-9B15-9A7B-FEDF29356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6115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0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9511"/>
            <a:ext cx="11271250" cy="899665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76707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4F2420-017F-5084-F06B-417996AD4E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F884D2-12DD-AF1F-9CD3-8373CAD8D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C88AA-E47E-471A-3ABF-7E4D31FC8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E7EF3B-1460-4EE6-BB1F-95D983DE5504}" type="datetimeFigureOut">
              <a:rPr lang="en-US" smtClean="0"/>
              <a:t>2025-10-05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FBE164-DDE3-D642-F40A-45A3DDF283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3915C-3858-3B10-6604-382DA29B8B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C9D9A8-2F74-46B8-BC58-D20E408B1D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940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>
              <a:lumMod val="95000"/>
            </a:schemeClr>
          </a:solidFill>
          <a:latin typeface="Arial Rounded MT Bold" panose="020F07040305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blue and purple light in space&#10;&#10;AI-generated content may be incorrect.">
            <a:extLst>
              <a:ext uri="{FF2B5EF4-FFF2-40B4-BE49-F238E27FC236}">
                <a16:creationId xmlns:a16="http://schemas.microsoft.com/office/drawing/2014/main" id="{1724FD6B-0ACC-B211-D504-AAB7D1287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9188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0" y="671550"/>
            <a:ext cx="1219199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323232"/>
                </a:solidFill>
              </a:defRPr>
            </a:pPr>
            <a:r>
              <a:rPr dirty="0">
                <a:solidFill>
                  <a:srgbClr val="F2F2F2"/>
                </a:solidFill>
                <a:latin typeface="Arial Rounded MT Bold" panose="020F0704030504030204" pitchFamily="34" charset="0"/>
              </a:rPr>
              <a:t>Generative AI for Beginners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1" y="2406297"/>
            <a:ext cx="12192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200">
                <a:solidFill>
                  <a:srgbClr val="0078D4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Build Your First Agent with Azure AI Foundry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" y="3310588"/>
            <a:ext cx="1219199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 i="1">
                <a:solidFill>
                  <a:srgbClr val="969696"/>
                </a:solidFill>
              </a:defRPr>
            </a:pPr>
            <a:r>
              <a:rPr sz="20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From zero to AI hero - watch your first agent come alive in just a few lines of code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1568C780-8F0E-D664-77BF-A8DCC46B474B}"/>
              </a:ext>
            </a:extLst>
          </p:cNvPr>
          <p:cNvSpPr txBox="1">
            <a:spLocks/>
          </p:cNvSpPr>
          <p:nvPr/>
        </p:nvSpPr>
        <p:spPr>
          <a:xfrm>
            <a:off x="1026276" y="4491880"/>
            <a:ext cx="4491115" cy="21909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2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Niels Berglund</a:t>
            </a:r>
          </a:p>
          <a:p>
            <a:pPr algn="l"/>
            <a:r>
              <a:rPr lang="en-US" sz="19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AI/Software Architect Lead Derivco</a:t>
            </a:r>
          </a:p>
          <a:p>
            <a:pPr algn="l"/>
            <a:r>
              <a:rPr lang="en-US" sz="19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niels.it.berglund@gmail.com</a:t>
            </a:r>
          </a:p>
          <a:p>
            <a:pPr algn="l"/>
            <a:r>
              <a:rPr lang="en-US" sz="19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https://nielsberglund.com</a:t>
            </a:r>
          </a:p>
          <a:p>
            <a:pPr algn="l"/>
            <a:r>
              <a:rPr lang="en-US" sz="1900" dirty="0">
                <a:solidFill>
                  <a:prstClr val="white">
                    <a:lumMod val="95000"/>
                  </a:prstClr>
                </a:solidFill>
                <a:latin typeface="Arial Rounded MT Bold" panose="020F0704030504030204" pitchFamily="34" charset="0"/>
              </a:rPr>
              <a:t>https://linkedin.com/in/nielsberglund</a:t>
            </a:r>
          </a:p>
          <a:p>
            <a:pPr algn="l"/>
            <a:endParaRPr lang="en-US" sz="2000" dirty="0">
              <a:solidFill>
                <a:prstClr val="black"/>
              </a:solidFill>
              <a:latin typeface="Aptos" panose="02110004020202020204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ght&#10;&#10;AI-generated content may be incorrect.">
            <a:extLst>
              <a:ext uri="{FF2B5EF4-FFF2-40B4-BE49-F238E27FC236}">
                <a16:creationId xmlns:a16="http://schemas.microsoft.com/office/drawing/2014/main" id="{46126F51-21F2-A02D-6C89-A4FFC25AA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5749779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We Built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Created an AI agent in Azure AI Foundry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Configured it with prompts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Connected it to a real application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Made it work end-to-end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And you can do this too!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ght&#10;&#10;AI-generated content may be incorrect.">
            <a:extLst>
              <a:ext uri="{FF2B5EF4-FFF2-40B4-BE49-F238E27FC236}">
                <a16:creationId xmlns:a16="http://schemas.microsoft.com/office/drawing/2014/main" id="{DBF1309A-CFB0-24A0-9361-D2681345B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4350678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Generative AI is accessible to everyone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Azure AI Foundry makes it easier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You don't need to be an AI expert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Start small, iterate, improve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The code is simpler than you think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BC61-9325-D9E2-17FA-9C90B914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&#10;&#10;AI-generated content may be incorrect.">
            <a:extLst>
              <a:ext uri="{FF2B5EF4-FFF2-40B4-BE49-F238E27FC236}">
                <a16:creationId xmlns:a16="http://schemas.microsoft.com/office/drawing/2014/main" id="{D9588358-E4B7-A6BF-7B14-E382A85685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9ED1A9-355E-6AD9-5D40-7AC64C8BC6F0}"/>
              </a:ext>
            </a:extLst>
          </p:cNvPr>
          <p:cNvSpPr txBox="1">
            <a:spLocks/>
          </p:cNvSpPr>
          <p:nvPr/>
        </p:nvSpPr>
        <p:spPr>
          <a:xfrm>
            <a:off x="0" y="1873920"/>
            <a:ext cx="12192000" cy="14208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Thank You</a:t>
            </a:r>
            <a:br>
              <a:rPr kumimoji="0" lang="en-AU" sz="5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</a:br>
            <a:r>
              <a:rPr kumimoji="0" lang="en-AU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j-ea"/>
                <a:cs typeface="+mj-cs"/>
              </a:rPr>
              <a:t>Questions?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A3585BD4-A4EA-302D-A762-84ACEA203E74}"/>
              </a:ext>
            </a:extLst>
          </p:cNvPr>
          <p:cNvSpPr txBox="1">
            <a:spLocks/>
          </p:cNvSpPr>
          <p:nvPr/>
        </p:nvSpPr>
        <p:spPr>
          <a:xfrm>
            <a:off x="994350" y="4209281"/>
            <a:ext cx="5391460" cy="19187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Niels Berglund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niels.it.berglund@gmail.com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https://nielsberglund.com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+mn-cs"/>
              </a:rPr>
              <a:t>https://linkedin.com/in/nielsberglund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47133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ght&#10;&#10;AI-generated content may be incorrect.">
            <a:extLst>
              <a:ext uri="{FF2B5EF4-FFF2-40B4-BE49-F238E27FC236}">
                <a16:creationId xmlns:a16="http://schemas.microsoft.com/office/drawing/2014/main" id="{7B8588BE-C697-A7F9-DBF5-02103709EA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6346096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We'll Build Today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38779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✓ </a:t>
            </a: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An AI agent in Azure AI Foundry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A working application connected to the agent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End-to-end demo you can use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In the next hour: from nothing to working!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You'll leave with code you can use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and purple light&#10;&#10;AI-generated content may be incorrect.">
            <a:extLst>
              <a:ext uri="{FF2B5EF4-FFF2-40B4-BE49-F238E27FC236}">
                <a16:creationId xmlns:a16="http://schemas.microsoft.com/office/drawing/2014/main" id="{202F0885-2A3A-BE29-73A7-17AC685A8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4EE5CCFA-2CF9-A362-D6F0-7147937F805A}"/>
              </a:ext>
            </a:extLst>
          </p:cNvPr>
          <p:cNvSpPr txBox="1">
            <a:spLocks/>
          </p:cNvSpPr>
          <p:nvPr/>
        </p:nvSpPr>
        <p:spPr>
          <a:xfrm>
            <a:off x="588263" y="307910"/>
            <a:ext cx="11018520" cy="677108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-50" normalizeH="0" baseline="0" noProof="0" dirty="0">
                <a:ln w="3175"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Segoe UI" pitchFamily="34" charset="0"/>
              </a:rPr>
              <a:t>The Date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F076618-70B8-1760-E301-2A8DE85CC216}"/>
              </a:ext>
            </a:extLst>
          </p:cNvPr>
          <p:cNvSpPr txBox="1">
            <a:spLocks/>
          </p:cNvSpPr>
          <p:nvPr/>
        </p:nvSpPr>
        <p:spPr>
          <a:xfrm>
            <a:off x="2613102" y="2751892"/>
            <a:ext cx="6965796" cy="677108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lvl1pPr algn="ctr" defTabSz="932742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n-US" sz="3600" b="0" kern="1200" cap="none" spc="-50" baseline="0" dirty="0" smtClean="0">
                <a:ln w="3175">
                  <a:noFill/>
                </a:ln>
                <a:solidFill>
                  <a:schemeClr val="tx1"/>
                </a:solidFill>
                <a:effectLst/>
                <a:latin typeface="+mj-lt"/>
                <a:ea typeface="+mn-ea"/>
                <a:cs typeface="Segoe UI" pitchFamily="34" charset="0"/>
              </a:defRPr>
            </a:lvl1pPr>
          </a:lstStyle>
          <a:p>
            <a:pPr marL="0" marR="0" lvl="0" indent="0" algn="ctr" defTabSz="932742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-50" normalizeH="0" baseline="0" noProof="0" dirty="0">
                <a:ln w="3175">
                  <a:noFill/>
                </a:ln>
                <a:solidFill>
                  <a:prstClr val="white">
                    <a:lumMod val="95000"/>
                  </a:prstClr>
                </a:solidFill>
                <a:effectLst/>
                <a:uLnTx/>
                <a:uFillTx/>
                <a:latin typeface="Arial Rounded MT Bold" panose="020F0704030504030204" pitchFamily="34" charset="0"/>
                <a:ea typeface="+mn-ea"/>
                <a:cs typeface="Segoe UI" pitchFamily="34" charset="0"/>
              </a:rPr>
              <a:t>30 November 2022</a:t>
            </a:r>
            <a:endParaRPr kumimoji="0" lang="en-CA" sz="4400" b="0" i="0" u="none" strike="noStrike" kern="1200" cap="none" spc="-30" normalizeH="0" baseline="0" noProof="0" dirty="0">
              <a:ln w="3175">
                <a:noFill/>
              </a:ln>
              <a:solidFill>
                <a:prstClr val="white">
                  <a:lumMod val="95000"/>
                </a:prstClr>
              </a:solidFill>
              <a:effectLst/>
              <a:uLnTx/>
              <a:uFillTx/>
              <a:latin typeface="Arial Rounded MT Bold" panose="020F0704030504030204" pitchFamily="34" charset="0"/>
              <a:ea typeface="+mn-ea"/>
              <a:cs typeface="Segoe U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4626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ght&#10;&#10;AI-generated content may be incorrect.">
            <a:extLst>
              <a:ext uri="{FF2B5EF4-FFF2-40B4-BE49-F238E27FC236}">
                <a16:creationId xmlns:a16="http://schemas.microsoft.com/office/drawing/2014/main" id="{9FB9BBC9-F135-AA92-8C37-85DCD4B1C8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86137"/>
            <a:ext cx="5801460" cy="707886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is Generative AI?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443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AI models that create new content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Examples: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Text (conversations, summaries, code)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Images (art, designs)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Audio (voice, music)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Think: AI that can generate, not just analyze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ght&#10;&#10;AI-generated content may be incorrect.">
            <a:extLst>
              <a:ext uri="{FF2B5EF4-FFF2-40B4-BE49-F238E27FC236}">
                <a16:creationId xmlns:a16="http://schemas.microsoft.com/office/drawing/2014/main" id="{BC1A2628-964B-60EC-3FA2-1797FC0E6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5803961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is an AI Agent?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49398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AI that can take actions (not just chat)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14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Agent vs. Simple Chatbot: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</a:t>
            </a: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Chatbot: answers questions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Agent: performs tasks, makes decisions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14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Real-world examples: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</a:t>
            </a: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Customer support that creates tickets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Research assistant that finds information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• Code helper that writes and tests code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ght&#10;&#10;AI-generated content may be incorrect.">
            <a:extLst>
              <a:ext uri="{FF2B5EF4-FFF2-40B4-BE49-F238E27FC236}">
                <a16:creationId xmlns:a16="http://schemas.microsoft.com/office/drawing/2014/main" id="{541AA3F1-60AB-A631-011E-68C7BF531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6549935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Why Azure AI Foundry?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</a:rPr>
              <a:t>✓ </a:t>
            </a: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All-in-one platform for building AI solutions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No need to be an ML expert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Enterprise-ready, secure, scalable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✓ Built-in tools for testing and deployment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Perfect for beginners and experts alike!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ght&#10;&#10;AI-generated content may be incorrect.">
            <a:extLst>
              <a:ext uri="{FF2B5EF4-FFF2-40B4-BE49-F238E27FC236}">
                <a16:creationId xmlns:a16="http://schemas.microsoft.com/office/drawing/2014/main" id="{FC1CE526-E898-FB14-12B7-F2174EB54A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5847370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Today's Architecture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1357460"/>
            <a:ext cx="12192000" cy="48567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 sz="2800">
                <a:solidFill>
                  <a:srgbClr val="323232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USER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sz="1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  ↓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YOUR APPLICATION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sz="1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  ↓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AZURE AI FOUNDRY (Agent)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sz="1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  ↓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RESPONSE back to user</a:t>
            </a:r>
            <a:b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</a:b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  </a:t>
            </a:r>
            <a:endParaRPr lang="en-US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 algn="ctr">
              <a:lnSpc>
                <a:spcPct val="150000"/>
              </a:lnSpc>
              <a:defRPr sz="2800">
                <a:solidFill>
                  <a:srgbClr val="323232"/>
                </a:solidFill>
              </a:defRPr>
            </a:pPr>
            <a:r>
              <a:rPr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"Don't worry, this is easier than it looks!"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ght&#10;&#10;AI-generated content may be incorrect.">
            <a:extLst>
              <a:ext uri="{FF2B5EF4-FFF2-40B4-BE49-F238E27FC236}">
                <a16:creationId xmlns:a16="http://schemas.microsoft.com/office/drawing/2014/main" id="{BF3F5DF2-8AB7-5E44-96C3-815C21666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8254952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Let's Build! Part 1 - The Agent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443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we'll do: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Set up Azure AI Foundry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Create an agent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Configure prompts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Test in playground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Minimal slides from here - let's code!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purple light&#10;&#10;AI-generated content may be incorrect.">
            <a:extLst>
              <a:ext uri="{FF2B5EF4-FFF2-40B4-BE49-F238E27FC236}">
                <a16:creationId xmlns:a16="http://schemas.microsoft.com/office/drawing/2014/main" id="{917B8ECE-2D2E-BCD4-7F89-D62ED09C3C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457200" y="255360"/>
            <a:ext cx="9745745" cy="769441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4000" b="1">
                <a:solidFill>
                  <a:srgbClr val="0078D4"/>
                </a:solidFill>
              </a:defRPr>
            </a:pPr>
            <a:r>
              <a:rPr sz="44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Let's Build! Part 2 - The Application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11277295" cy="44371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What we'll do: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Create a simple front-end app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Connect to our agent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Handle user input/output</a:t>
            </a:r>
          </a:p>
          <a:p>
            <a:pPr lvl="1"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  ✓ See it work end-to-end</a:t>
            </a: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endParaRPr sz="2800" dirty="0">
              <a:solidFill>
                <a:schemeClr val="bg1">
                  <a:lumMod val="95000"/>
                </a:schemeClr>
              </a:solidFill>
              <a:latin typeface="Arial Rounded MT Bold" panose="020F0704030504030204" pitchFamily="34" charset="0"/>
            </a:endParaRPr>
          </a:p>
          <a:p>
            <a:pPr>
              <a:spcAft>
                <a:spcPts val="1000"/>
              </a:spcAft>
              <a:defRPr sz="2600">
                <a:solidFill>
                  <a:srgbClr val="323232"/>
                </a:solidFill>
              </a:defRPr>
            </a:pPr>
            <a:r>
              <a:rPr sz="2800" dirty="0">
                <a:solidFill>
                  <a:schemeClr val="bg1">
                    <a:lumMod val="95000"/>
                  </a:schemeClr>
                </a:solidFill>
                <a:latin typeface="Arial Rounded MT Bold" panose="020F0704030504030204" pitchFamily="34" charset="0"/>
              </a:rPr>
              <a:t>Keep watching - this is where it gets fun!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</TotalTime>
  <Words>530</Words>
  <Application>Microsoft Office PowerPoint</Application>
  <PresentationFormat>Widescreen</PresentationFormat>
  <Paragraphs>99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Arial Rounded MT Bold</vt:lpstr>
      <vt:lpstr>Calibri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Niels Berglund</cp:lastModifiedBy>
  <cp:revision>1</cp:revision>
  <dcterms:created xsi:type="dcterms:W3CDTF">2013-01-27T09:14:16Z</dcterms:created>
  <dcterms:modified xsi:type="dcterms:W3CDTF">2025-10-05T14:18:43Z</dcterms:modified>
  <cp:category/>
</cp:coreProperties>
</file>