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9CCB0-A280-7F54-EC35-FA116B38C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059EA-951B-CED3-B1DD-22A42B594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68A8D-A168-2902-5DD9-A7D7DC0E5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831CD-F513-4F0C-9C5D-05A40CEF516A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4C4C5-DE7F-4737-077F-0C0FAFFA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4ABEC-90C4-2CDE-E5B5-D13149625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1475-341A-4312-BD62-160E9AD41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21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271A2-AD79-98F9-55D5-9687F267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D879FC-8DE7-EA45-3D10-AE3A66FD2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34B04-B6B6-074F-AEEB-038B62962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831CD-F513-4F0C-9C5D-05A40CEF516A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B658D-0FB9-A5FB-FA6C-55B0A2A4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1578F-41CC-177D-538C-497B3E153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1475-341A-4312-BD62-160E9AD41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32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F278C-0CA5-6A89-2F49-EBD2F66B9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A8E11-4AE6-D4AA-3A2B-D3F08086B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46E2D-210F-81D8-E175-5AE798D1F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831CD-F513-4F0C-9C5D-05A40CEF516A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1382B-535E-0F26-C5A9-CECBEA72A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22F8F-F5D2-16BC-BE2E-EE20088BA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1475-341A-4312-BD62-160E9AD41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59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3391D-0867-CB9B-6CFE-68CA979DE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2A809-4B76-55E4-2F94-C30361D28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B1EF0-6709-C491-1AC8-3CB714060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831CD-F513-4F0C-9C5D-05A40CEF516A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61AB2-53CD-04E6-9E47-D02BBD04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23906-55FF-F496-5768-E4BF355F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1475-341A-4312-BD62-160E9AD41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23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83A7-6463-3A63-62AD-302FE1E9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C5E2D-475A-ECFB-EE98-C77D187E8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A83EB-A403-32CF-2639-2C7458A9A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831CD-F513-4F0C-9C5D-05A40CEF516A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C95B5-950D-26C4-7AA5-A615350B8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27FA3-4A06-8C5A-E484-F1971725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1475-341A-4312-BD62-160E9AD41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914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3E58-A014-230D-C229-D56940D2E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CEA3-D05A-884C-8624-62B409030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BDDBB-CA10-D3D8-BE42-923598373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17759-95AE-0929-18C5-353773CA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831CD-F513-4F0C-9C5D-05A40CEF516A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A2B37-190C-4C7E-7735-E1E6F323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3FBB7-E71F-3DE4-E24E-3BDDFB22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1475-341A-4312-BD62-160E9AD41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6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B7C42-5340-0687-5461-C65FB2349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3A11A-5BF3-14B6-20BC-EFFE73E4B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CD0C2F-7E62-D4D5-C386-012B5FB16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1523CF-29C5-FA18-1B27-9D4750E9D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4774CC-EA7A-6B36-22E6-64325A4B7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485F3E-F0B2-D396-06BF-5ADB434C9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831CD-F513-4F0C-9C5D-05A40CEF516A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D0D5A-1792-D524-D8C7-D4CCCA587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19F95B-0E27-F027-7372-CF31A962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1475-341A-4312-BD62-160E9AD41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29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E2993-97E2-3496-6B4F-1980D082C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3FFA99-D031-0CAD-69BB-33D82A14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831CD-F513-4F0C-9C5D-05A40CEF516A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D871C-19ED-19D4-BE24-5AA47F101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456E6-57E1-EE6E-E60B-CD82A5F9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1475-341A-4312-BD62-160E9AD41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45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31FC2F-5B32-0FDF-50CC-DB595900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831CD-F513-4F0C-9C5D-05A40CEF516A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3ACDF-E927-5951-BBDC-C3F0BD47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01586-B1FA-2EF2-5F77-C0E763353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1475-341A-4312-BD62-160E9AD41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04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53123-6E3F-9867-4B18-262F6D0B4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347BC-D5C3-391F-35E0-EA7DBDE1F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61D9E-0A42-2A9D-BC8A-DDFC373FD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7F4AE-383D-6516-C526-01BA7313D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831CD-F513-4F0C-9C5D-05A40CEF516A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62B72-BDDA-794E-BBCE-DF812796F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ADB81-C7EF-336C-542A-6A27B7F1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1475-341A-4312-BD62-160E9AD41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87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626C-E9AD-7A8B-34BD-7598DF07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8CEBE-348D-6E25-00D7-3111E1A9A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838AB-90E5-8C58-CF63-DAD553CFD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22586-CF91-7259-DBD2-3ABE2C47E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831CD-F513-4F0C-9C5D-05A40CEF516A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A2AB6-289F-18CE-27F3-C0B53CFF6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84C33-E74D-0467-0266-F94562B7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1475-341A-4312-BD62-160E9AD41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01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1C6842-AA62-DD67-A0EF-0E8554E81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08653-D015-32D8-BA5C-78CE8F6B6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74161-6D21-2BE8-2C94-FD281722D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D831CD-F513-4F0C-9C5D-05A40CEF516A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F4013-493B-7699-34CB-1DE68B9F3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BED31-9ADB-BCE0-9A07-BDA23068E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8E1475-341A-4312-BD62-160E9AD41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19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/>
            </a:gs>
            <a:gs pos="36000">
              <a:schemeClr val="tx2">
                <a:lumMod val="75000"/>
                <a:lumOff val="25000"/>
              </a:schemeClr>
            </a:gs>
            <a:gs pos="55000">
              <a:schemeClr val="tx2">
                <a:lumMod val="75000"/>
                <a:lumOff val="25000"/>
              </a:schemeClr>
            </a:gs>
            <a:gs pos="78000">
              <a:schemeClr val="tx2">
                <a:lumMod val="90000"/>
                <a:lumOff val="1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AB32BB7-F466-F4C7-B4EB-5270C2F96189}"/>
              </a:ext>
            </a:extLst>
          </p:cNvPr>
          <p:cNvSpPr/>
          <p:nvPr/>
        </p:nvSpPr>
        <p:spPr>
          <a:xfrm>
            <a:off x="186813" y="146512"/>
            <a:ext cx="2585884" cy="2160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719AD9-69D3-8B0A-9B5E-A012CDB660B9}"/>
              </a:ext>
            </a:extLst>
          </p:cNvPr>
          <p:cNvSpPr/>
          <p:nvPr/>
        </p:nvSpPr>
        <p:spPr>
          <a:xfrm>
            <a:off x="7511029" y="146512"/>
            <a:ext cx="4526769" cy="2160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2A32B8-7460-AABD-3120-424D53728F72}"/>
              </a:ext>
            </a:extLst>
          </p:cNvPr>
          <p:cNvSpPr/>
          <p:nvPr/>
        </p:nvSpPr>
        <p:spPr>
          <a:xfrm>
            <a:off x="2878478" y="146510"/>
            <a:ext cx="4526769" cy="2160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A412B-658D-477C-B22A-908793541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872" y="588634"/>
            <a:ext cx="3251032" cy="12760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FBD274-174B-E8BF-02AB-46B7678C3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268" y="459931"/>
            <a:ext cx="3228290" cy="15334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8161877-76BF-0137-0129-FFDDDA49ADC4}"/>
              </a:ext>
            </a:extLst>
          </p:cNvPr>
          <p:cNvSpPr/>
          <p:nvPr/>
        </p:nvSpPr>
        <p:spPr>
          <a:xfrm>
            <a:off x="186813" y="3878274"/>
            <a:ext cx="2585884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3BBAE0-DD65-0A19-E587-622B40589110}"/>
              </a:ext>
            </a:extLst>
          </p:cNvPr>
          <p:cNvSpPr/>
          <p:nvPr/>
        </p:nvSpPr>
        <p:spPr>
          <a:xfrm>
            <a:off x="186813" y="5343916"/>
            <a:ext cx="2585884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EE202B-A2CB-BF4F-E4CD-6CC9C5B9A968}"/>
              </a:ext>
            </a:extLst>
          </p:cNvPr>
          <p:cNvSpPr/>
          <p:nvPr/>
        </p:nvSpPr>
        <p:spPr>
          <a:xfrm>
            <a:off x="186813" y="2410027"/>
            <a:ext cx="2585884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5C3E9F-0339-2596-36A4-380BB1509D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55" y="3923993"/>
            <a:ext cx="2286000" cy="1280161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03B36FD-ED70-1CDA-2BA0-EE1D32D3F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29" y="5683958"/>
            <a:ext cx="2286000" cy="6915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EF0D09-8543-D55A-8DA9-28D3E1E606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29" y="2621482"/>
            <a:ext cx="2286000" cy="94868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421AA10-B3EF-F014-B228-A31418412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004" y="2435795"/>
            <a:ext cx="8962103" cy="30637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kern="1200" dirty="0">
                <a:solidFill>
                  <a:srgbClr val="FFFFFF"/>
                </a:solidFill>
                <a:latin typeface="Berlin Sans FB Demi" panose="020E0802020502020306" pitchFamily="34" charset="0"/>
              </a:rPr>
              <a:t>Thanks to the Sponsors</a:t>
            </a:r>
            <a:br>
              <a:rPr lang="en-US" sz="7200" kern="1200" dirty="0">
                <a:solidFill>
                  <a:srgbClr val="FFFFFF"/>
                </a:solidFill>
                <a:latin typeface="Berlin Sans FB Demi" panose="020E0802020502020306" pitchFamily="34" charset="0"/>
              </a:rPr>
            </a:br>
            <a:r>
              <a:rPr lang="en-US" sz="4800" kern="1200" dirty="0">
                <a:solidFill>
                  <a:srgbClr val="FFFFFF"/>
                </a:solidFill>
                <a:latin typeface="Berlin Sans FB" panose="020E0602020502020306" pitchFamily="34" charset="0"/>
              </a:rPr>
              <a:t>Days like today are only possible because of them.</a:t>
            </a:r>
            <a:endParaRPr lang="en-US" sz="7200" kern="1200" dirty="0">
              <a:solidFill>
                <a:srgbClr val="FFFFFF"/>
              </a:solidFill>
              <a:latin typeface="Berlin Sans FB" panose="020E0602020502020306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8C557A-AFBF-2035-E7D3-4F47EEB58A14}"/>
              </a:ext>
            </a:extLst>
          </p:cNvPr>
          <p:cNvCxnSpPr/>
          <p:nvPr/>
        </p:nvCxnSpPr>
        <p:spPr>
          <a:xfrm>
            <a:off x="4021394" y="5683958"/>
            <a:ext cx="5899355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circular logo with a graphic design&#10;&#10;AI-generated content may be incorrect.">
            <a:extLst>
              <a:ext uri="{FF2B5EF4-FFF2-40B4-BE49-F238E27FC236}">
                <a16:creationId xmlns:a16="http://schemas.microsoft.com/office/drawing/2014/main" id="{4AA1523E-2D39-7889-52CD-025A3E74A0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37" y="146512"/>
            <a:ext cx="2148092" cy="216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55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/>
            </a:gs>
            <a:gs pos="36000">
              <a:schemeClr val="tx2">
                <a:lumMod val="75000"/>
                <a:lumOff val="25000"/>
              </a:schemeClr>
            </a:gs>
            <a:gs pos="55000">
              <a:schemeClr val="tx2">
                <a:lumMod val="75000"/>
                <a:lumOff val="25000"/>
              </a:schemeClr>
            </a:gs>
            <a:gs pos="78000">
              <a:schemeClr val="tx2">
                <a:lumMod val="90000"/>
                <a:lumOff val="1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83DBD7-B196-F7BD-7CA6-8A75B186D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34CEBAE-FE68-F658-D945-66556BC7955B}"/>
              </a:ext>
            </a:extLst>
          </p:cNvPr>
          <p:cNvSpPr/>
          <p:nvPr/>
        </p:nvSpPr>
        <p:spPr>
          <a:xfrm>
            <a:off x="186813" y="146512"/>
            <a:ext cx="2585884" cy="2160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5198C1-E7A5-B9F5-8DFD-0F8BC3CE19FF}"/>
              </a:ext>
            </a:extLst>
          </p:cNvPr>
          <p:cNvSpPr/>
          <p:nvPr/>
        </p:nvSpPr>
        <p:spPr>
          <a:xfrm>
            <a:off x="9023642" y="146509"/>
            <a:ext cx="2926080" cy="2160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E129E-0263-1167-C532-38C2B69206AB}"/>
              </a:ext>
            </a:extLst>
          </p:cNvPr>
          <p:cNvSpPr/>
          <p:nvPr/>
        </p:nvSpPr>
        <p:spPr>
          <a:xfrm>
            <a:off x="2878479" y="146509"/>
            <a:ext cx="2926080" cy="2160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66AE8C-7159-251D-5AEE-F3F6C4FDE518}"/>
              </a:ext>
            </a:extLst>
          </p:cNvPr>
          <p:cNvSpPr/>
          <p:nvPr/>
        </p:nvSpPr>
        <p:spPr>
          <a:xfrm>
            <a:off x="186813" y="2410026"/>
            <a:ext cx="2585884" cy="43014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6CD9ECB-ADC8-78FC-8EB6-EE3702CB8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6442" y="2410027"/>
            <a:ext cx="6118059" cy="338117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200" kern="1200" dirty="0">
                <a:solidFill>
                  <a:srgbClr val="FFFFFF"/>
                </a:solidFill>
                <a:latin typeface="Berlin Sans FB Demi" panose="020E0802020502020306" pitchFamily="34" charset="0"/>
              </a:rPr>
              <a:t>SESSION FEEDBACK</a:t>
            </a:r>
            <a:br>
              <a:rPr lang="en-US" sz="4800" kern="1200" dirty="0">
                <a:solidFill>
                  <a:srgbClr val="FFFFFF"/>
                </a:solidFill>
                <a:latin typeface="Berlin Sans FB" panose="020E0602020502020306" pitchFamily="34" charset="0"/>
              </a:rPr>
            </a:br>
            <a:br>
              <a:rPr lang="en-US" sz="3200" kern="1200" dirty="0">
                <a:solidFill>
                  <a:srgbClr val="FFFFFF"/>
                </a:solidFill>
                <a:latin typeface="Berlin Sans FB" panose="020E0602020502020306" pitchFamily="34" charset="0"/>
              </a:rPr>
            </a:br>
            <a:r>
              <a:rPr lang="en-US" sz="2800" kern="1200" dirty="0">
                <a:solidFill>
                  <a:srgbClr val="FFFFFF"/>
                </a:solidFill>
                <a:latin typeface="Berlin Sans FB" panose="020E0602020502020306" pitchFamily="34" charset="0"/>
              </a:rPr>
              <a:t>Please use this QR Code to complete the speaker feedback form. </a:t>
            </a:r>
            <a:br>
              <a:rPr lang="en-US" sz="2800" kern="1200" dirty="0">
                <a:solidFill>
                  <a:srgbClr val="FFFFFF"/>
                </a:solidFill>
                <a:latin typeface="Berlin Sans FB" panose="020E0602020502020306" pitchFamily="34" charset="0"/>
              </a:rPr>
            </a:br>
            <a:br>
              <a:rPr lang="en-US" sz="2800" kern="1200" dirty="0">
                <a:solidFill>
                  <a:srgbClr val="FFFFFF"/>
                </a:solidFill>
                <a:latin typeface="Berlin Sans FB" panose="020E0602020502020306" pitchFamily="34" charset="0"/>
              </a:rPr>
            </a:br>
            <a:r>
              <a:rPr lang="en-US" sz="2800" kern="1200" dirty="0">
                <a:solidFill>
                  <a:srgbClr val="FFFFFF"/>
                </a:solidFill>
                <a:latin typeface="Berlin Sans FB" panose="020E0602020502020306" pitchFamily="34" charset="0"/>
              </a:rPr>
              <a:t>Each completed form gives you an entry to win one of our awesome prizes.</a:t>
            </a:r>
            <a:endParaRPr lang="en-US" kern="1200" dirty="0">
              <a:solidFill>
                <a:srgbClr val="FFFFFF"/>
              </a:solidFill>
              <a:latin typeface="Berlin Sans FB" panose="020E0602020502020306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8D35B5-B03F-8C8B-0665-B4B96DBF35A2}"/>
              </a:ext>
            </a:extLst>
          </p:cNvPr>
          <p:cNvCxnSpPr/>
          <p:nvPr/>
        </p:nvCxnSpPr>
        <p:spPr>
          <a:xfrm>
            <a:off x="2878479" y="6533421"/>
            <a:ext cx="5899355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circular logo with a graphic design&#10;&#10;AI-generated content may be incorrect.">
            <a:extLst>
              <a:ext uri="{FF2B5EF4-FFF2-40B4-BE49-F238E27FC236}">
                <a16:creationId xmlns:a16="http://schemas.microsoft.com/office/drawing/2014/main" id="{6D08AE56-6930-3625-C0A0-6462335AD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37" y="146512"/>
            <a:ext cx="2148092" cy="2166868"/>
          </a:xfrm>
          <a:prstGeom prst="rect">
            <a:avLst/>
          </a:prstGeom>
        </p:spPr>
      </p:pic>
      <p:pic>
        <p:nvPicPr>
          <p:cNvPr id="21" name="Picture 20" descr="A group of items on a table&#10;&#10;AI-generated content may be incorrect.">
            <a:extLst>
              <a:ext uri="{FF2B5EF4-FFF2-40B4-BE49-F238E27FC236}">
                <a16:creationId xmlns:a16="http://schemas.microsoft.com/office/drawing/2014/main" id="{BDEB510C-7CB3-5B6D-6206-6680F86B2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891" y="235906"/>
            <a:ext cx="2640216" cy="198148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D14A38B-E53C-42F9-8E6D-F3FE6060515C}"/>
              </a:ext>
            </a:extLst>
          </p:cNvPr>
          <p:cNvSpPr/>
          <p:nvPr/>
        </p:nvSpPr>
        <p:spPr>
          <a:xfrm>
            <a:off x="5951061" y="146509"/>
            <a:ext cx="2926080" cy="2160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D343D1E-0523-C9CA-A0FB-43B5EDA15A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1" r="19331"/>
          <a:stretch/>
        </p:blipFill>
        <p:spPr bwMode="auto">
          <a:xfrm>
            <a:off x="6361665" y="174211"/>
            <a:ext cx="2104872" cy="210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A1C4A40-500F-E669-3308-E04F6EB4D86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156" r="-16" b="5"/>
          <a:stretch/>
        </p:blipFill>
        <p:spPr>
          <a:xfrm>
            <a:off x="3304994" y="235906"/>
            <a:ext cx="2073049" cy="198148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26E14FB-3DC2-8BCF-C7AB-482B82500A6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-2166" r="-768" b="-2"/>
          <a:stretch/>
        </p:blipFill>
        <p:spPr>
          <a:xfrm>
            <a:off x="213481" y="3208129"/>
            <a:ext cx="2452519" cy="2654755"/>
          </a:xfrm>
          <a:prstGeom prst="rect">
            <a:avLst/>
          </a:prstGeom>
        </p:spPr>
      </p:pic>
      <p:pic>
        <p:nvPicPr>
          <p:cNvPr id="26" name="Content Placeholder 4" descr="A qr code on a blue background&#10;&#10;AI-generated content may be incorrect.">
            <a:extLst>
              <a:ext uri="{FF2B5EF4-FFF2-40B4-BE49-F238E27FC236}">
                <a16:creationId xmlns:a16="http://schemas.microsoft.com/office/drawing/2014/main" id="{AB0C695F-B960-E3AD-C865-639E7817B2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2" t="24679" r="8647" b="24016"/>
          <a:stretch/>
        </p:blipFill>
        <p:spPr>
          <a:xfrm>
            <a:off x="9090085" y="2703379"/>
            <a:ext cx="2793194" cy="279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510</TotalTime>
  <Words>48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Berlin Sans FB</vt:lpstr>
      <vt:lpstr>Berlin Sans FB Demi</vt:lpstr>
      <vt:lpstr>Office Theme</vt:lpstr>
      <vt:lpstr>Thanks to the Sponsors Days like today are only possible because of them.</vt:lpstr>
      <vt:lpstr>SESSION FEEDBACK  Please use this QR Code to complete the speaker feedback form.   Each completed form gives you an entry to win one of our awesome prizes.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Thanks to the Sponsors Days like today are only possible because of them.</dc:title>
  <dc:creator>Michael Johnson</dc:creator>
  <cp:lastModifiedBy>Warren Rocchi</cp:lastModifiedBy>
  <cp:revision>14</cp:revision>
  <dcterms:created xsi:type="dcterms:W3CDTF">2025-05-15T06:43:14Z</dcterms:created>
  <dcterms:modified xsi:type="dcterms:W3CDTF">2025-05-16T11:35:58Z</dcterms:modified>
</cp:coreProperties>
</file>