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Vibe Coding: Where AI Handles the Syntax, and You Build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Live coding with GitHub Copilot - fewer slides, more vibes</a:t>
            </a:r>
          </a:p>
          <a:p/>
          <a:p>
            <a:r>
              <a:t>Your Name (@YourHandle)</a:t>
            </a:r>
          </a:p>
          <a:p>
            <a:r>
              <a:t>Microsoft AI MVP - Software Architect - Indie Dev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Vibe Coding?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"I just see stuff, say stuff, run stuff, and copy paste stuff-and it mostly works." - Andrej Karpathy</a:t>
            </a:r>
          </a:p>
          <a:p/>
          <a:p>
            <a:r>
              <a:t>- Use natural language to generate working code</a:t>
            </a:r>
          </a:p>
          <a:p>
            <a:r>
              <a:t>- AI is your pair programmer (GitHub Copilot, Cursor, etc.)</a:t>
            </a:r>
          </a:p>
          <a:p>
            <a:r>
              <a:t>- You focus on logic, UX, and vision - not syntax</a:t>
            </a:r>
          </a:p>
          <a:p>
            <a:r>
              <a:t>- Great for prototyping, throwaway projects, and solo builds</a:t>
            </a:r>
          </a:p>
          <a:p/>
          <a:p>
            <a:r>
              <a:t>You're not typing less because you're lazy... you're typing less because you're vibing.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Vibe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Prompt -&gt; Generate -&gt; Tweak -&gt; Repeat</a:t>
            </a:r>
          </a:p>
          <a:p/>
          <a:p>
            <a:r>
              <a:t>Step      | You Do (Prompt)                      | AI Does (Generate)</a:t>
            </a:r>
          </a:p>
          <a:p>
            <a:r>
              <a:t>--------- | ------------------------------------ | --------------------------</a:t>
            </a:r>
          </a:p>
          <a:p>
            <a:r>
              <a:t>Prompt    | "Build a form with dark mode toggle" | Writes HTML/CSS/JS</a:t>
            </a:r>
          </a:p>
          <a:p>
            <a:r>
              <a:t>Generate  | Accept suggestion                    | Fills in logic, structure</a:t>
            </a:r>
          </a:p>
          <a:p>
            <a:r>
              <a:t>Tweak     | "Make button rounded"                | Updates styles, layout</a:t>
            </a:r>
          </a:p>
          <a:p>
            <a:r>
              <a:t>Repeat    | Paste error, ask for fix             | Debugs and refines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of the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GitHub Copilot - AI autocomplete on steroids</a:t>
            </a:r>
          </a:p>
          <a:p>
            <a:r>
              <a:t>- VS Code - Your vibe station</a:t>
            </a:r>
          </a:p>
          <a:p>
            <a:r>
              <a:t>- SuperWhisper (Optional) - Talk to your IDE</a:t>
            </a:r>
          </a:p>
          <a:p>
            <a:r>
              <a:t>- Cursor IDE / Replit / Claude - Other vibe tools</a:t>
            </a:r>
          </a:p>
          <a:p>
            <a:r>
              <a:t>- Your brain - Still essential (for now)</a:t>
            </a:r>
          </a:p>
          <a:p/>
          <a:p>
            <a:r>
              <a:t>The tools are evolving, but the mindset is the real game-changer.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Takeaway Vibes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"You're not writing less code - you're thinking at a higher level."</a:t>
            </a:r>
          </a:p>
          <a:p/>
          <a:p>
            <a:r>
              <a:t>- AI handles the syntax</a:t>
            </a:r>
          </a:p>
          <a:p>
            <a:r>
              <a:t>- You handle the architecture, creativity, and user experience</a:t>
            </a:r>
          </a:p>
          <a:p>
            <a:r>
              <a:t>- Vibe coding = faster iteration, fewer blockers, more fun</a:t>
            </a:r>
          </a:p>
          <a:p/>
          <a:p>
            <a:r>
              <a:t>Build at the speed of thought.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Let's vibe out and build:</a:t>
            </a:r>
          </a:p>
          <a:p>
            <a:r>
              <a:t>- A landing page with dark mode and animated buttons</a:t>
            </a:r>
          </a:p>
          <a:p>
            <a:r>
              <a:t>- A React app that fetches cat facts</a:t>
            </a:r>
          </a:p>
          <a:p>
            <a:r>
              <a:t>- Whatever you suggest!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