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4"/>
    <p:restoredTop sz="94665"/>
  </p:normalViewPr>
  <p:slideViewPr>
    <p:cSldViewPr snapToGrid="0" snapToObjects="1">
      <p:cViewPr varScale="1">
        <p:scale>
          <a:sx n="120" d="100"/>
          <a:sy n="120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k Woody" userId="4205aafe-f083-4d36-8b19-c9188dd9e34d" providerId="ADAL" clId="{45FA6A0E-019A-9344-9109-D6A75ED35A56}"/>
    <pc:docChg chg="modSld">
      <pc:chgData name="Buck Woody" userId="4205aafe-f083-4d36-8b19-c9188dd9e34d" providerId="ADAL" clId="{45FA6A0E-019A-9344-9109-D6A75ED35A56}" dt="2018-08-20T19:01:17.162" v="0" actId="14734"/>
      <pc:docMkLst>
        <pc:docMk/>
      </pc:docMkLst>
      <pc:sldChg chg="modSp">
        <pc:chgData name="Buck Woody" userId="4205aafe-f083-4d36-8b19-c9188dd9e34d" providerId="ADAL" clId="{45FA6A0E-019A-9344-9109-D6A75ED35A56}" dt="2018-08-20T19:01:17.162" v="0" actId="14734"/>
        <pc:sldMkLst>
          <pc:docMk/>
          <pc:sldMk cId="1601255409" sldId="262"/>
        </pc:sldMkLst>
        <pc:graphicFrameChg chg="modGraphic">
          <ac:chgData name="Buck Woody" userId="4205aafe-f083-4d36-8b19-c9188dd9e34d" providerId="ADAL" clId="{45FA6A0E-019A-9344-9109-D6A75ED35A56}" dt="2018-08-20T19:01:17.162" v="0" actId="14734"/>
          <ac:graphicFrameMkLst>
            <pc:docMk/>
            <pc:sldMk cId="1601255409" sldId="262"/>
            <ac:graphicFrameMk id="4" creationId="{8CD6D050-05B6-AB41-A7C2-3475B9B7EF52}"/>
          </ac:graphicFrameMkLst>
        </pc:graphicFrameChg>
      </pc:sldChg>
    </pc:docChg>
  </pc:docChgLst>
  <pc:docChgLst>
    <pc:chgData name="Buck Woody" userId="4205aafe-f083-4d36-8b19-c9188dd9e34d" providerId="ADAL" clId="{40ADF8A7-9C8C-FA48-923F-292770B66D99}"/>
    <pc:docChg chg="custSel addSld modSld">
      <pc:chgData name="Buck Woody" userId="4205aafe-f083-4d36-8b19-c9188dd9e34d" providerId="ADAL" clId="{40ADF8A7-9C8C-FA48-923F-292770B66D99}" dt="2018-06-29T11:51:00.767" v="61" actId="114"/>
      <pc:docMkLst>
        <pc:docMk/>
      </pc:docMkLst>
      <pc:sldChg chg="modSp">
        <pc:chgData name="Buck Woody" userId="4205aafe-f083-4d36-8b19-c9188dd9e34d" providerId="ADAL" clId="{40ADF8A7-9C8C-FA48-923F-292770B66D99}" dt="2018-06-29T11:49:22.138" v="45" actId="20577"/>
        <pc:sldMkLst>
          <pc:docMk/>
          <pc:sldMk cId="0" sldId="256"/>
        </pc:sldMkLst>
        <pc:spChg chg="mod">
          <ac:chgData name="Buck Woody" userId="4205aafe-f083-4d36-8b19-c9188dd9e34d" providerId="ADAL" clId="{40ADF8A7-9C8C-FA48-923F-292770B66D99}" dt="2018-06-29T11:49:22.138" v="45" actId="20577"/>
          <ac:spMkLst>
            <pc:docMk/>
            <pc:sldMk cId="0" sldId="256"/>
            <ac:spMk id="3" creationId="{566A40EA-D797-1A4F-9971-FA5B1394AE9A}"/>
          </ac:spMkLst>
        </pc:spChg>
      </pc:sldChg>
      <pc:sldChg chg="addSp delSp modSp add">
        <pc:chgData name="Buck Woody" userId="4205aafe-f083-4d36-8b19-c9188dd9e34d" providerId="ADAL" clId="{40ADF8A7-9C8C-FA48-923F-292770B66D99}" dt="2018-06-29T11:51:00.767" v="61" actId="114"/>
        <pc:sldMkLst>
          <pc:docMk/>
          <pc:sldMk cId="1601255409" sldId="262"/>
        </pc:sldMkLst>
        <pc:spChg chg="mod">
          <ac:chgData name="Buck Woody" userId="4205aafe-f083-4d36-8b19-c9188dd9e34d" providerId="ADAL" clId="{40ADF8A7-9C8C-FA48-923F-292770B66D99}" dt="2018-06-29T11:49:02.107" v="7" actId="1076"/>
          <ac:spMkLst>
            <pc:docMk/>
            <pc:sldMk cId="1601255409" sldId="262"/>
            <ac:spMk id="2" creationId="{52CC7101-0FAC-6244-A3A8-3665F00FCC74}"/>
          </ac:spMkLst>
        </pc:spChg>
        <pc:spChg chg="del">
          <ac:chgData name="Buck Woody" userId="4205aafe-f083-4d36-8b19-c9188dd9e34d" providerId="ADAL" clId="{40ADF8A7-9C8C-FA48-923F-292770B66D99}" dt="2018-06-29T11:48:52.543" v="5" actId="478"/>
          <ac:spMkLst>
            <pc:docMk/>
            <pc:sldMk cId="1601255409" sldId="262"/>
            <ac:spMk id="3" creationId="{566A40EA-D797-1A4F-9971-FA5B1394AE9A}"/>
          </ac:spMkLst>
        </pc:spChg>
        <pc:graphicFrameChg chg="add mod modGraphic">
          <ac:chgData name="Buck Woody" userId="4205aafe-f083-4d36-8b19-c9188dd9e34d" providerId="ADAL" clId="{40ADF8A7-9C8C-FA48-923F-292770B66D99}" dt="2018-06-29T11:51:00.767" v="61" actId="114"/>
          <ac:graphicFrameMkLst>
            <pc:docMk/>
            <pc:sldMk cId="1601255409" sldId="262"/>
            <ac:graphicFrameMk id="4" creationId="{8CD6D050-05B6-AB41-A7C2-3475B9B7EF5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22C18E-4BD9-2C4B-8A69-836ACC76576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163174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sp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2D82E-3ED0-CB43-BD0E-595F8562869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6694509" y="0"/>
            <a:ext cx="163173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sp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26D67-0605-7841-B883-733A6D5E82D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870399"/>
            <a:ext cx="163174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sp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62935-3059-604C-95A9-4FADBC66D9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934621" y="8870399"/>
            <a:ext cx="923061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spAutoFit/>
          </a:bodyPr>
          <a:lstStyle/>
          <a:p>
            <a:pPr algn="r" hangingPunct="0">
              <a:defRPr sz="1400"/>
            </a:pPr>
            <a:fld id="{4991C640-6D06-E14D-8D83-4C4F1B20A8D3}" type="slidenum">
              <a:t>‹#›</a:t>
            </a:fld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299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E916A-A76A-B74F-B034-C273A910F8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4FE165-7B00-924D-BE7B-0DF04334834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E8E04DD-09AD-0F43-81A5-B2E86E2EC93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64D6C-D028-B146-95BD-C692793F5E8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39C-3D18-0242-B4A5-07462B40976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B77D2-3344-7249-A8DF-B0D693C385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10223D0-CE9D-ED4C-A257-91CE02FDC1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1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4B11C-0D63-FE41-860C-C82A8481B4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1440" tIns="45720" rIns="91440" bIns="45720"/>
          <a:lstStyle/>
          <a:p>
            <a:pPr lvl="0" hangingPunct="1"/>
            <a:fld id="{639347CE-A770-F649-865E-1542B8280BF6}" type="slidenum">
              <a:t>1</a:t>
            </a:fld>
            <a:endParaRPr lang="en-US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678BD6-B7AB-3344-A42E-3E72660480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2807A67-38BB-F341-802B-F2DA4641D425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D7F1D-8F48-D346-90EB-A1066FD48C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78C24-7AC8-AC4A-B3A0-EC8D04F3AD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4B11C-0D63-FE41-860C-C82A8481B4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1440" tIns="45720" rIns="91440" bIns="45720"/>
          <a:lstStyle/>
          <a:p>
            <a:pPr lvl="0" hangingPunct="1"/>
            <a:fld id="{639347CE-A770-F649-865E-1542B8280BF6}" type="slidenum">
              <a:t>2</a:t>
            </a:fld>
            <a:endParaRPr lang="en-US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678BD6-B7AB-3344-A42E-3E72660480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2807A67-38BB-F341-802B-F2DA4641D425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D7F1D-8F48-D346-90EB-A1066FD48C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78C24-7AC8-AC4A-B3A0-EC8D04F3AD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A35E2-13CB-5C42-9CB8-97D7B68590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5BB7C9CD-BFDE-604B-8423-7FC4A27EBD70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10419-AE3D-5749-A595-DDCDCC86F6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48C67-92AE-604E-9D54-CFE116CB7D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41697-7630-0246-B7F9-2EB9FEA836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477C711E-4432-8744-A0E1-750083EECCA5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2B21D-0FDA-EF49-A015-7B4C7B614E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E471B-73BD-4146-98AE-071FB455CB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5CA7-47B7-2646-9FA1-74CEE80320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95F5A334-0877-A142-A516-B74534587502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60837-40E4-DC4E-A2F5-8D375B5BB9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62FF2-3CA9-8D40-8628-1105B96B2E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7C23C-1FFE-A549-B5F0-5AC7F95666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0F4E544A-387C-154B-91DC-FC90CDC3B682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DE2863-4833-2347-A20B-AA61B07F97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AD7751-B873-404D-8B83-C09B355F06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194DA-BF71-8C43-B3D5-CBFAACC4E8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852E890-3CD6-A946-8E9E-4E31F5A724E6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67770-5B22-B445-B6EC-95335E52C6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55DEB-9EA5-E84F-9D70-3BC499AB1F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BDB9-2787-6145-8D13-510B0134F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B6B8C-0279-F44E-BB56-03B4884C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E70D9-BEAA-3E45-9ED1-E01FADC04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C1818-1DB3-7F40-B700-E2CCC69F43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21B5-DDBB-A843-9CDC-B736A5A1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DC91E2-912F-F74B-A3A7-BA2BDDE63C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37AD-CDB7-F14C-8139-2B890365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1BD5B-C5AD-9248-872A-70B692626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EB00-466F-F248-BDBE-4F82DFEC55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F88C0-8BB5-6D4A-B31A-D0CCCD5F92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E6C5-1BE0-5349-8117-8D15533C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1CBF4C-9319-BC40-9D1C-75363A4F93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325E5-916F-9C46-80F1-213FA1207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7613" y="533400"/>
            <a:ext cx="2741612" cy="5048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9CFF1-2926-9E4B-B3E1-A4F39A126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33400"/>
            <a:ext cx="8075613" cy="5048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CDDF-1BDB-AF43-9A8D-E2F92D110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3FC80-9CDF-7343-8CC8-C11338D1FC8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4CBC-CF89-5946-9404-EE627B7B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172C3-0028-D941-BB26-1D3E39096A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4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AD23-7ED8-CB4B-9F69-5BC85338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17B96-10F6-024E-BC88-CAE9D19F2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E22E4-3ACE-274D-96F7-779DF104E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6F712-93B1-8348-A8C1-5671DD1E3F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5D09-B5C5-924E-B51A-491B8640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912203-22E5-3A40-BE4C-589B423A42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C014-F9B5-BD40-B7FA-6F3F76A2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2139-0664-1748-8F73-E0C3E87C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6F103-F958-0C46-B076-7180AE33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609C2-3D88-794A-BCF2-F91198D2B5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9A6C-7F92-A647-BD7C-EF86C402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7DBF1B-EA2A-1B4B-B00E-40BDC812E8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F3D4-B7B8-8F4D-9D78-0E394750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8D83-A16E-534E-88F7-6B82F23E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18216-6C12-1F4A-B5C4-8A59429846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05A59-2593-B647-AB1A-CA6C8101115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1AA1-FB89-F145-AB90-B06E5293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54480A-636C-9A4C-995C-145934D80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073F-AE56-6648-84F4-EFD33370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C020-6A7B-7742-96BD-CF84541EF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3" y="1828800"/>
            <a:ext cx="42672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C6BE1-79F2-6341-B8DA-8B92B56ED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4813" y="1828800"/>
            <a:ext cx="42672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955A-78E8-A445-A749-BD422AFC2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4943D1-CDC0-AC48-98B9-EF8D9647A0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C9281-3E67-EA43-93C9-30FB6D1E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C41472-ED18-1147-AC98-77546F4CC8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4569-D4D6-4E41-BE88-ABF6D0C1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83472-59E6-3E44-B1FA-B0E7C781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73392-CE47-5946-98A0-FE78BC80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4EA6B-7A4E-BA45-ACE1-19DA934C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3B312-E503-7C4D-AC37-734126BA6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099C80-28DE-314A-B880-23C69CEE9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A27D4E6-EEE6-7244-BDCE-370A85CE24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946D0-010E-ED47-B867-9A37FB08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D8F15E-A700-A144-8AA0-279DE54D6E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9AAD-580C-4B41-98FD-6A297D4B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F0CAB-67C7-564E-B27D-DA23EACBF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A9482-4D95-9C40-A4F4-20A5AB47DF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1F2E-6C8A-7C48-BCDB-03B3A4C7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97265C-438C-AF40-904D-13145E1661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7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64ECDA-50C6-2E41-806B-8AE10F90A0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C3FFE-46CD-5D45-A1FB-C917A186C07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783C3-3BB3-8D45-A53A-A530DEDA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AAB9BC-F6AE-054E-BCB6-BA0C8A756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5036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59D6-ED24-E34A-BBC7-8DA1D02C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508D-E0B2-7248-A620-DE4504F1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9EDD3-BFFE-DE44-A770-AE4DFFF6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659D-962B-3E41-AF95-E1253318B6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3321A1-B364-D74F-AD5D-ED6A9F07DF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2AF3C-41D3-8D46-AF12-CC703F55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811215-3A84-A04C-809B-7791D14B9C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E83-1ED6-8D4C-8F60-C9F41AC2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116F-F46A-E343-A54F-1E7520C6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50E91-A815-AF47-8B59-3968849C2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A5CF1-BE47-6F45-AE9C-83CB878B77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38C1-DC0A-4248-A97D-3C66EEEC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F8214A-EB36-5A4E-B7B2-5686488B99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0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54D6-A97F-664B-9C90-6E998A78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1E09B-F3D9-4F43-9349-4774AB617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170AE-ED0F-3942-B3B9-A30D9AE0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305D-8CC1-D14B-BBDF-FEC1DDCDE1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079224-F1FD-8246-931E-99DECBE69FB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51DDD-1886-9547-96D4-3CBB2425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1B8298-3CFB-F747-A8AC-9F42863957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7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5540-C739-EE4D-9E26-90F29528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D56F1-523E-0945-A949-56ACCFA21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AD100-EAC4-B044-835E-2317D5D48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6C688-D928-CC4E-A71D-F6B3882912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7F30-3F98-E045-BC48-43AA2FA0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3A2A90-F237-F34A-83F4-3425E62EA6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90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D1B09-8CF2-8B42-87F1-FA20243C8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580313" y="533400"/>
            <a:ext cx="21717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93E59-336A-5644-A0D8-792476B69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63627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EA944-CA7C-ED4D-8F13-04BC1365F8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AA969-CD6C-4C49-8E3A-773846C9A8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4CFB-06CE-5842-A59B-5D5CAB24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7F5255-17EF-5445-9A12-66586BF1E3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A218-B616-6942-AB21-77EEAD95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4DDA6-A616-3046-AD76-C8028C9D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CF58D-66A1-494D-8861-107859745A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731-639C-4F46-A91A-EA26F277E3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0F61-5E86-384B-AD6A-14EEAF7F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22E9D7-628D-6A4F-AC56-9ED3920459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B94C-B16E-AA45-980E-8606A60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40B6-9FB0-184E-B039-02DD0FDB6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CE853-577E-EE4C-89F6-1081A7C7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08612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5C39-E317-8B42-9B5D-3A686E6579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5DC8BE-7EB8-8540-8881-BCAD6176D6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478D6-5FBC-2E4A-93F2-E2FC8318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77DA12-FF7A-9C4B-A5B7-9B306D4DDC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C90F-3ACF-E74D-AF10-CC46DCCA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CFDC4-1479-4D4D-A9BB-42EEB2EA0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9D4A3-9E57-594C-8409-36CD36F0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E5F63-C116-E844-99B8-FF9DE01F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4FEAF-F5BF-E346-A5A8-266849617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5EC14A-5F26-8E4F-9F38-C434A382ED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4961B5-328C-574B-BE7B-9AA7AE8517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5CDCA-8B25-4340-B89D-1E803E1A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F30EC9-7476-764E-AEE0-FF7C76A960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1FFF-82B6-B54C-AC7A-D03EF9D9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A5AF1-447E-A046-91CC-3D42CA237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412FC-2C2C-094D-9CB4-E4DD080D41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EDB2-BA28-E949-B980-52ACB377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260885-EBC6-7B41-868D-08D4D45851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B26662-B760-2F41-A494-DADF82B4D7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82430-02F2-5349-99E0-0BFB878248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D740-4B28-8843-96EC-98CE6EDE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7CD495-D83C-3645-B327-3D839AAD70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33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03F3-47C3-0847-9C98-D2EB418D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35F5-41BA-4644-B771-D9C4EBF3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906A0-154B-504F-8936-14D7FA0A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4FFF7-849D-4F43-8ECC-00DC2226C0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0300E2-14CE-1B44-9900-E5CFE254A7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45CD-748F-7C4C-A8CF-4BC1B321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843BBF-5E80-B243-9E00-BCC73ED16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57D-4152-B047-B63F-A6FFCE9A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7A6D8-09C6-8D41-B49F-64AE27B1D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C5736-FFAF-0241-AA89-D27F1D04B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1500-85A2-5A42-B1B2-0EF6397F11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473DB0-4CDF-764E-8BDD-FC513DD3FF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8/20/18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9D6A9-6A60-574C-BECD-7E4FED41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2D50B7-2889-4C43-B442-82FFBC11BC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1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D6F8-5ADF-844C-BBFC-3BEB590B09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239" y="533520"/>
            <a:ext cx="5028840" cy="25142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5C81A2-57F6-CE44-910D-43FEC1FD468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65239" y="6432479"/>
            <a:ext cx="565272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61E3E-5BCA-1546-9243-F9458366DAB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932520" y="6432479"/>
            <a:ext cx="137124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728C1217-FBD2-B344-9B82-0607FA12F300}" type="datetime1">
              <a:rPr lang="en-US"/>
              <a:pPr lvl="0"/>
              <a:t>8/20/18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065212-6E65-1242-8247-9F8C03453F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32720" y="6432479"/>
            <a:ext cx="121896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4DE86514-33CD-DD48-AB37-19A01656A26C}" type="slidenum"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8EB07-309E-F348-9DCE-308AC2129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none" spc="0" baseline="0">
          <a:ln>
            <a:noFill/>
          </a:ln>
          <a:solidFill>
            <a:srgbClr val="4A66AC"/>
          </a:solidFill>
          <a:highlight>
            <a:scrgbClr r="0" g="0" b="0">
              <a:alpha val="0"/>
            </a:scrgbClr>
          </a:highlight>
          <a:latin typeface="Century Gothic"/>
          <a:ea typeface="Noto Sans CJK SC Regular" pitchFamily="2"/>
          <a:cs typeface="Lohit Devanagari" pitchFamily="2"/>
        </a:defRPr>
      </a:lvl1pPr>
    </p:titleStyle>
    <p:bodyStyle>
      <a:lvl1pPr algn="l" hangingPunct="1">
        <a:lnSpc>
          <a:spcPct val="90000"/>
        </a:lnSpc>
        <a:spcBef>
          <a:spcPts val="1417"/>
        </a:spcBef>
        <a:spcAft>
          <a:spcPts val="0"/>
        </a:spcAft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0F4D-D96E-D941-9459-827A7B07A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239" y="5335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0869-0C1A-4149-AE86-0CA788E15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5239" y="1828800"/>
            <a:ext cx="8686440" cy="419075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E025F4-8554-B94F-B385-37FCFC6808E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65239" y="6155280"/>
            <a:ext cx="565272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EEC0CF-BA81-434E-87FD-DD87758ED65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A42FBB01-3C24-C743-A283-00302F98DFE3}" type="datetime1">
              <a:rPr lang="en-US"/>
              <a:pPr lvl="0"/>
              <a:t>8/20/18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0927-6847-B845-B322-0D836E0EA0F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CF3E5C15-AE37-E74C-B169-66D0B6BBCA7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en-US" sz="3600" b="1" i="0" u="none" strike="noStrike" kern="1200" cap="none" spc="0" baseline="0">
          <a:ln>
            <a:noFill/>
          </a:ln>
          <a:solidFill>
            <a:srgbClr val="4A66AC"/>
          </a:solidFill>
          <a:highlight>
            <a:scrgbClr r="0" g="0" b="0">
              <a:alpha val="0"/>
            </a:scrgbClr>
          </a:highlight>
          <a:latin typeface="Century Gothic"/>
          <a:ea typeface="Noto Sans CJK SC Regular" pitchFamily="2"/>
          <a:cs typeface="Lohit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80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1pPr>
      <a:lvl2pPr marL="0" marR="0" lvl="1" indent="0" algn="l" rtl="0" hangingPunct="1">
        <a:lnSpc>
          <a:spcPct val="90000"/>
        </a:lnSpc>
        <a:spcBef>
          <a:spcPts val="1001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2pPr>
      <a:lvl3pPr marL="0" marR="0" lvl="2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en-US" sz="16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3pPr>
      <a:lvl4pPr marL="0" marR="0" lvl="3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75000"/>
        <a:buFont typeface="StarSymbol"/>
        <a:buChar char="–"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4pPr>
      <a:lvl5pPr marL="0" marR="0" lvl="4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2CC7101-0FAC-6244-A3A8-3665F00FCC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Project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40EA-D797-1A4F-9971-FA5B1394AE9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65239" y="3403440"/>
            <a:ext cx="5028840" cy="424732"/>
          </a:xfrm>
        </p:spPr>
        <p:txBody>
          <a:bodyPr wrap="square" lIns="91440" tIns="45720" rIns="91440" bIns="45720" anchor="t"/>
          <a:lstStyle/>
          <a:p>
            <a:pPr lvl="0" rtl="0">
              <a:spcBef>
                <a:spcPts val="601"/>
              </a:spcBef>
              <a:tabLst>
                <a:tab pos="0" algn="l"/>
              </a:tabLst>
            </a:pPr>
            <a:r>
              <a:rPr lang="en-US" sz="2400" dirty="0">
                <a:latin typeface="Palatino Linotype" pitchFamily="18"/>
              </a:rPr>
              <a:t>Company Name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2CC7101-0FAC-6244-A3A8-3665F00FCC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4634" y="230148"/>
            <a:ext cx="5028840" cy="584775"/>
          </a:xfrm>
        </p:spPr>
        <p:txBody>
          <a:bodyPr/>
          <a:lstStyle/>
          <a:p>
            <a:pPr lvl="0"/>
            <a:r>
              <a:rPr lang="en-US" dirty="0"/>
              <a:t>Project Flow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D6D050-05B6-AB41-A7C2-3475B9B7E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16650"/>
              </p:ext>
            </p:extLst>
          </p:nvPr>
        </p:nvGraphicFramePr>
        <p:xfrm>
          <a:off x="463124" y="1036352"/>
          <a:ext cx="10638336" cy="5332548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3110484">
                  <a:extLst>
                    <a:ext uri="{9D8B030D-6E8A-4147-A177-3AD203B41FA5}">
                      <a16:colId xmlns:a16="http://schemas.microsoft.com/office/drawing/2014/main" val="1555923058"/>
                    </a:ext>
                  </a:extLst>
                </a:gridCol>
                <a:gridCol w="3083442">
                  <a:extLst>
                    <a:ext uri="{9D8B030D-6E8A-4147-A177-3AD203B41FA5}">
                      <a16:colId xmlns:a16="http://schemas.microsoft.com/office/drawing/2014/main" val="3009566904"/>
                    </a:ext>
                  </a:extLst>
                </a:gridCol>
                <a:gridCol w="4444410">
                  <a:extLst>
                    <a:ext uri="{9D8B030D-6E8A-4147-A177-3AD203B41FA5}">
                      <a16:colId xmlns:a16="http://schemas.microsoft.com/office/drawing/2014/main" val="1963081900"/>
                    </a:ext>
                  </a:extLst>
                </a:gridCol>
              </a:tblGrid>
              <a:tr h="3942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Phase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Audience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Deliverable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6895313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Discovery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Business Organization, Technical Team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Business Requirements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6273476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Envisioning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Business Organization, Technical Team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Business-Ready Presentation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886093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Architecture Design Session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Internal and External Technical Teams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Wireframe Diagram, Data Flow Diagram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211870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Proof of Concept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</a:rPr>
                        <a:t>Internal and External Technical Teams</a:t>
                      </a:r>
                      <a:endParaRPr lang="en-US" sz="2000" i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Functional Prototype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537063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Implementation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</a:rPr>
                        <a:t>Internal and External Technical Teams</a:t>
                      </a:r>
                      <a:endParaRPr lang="en-US" sz="2000" i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Project Oversight Document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323167"/>
                  </a:ext>
                </a:extLst>
              </a:tr>
              <a:tr h="9959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Handoff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Business Organization, Internal and External Technical Teams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All previous documents, follow-up strategy document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546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55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Vi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49BA-435E-824B-A75C-A3B691443E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Opportunity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A624-EFF8-0942-86E2-5783833AFD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646331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State the Opportunity using the Problem Statement from the Discovery Phase – Make sure this is what the Customer told you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oal and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9D12-233B-314E-A88C-42F776BD50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25C8-BE65-564F-A3A7-99BAB2A842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1661993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State the desired goal from the businesses perspective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Break that goal </a:t>
            </a:r>
            <a:r>
              <a:rPr lang="en-US"/>
              <a:t>down and state </a:t>
            </a:r>
            <a:r>
              <a:rPr lang="en-US" dirty="0"/>
              <a:t>each desired business objective from the businesses perspective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oday’s Sit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DD4B-21DC-9242-BB4B-230B33C043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0BD9-E1EB-A242-A25C-4428516800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923330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Summary of the advantages of using the Microsoft technologies and partners/team members you will recommend (Use brief bullets, discuss details verbally)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vailabl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105-7084-8842-89AD-73D493CF77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5239" y="1064309"/>
            <a:ext cx="8686440" cy="535531"/>
          </a:xfrm>
        </p:spPr>
        <p:txBody>
          <a:bodyPr/>
          <a:lstStyle/>
          <a:p>
            <a:pPr lvl="0"/>
            <a:r>
              <a:rPr lang="en-US" dirty="0"/>
              <a:t>Broad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F1C8-4F76-AD4F-AD30-7C40F85167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2492990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Use this as a familiarizing session for the business – explain what these technologies are and how they will be used (This is </a:t>
            </a:r>
            <a:r>
              <a:rPr lang="en-US" i="1" dirty="0"/>
              <a:t>not</a:t>
            </a:r>
            <a:r>
              <a:rPr lang="en-US" dirty="0"/>
              <a:t> the Architecture Design Session, but will help design that in the next step)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Use the Product Pages from the Microsoft Web Site if you like to show what you would use for a solution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You can use a diagram here, but keep it at the Business level, not the technical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commend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FD50-0BC5-564E-A015-80BDA1A93B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5239" y="533520"/>
            <a:ext cx="9267480" cy="1066320"/>
          </a:xfrm>
        </p:spPr>
        <p:txBody>
          <a:bodyPr/>
          <a:lstStyle/>
          <a:p>
            <a:pPr lvl="0"/>
            <a:r>
              <a:rPr lang="en-US"/>
              <a:t>Recommendations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2CE9-F7E1-7942-AD97-5A0CBB6589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1384995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Summarize how the solution you will propose will solve the opportunity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Explain What to do next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Identify action items and team members, get a date and time for follow-up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274</Words>
  <Application>Microsoft Macintosh PowerPoint</Application>
  <PresentationFormat>Custom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Century Gothic</vt:lpstr>
      <vt:lpstr>DejaVu Sans</vt:lpstr>
      <vt:lpstr>Liberation Sans</vt:lpstr>
      <vt:lpstr>Liberation Serif</vt:lpstr>
      <vt:lpstr>Lohit Devanagari</vt:lpstr>
      <vt:lpstr>Noto Sans CJK SC Regular</vt:lpstr>
      <vt:lpstr>Palatino Linotype</vt:lpstr>
      <vt:lpstr>StarSymbol</vt:lpstr>
      <vt:lpstr>Title Slide</vt:lpstr>
      <vt:lpstr>Title and Content</vt:lpstr>
      <vt:lpstr>Project Name</vt:lpstr>
      <vt:lpstr>Project Flow</vt:lpstr>
      <vt:lpstr>Opportunity Statement</vt:lpstr>
      <vt:lpstr>Goals and Objectives</vt:lpstr>
      <vt:lpstr>Advantages</vt:lpstr>
      <vt:lpstr>Broad Vision</vt:lpstr>
      <vt:lpstr>Recommendations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Buck Woody</cp:lastModifiedBy>
  <cp:revision>4</cp:revision>
  <dcterms:created xsi:type="dcterms:W3CDTF">2018-06-28T20:00:40Z</dcterms:created>
  <dcterms:modified xsi:type="dcterms:W3CDTF">2018-08-20T19:01:27Z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r8>0</vt:r8>
  </property>
  <property fmtid="{D5CDD505-2E9C-101B-9397-08002B2CF9AE}" pid="10" name="HyperlinksChanged">
    <vt:bool>false</vt:bool>
  </property>
  <property fmtid="{D5CDD505-2E9C-101B-9397-08002B2CF9AE}" pid="11" name="InternalTags">
    <vt:lpwstr/>
  </property>
  <property fmtid="{D5CDD505-2E9C-101B-9397-08002B2CF9AE}" pid="12" name="LinksUpToDate">
    <vt:bool>false</vt:bool>
  </property>
  <property fmtid="{D5CDD505-2E9C-101B-9397-08002B2CF9AE}" pid="13" name="LocalizationTags">
    <vt:lpwstr/>
  </property>
  <property fmtid="{D5CDD505-2E9C-101B-9397-08002B2CF9AE}" pid="14" name="MMClips">
    <vt:r8>0</vt:r8>
  </property>
  <property fmtid="{D5CDD505-2E9C-101B-9397-08002B2CF9AE}" pid="15" name="Notes">
    <vt:r8>1</vt:r8>
  </property>
  <property fmtid="{D5CDD505-2E9C-101B-9397-08002B2CF9AE}" pid="16" name="Order">
    <vt:r8>74069400</vt:r8>
  </property>
  <property fmtid="{D5CDD505-2E9C-101B-9397-08002B2CF9AE}" pid="17" name="PresentationFormat">
    <vt:lpwstr>Custom</vt:lpwstr>
  </property>
  <property fmtid="{D5CDD505-2E9C-101B-9397-08002B2CF9AE}" pid="18" name="ScaleCrop">
    <vt:bool>false</vt:bool>
  </property>
  <property fmtid="{D5CDD505-2E9C-101B-9397-08002B2CF9AE}" pid="19" name="ScenarioTags">
    <vt:lpwstr/>
  </property>
  <property fmtid="{D5CDD505-2E9C-101B-9397-08002B2CF9AE}" pid="20" name="ShareDoc">
    <vt:bool>false</vt:bool>
  </property>
  <property fmtid="{D5CDD505-2E9C-101B-9397-08002B2CF9AE}" pid="21" name="Slides">
    <vt:r8>7</vt:r8>
  </property>
</Properties>
</file>