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360"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4360"/>
            <p14:sldId id="4512"/>
            <p14:sldId id="4709"/>
            <p14:sldId id="1833"/>
          </p14:sldIdLst>
        </p14:section>
        <p14:section name="Module 2.6 Additional Capabilities ,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8" dt="2019-08-20T13:42:22.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47631" autoAdjust="0"/>
  </p:normalViewPr>
  <p:slideViewPr>
    <p:cSldViewPr snapToGrid="0">
      <p:cViewPr varScale="1">
        <p:scale>
          <a:sx n="33" d="100"/>
          <a:sy n="33" d="100"/>
        </p:scale>
        <p:origin x="1572" y="4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23T11:49:33.221" v="376" actId="2057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pc:chgData name="Bob Ward" userId="6da7c2dd-8e2e-469f-a216-c384312e2a2d" providerId="ADAL" clId="{E32C367C-A203-413F-9F1E-1AB0AF8646AD}" dt="2019-08-23T11:49:33.221" v="376"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pc:chgData name="Bob Ward" userId="6da7c2dd-8e2e-469f-a216-c384312e2a2d" providerId="ADAL" clId="{E32C367C-A203-413F-9F1E-1AB0AF8646AD}" dt="2019-08-17T12:29:49.242" v="174" actId="6549"/>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pc:chgData name="Bob Ward" userId="6da7c2dd-8e2e-469f-a216-c384312e2a2d" providerId="ADAL" clId="{E32C367C-A203-413F-9F1E-1AB0AF8646AD}" dt="2019-08-20T13:43:49.009" v="235" actId="1076"/>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8-20T13:42:51.192" v="231"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modNotesTx">
        <pc:chgData name="Bob Ward" userId="6da7c2dd-8e2e-469f-a216-c384312e2a2d" providerId="ADAL" clId="{E32C367C-A203-413F-9F1E-1AB0AF8646AD}" dt="2019-08-20T13:45:26.555" v="374"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8/26/2019 9:25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8/26/2019 9:25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8/26/2019 9:25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Polybase for Linux (and BDC) only support connectors to </a:t>
            </a:r>
            <a:r>
              <a:rPr lang="en-US" dirty="0" err="1"/>
              <a:t>Hadoopo</a:t>
            </a:r>
            <a:r>
              <a:rPr lang="en-US" dirty="0"/>
              <a:t>, Teradata, SQL Server, and Oracle.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8/26/2019 9:25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8/26/2019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8/26/2019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t>
            </a:r>
            <a:r>
              <a:rPr lang="en-US"/>
              <a:t>and OpenShift, and </a:t>
            </a:r>
            <a:r>
              <a:rPr lang="en-US" dirty="0"/>
              <a:t>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8/26/2019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1374" y="1475731"/>
            <a:ext cx="4299712" cy="4739759"/>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8460</TotalTime>
  <Words>2793</Words>
  <Application>Microsoft Office PowerPoint</Application>
  <PresentationFormat>Widescreen</PresentationFormat>
  <Paragraphs>527</Paragraphs>
  <Slides>26</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32</cp:revision>
  <dcterms:created xsi:type="dcterms:W3CDTF">2018-08-10T17:04:28Z</dcterms:created>
  <dcterms:modified xsi:type="dcterms:W3CDTF">2019-08-26T14:27:43Z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