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71" r:id="rId6"/>
    <p:sldMasterId id="2147484745" r:id="rId7"/>
    <p:sldMasterId id="2147484819" r:id="rId8"/>
    <p:sldMasterId id="2147484840" r:id="rId9"/>
  </p:sldMasterIdLst>
  <p:notesMasterIdLst>
    <p:notesMasterId r:id="rId31"/>
  </p:notesMasterIdLst>
  <p:handoutMasterIdLst>
    <p:handoutMasterId r:id="rId32"/>
  </p:handoutMasterIdLst>
  <p:sldIdLst>
    <p:sldId id="1720" r:id="rId10"/>
    <p:sldId id="4730" r:id="rId11"/>
    <p:sldId id="4729" r:id="rId12"/>
    <p:sldId id="4731" r:id="rId13"/>
    <p:sldId id="4728" r:id="rId14"/>
    <p:sldId id="8358" r:id="rId15"/>
    <p:sldId id="4352" r:id="rId16"/>
    <p:sldId id="4353" r:id="rId17"/>
    <p:sldId id="8359" r:id="rId18"/>
    <p:sldId id="4355" r:id="rId19"/>
    <p:sldId id="8360" r:id="rId20"/>
    <p:sldId id="4709" r:id="rId21"/>
    <p:sldId id="1833" r:id="rId22"/>
    <p:sldId id="300" r:id="rId23"/>
    <p:sldId id="1860" r:id="rId24"/>
    <p:sldId id="4362" r:id="rId25"/>
    <p:sldId id="4715" r:id="rId26"/>
    <p:sldId id="4379" r:id="rId27"/>
    <p:sldId id="4700" r:id="rId28"/>
    <p:sldId id="8357" r:id="rId29"/>
    <p:sldId id="4367" r:id="rId3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C6FC0CE-0262-4AEB-BC8B-3242091A1070}">
          <p14:sldIdLst>
            <p14:sldId id="1720"/>
            <p14:sldId id="4730"/>
            <p14:sldId id="4729"/>
            <p14:sldId id="4731"/>
            <p14:sldId id="4728"/>
            <p14:sldId id="8358"/>
          </p14:sldIdLst>
        </p14:section>
        <p14:section name="Performance" id="{5DC89DC7-CDCB-49DC-AEE0-23E34A1AB30A}">
          <p14:sldIdLst>
            <p14:sldId id="4352"/>
          </p14:sldIdLst>
        </p14:section>
        <p14:section name="New Security Capabilities" id="{5E42D3BF-EDD2-469D-94D6-EE89F56AF5FD}">
          <p14:sldIdLst>
            <p14:sldId id="4353"/>
          </p14:sldIdLst>
        </p14:section>
        <p14:section name="High Availability" id="{6C1FF688-49F7-45AA-AC69-20DA286D761C}">
          <p14:sldIdLst>
            <p14:sldId id="8359"/>
          </p14:sldIdLst>
        </p14:section>
        <p14:section name="The Modern Development Platform" id="{14B218F2-AD35-4A69-AE11-EBEC8BABA129}">
          <p14:sldIdLst>
            <p14:sldId id="4355"/>
          </p14:sldIdLst>
        </p14:section>
        <p14:section name="SQL Server on Linux and Containers" id="{DD71F27A-46D4-421F-AF5C-2BEB085E2D28}">
          <p14:sldIdLst>
            <p14:sldId id="8360"/>
            <p14:sldId id="4709"/>
            <p14:sldId id="1833"/>
          </p14:sldIdLst>
        </p14:section>
        <p14:section name="SQL Server Data Virtualization" id="{E0DAB4AD-BE66-4B7B-B599-497E058CE2A0}">
          <p14:sldIdLst>
            <p14:sldId id="300"/>
            <p14:sldId id="1860"/>
            <p14:sldId id="4362"/>
            <p14:sldId id="4715"/>
          </p14:sldIdLst>
        </p14:section>
        <p14:section name="What else is New" id="{539FD78F-9A46-45AD-A738-C40206DB86BF}">
          <p14:sldIdLst>
            <p14:sldId id="4379"/>
          </p14:sldIdLst>
        </p14:section>
        <p14:section name="Migration and Next Steps" id="{30AAF4D8-7A8C-4980-8927-A29D0A9FB2E3}">
          <p14:sldIdLst>
            <p14:sldId id="4700"/>
            <p14:sldId id="8357"/>
            <p14:sldId id="436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Evan Aeschlimann" initials="EA" lastIdx="2" clrIdx="7">
    <p:extLst>
      <p:ext uri="{19B8F6BF-5375-455C-9EA6-DF929625EA0E}">
        <p15:presenceInfo xmlns:p15="http://schemas.microsoft.com/office/powerpoint/2012/main" userId="Evan Aeschlimann" providerId="None"/>
      </p:ext>
    </p:extLst>
  </p:cmAuthor>
  <p:cmAuthor id="1" name="Mary Feil-Jacobs" initials="MFJ" lastIdx="43" clrIdx="1"/>
  <p:cmAuthor id="8" name="Bob Ward" initials="BW" lastIdx="4" clrIdx="8">
    <p:extLst>
      <p:ext uri="{19B8F6BF-5375-455C-9EA6-DF929625EA0E}">
        <p15:presenceInfo xmlns:p15="http://schemas.microsoft.com/office/powerpoint/2012/main" userId="S::bobward@microsoft.com::6da7c2dd-8e2e-469f-a216-c384312e2a2d" providerId="AD"/>
      </p:ext>
    </p:extLst>
  </p:cmAuthor>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Debbi Lyons" initials="DL" lastIdx="119" clrIdx="4"/>
  <p:cmAuthor id="5" name="Nicole Benjamin" initials="NB" lastIdx="58" clrIdx="5">
    <p:extLst>
      <p:ext uri="{19B8F6BF-5375-455C-9EA6-DF929625EA0E}">
        <p15:presenceInfo xmlns:p15="http://schemas.microsoft.com/office/powerpoint/2012/main" userId="Nicole Benjamin" providerId="None"/>
      </p:ext>
    </p:extLst>
  </p:cmAuthor>
  <p:cmAuthor id="6" name="Nick Dwyer" initials="ND" lastIdx="118" clrIdx="6">
    <p:extLst>
      <p:ext uri="{19B8F6BF-5375-455C-9EA6-DF929625EA0E}">
        <p15:presenceInfo xmlns:p15="http://schemas.microsoft.com/office/powerpoint/2012/main" userId="Nick Dwy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757575"/>
    <a:srgbClr val="50E6FF"/>
    <a:srgbClr val="737373"/>
    <a:srgbClr val="E81123"/>
    <a:srgbClr val="E6E6E6"/>
    <a:srgbClr val="BDBDBD"/>
    <a:srgbClr val="D83B01"/>
    <a:srgbClr val="D2D2D2"/>
    <a:srgbClr val="FF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B0E181-21CD-48C2-A8A0-317008819FD5}" v="3" dt="2019-08-20T13:55:36.6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36" autoAdjust="0"/>
    <p:restoredTop sz="76697" autoAdjust="0"/>
  </p:normalViewPr>
  <p:slideViewPr>
    <p:cSldViewPr snapToGrid="0">
      <p:cViewPr varScale="1">
        <p:scale>
          <a:sx n="54" d="100"/>
          <a:sy n="54" d="100"/>
        </p:scale>
        <p:origin x="772" y="44"/>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microsoft.com/office/2015/10/relationships/revisionInfo" Target="revisionInfo.xml"/><Relationship Id="rId21" Type="http://schemas.openxmlformats.org/officeDocument/2006/relationships/slide" Target="slides/slide12.xml"/><Relationship Id="rId34" Type="http://schemas.openxmlformats.org/officeDocument/2006/relationships/presProps" Target="presProps.xml"/><Relationship Id="rId7" Type="http://schemas.openxmlformats.org/officeDocument/2006/relationships/slideMaster" Target="slideMasters/slideMaster2.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theme" Target="theme/theme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viewProps" Target="viewProps.xml"/><Relationship Id="rId8" Type="http://schemas.openxmlformats.org/officeDocument/2006/relationships/slideMaster" Target="slideMasters/slideMaster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 Ward" userId="6da7c2dd-8e2e-469f-a216-c384312e2a2d" providerId="ADAL" clId="{B2C8DDBD-BE6A-4E8E-9DA0-10C9C257BBF2}"/>
    <pc:docChg chg="modSld">
      <pc:chgData name="Bob Ward" userId="6da7c2dd-8e2e-469f-a216-c384312e2a2d" providerId="ADAL" clId="{B2C8DDBD-BE6A-4E8E-9DA0-10C9C257BBF2}" dt="2019-08-14T14:22:20.092" v="0" actId="1076"/>
      <pc:docMkLst>
        <pc:docMk/>
      </pc:docMkLst>
      <pc:sldChg chg="modSp">
        <pc:chgData name="Bob Ward" userId="6da7c2dd-8e2e-469f-a216-c384312e2a2d" providerId="ADAL" clId="{B2C8DDBD-BE6A-4E8E-9DA0-10C9C257BBF2}" dt="2019-08-14T14:22:20.092" v="0" actId="1076"/>
        <pc:sldMkLst>
          <pc:docMk/>
          <pc:sldMk cId="3546600751" sldId="1720"/>
        </pc:sldMkLst>
        <pc:spChg chg="mod">
          <ac:chgData name="Bob Ward" userId="6da7c2dd-8e2e-469f-a216-c384312e2a2d" providerId="ADAL" clId="{B2C8DDBD-BE6A-4E8E-9DA0-10C9C257BBF2}" dt="2019-08-14T14:22:20.092" v="0" actId="1076"/>
          <ac:spMkLst>
            <pc:docMk/>
            <pc:sldMk cId="3546600751" sldId="1720"/>
            <ac:spMk id="4" creationId="{00000000-0000-0000-0000-000000000000}"/>
          </ac:spMkLst>
        </pc:spChg>
      </pc:sldChg>
    </pc:docChg>
  </pc:docChgLst>
  <pc:docChgLst>
    <pc:chgData name="Bob Ward" userId="6da7c2dd-8e2e-469f-a216-c384312e2a2d" providerId="ADAL" clId="{1124488C-8B03-46DD-99F1-C04272A73F9E}"/>
    <pc:docChg chg="undo custSel addSld delSld modSld sldOrd delMainMaster modMainMaster addSection delSection modSection">
      <pc:chgData name="Bob Ward" userId="6da7c2dd-8e2e-469f-a216-c384312e2a2d" providerId="ADAL" clId="{1124488C-8B03-46DD-99F1-C04272A73F9E}" dt="2019-05-15T17:31:53.574" v="5208"/>
      <pc:docMkLst>
        <pc:docMk/>
      </pc:docMkLst>
      <pc:sldChg chg="add del">
        <pc:chgData name="Bob Ward" userId="6da7c2dd-8e2e-469f-a216-c384312e2a2d" providerId="ADAL" clId="{1124488C-8B03-46DD-99F1-C04272A73F9E}" dt="2019-05-08T17:36:03.204" v="32" actId="2696"/>
        <pc:sldMkLst>
          <pc:docMk/>
          <pc:sldMk cId="500996614" sldId="258"/>
        </pc:sldMkLst>
      </pc:sldChg>
      <pc:sldChg chg="add del modAnim modNotesTx">
        <pc:chgData name="Bob Ward" userId="6da7c2dd-8e2e-469f-a216-c384312e2a2d" providerId="ADAL" clId="{1124488C-8B03-46DD-99F1-C04272A73F9E}" dt="2019-05-10T19:18:47.471" v="5058"/>
        <pc:sldMkLst>
          <pc:docMk/>
          <pc:sldMk cId="940594756" sldId="300"/>
        </pc:sldMkLst>
      </pc:sldChg>
      <pc:sldChg chg="add del">
        <pc:chgData name="Bob Ward" userId="6da7c2dd-8e2e-469f-a216-c384312e2a2d" providerId="ADAL" clId="{1124488C-8B03-46DD-99F1-C04272A73F9E}" dt="2019-05-08T17:41:13.747" v="303" actId="2696"/>
        <pc:sldMkLst>
          <pc:docMk/>
          <pc:sldMk cId="4002908645" sldId="401"/>
        </pc:sldMkLst>
      </pc:sldChg>
      <pc:sldChg chg="del">
        <pc:chgData name="Bob Ward" userId="6da7c2dd-8e2e-469f-a216-c384312e2a2d" providerId="ADAL" clId="{1124488C-8B03-46DD-99F1-C04272A73F9E}" dt="2019-05-08T17:38:19.210" v="122" actId="2696"/>
        <pc:sldMkLst>
          <pc:docMk/>
          <pc:sldMk cId="1394624372" sldId="677"/>
        </pc:sldMkLst>
      </pc:sldChg>
      <pc:sldChg chg="setBg">
        <pc:chgData name="Bob Ward" userId="6da7c2dd-8e2e-469f-a216-c384312e2a2d" providerId="ADAL" clId="{1124488C-8B03-46DD-99F1-C04272A73F9E}" dt="2019-05-08T17:41:46.947" v="307"/>
        <pc:sldMkLst>
          <pc:docMk/>
          <pc:sldMk cId="3546600751" sldId="1720"/>
        </pc:sldMkLst>
      </pc:sldChg>
      <pc:sldChg chg="modNotesTx">
        <pc:chgData name="Bob Ward" userId="6da7c2dd-8e2e-469f-a216-c384312e2a2d" providerId="ADAL" clId="{1124488C-8B03-46DD-99F1-C04272A73F9E}" dt="2019-05-10T18:58:56.009" v="1917" actId="20577"/>
        <pc:sldMkLst>
          <pc:docMk/>
          <pc:sldMk cId="1068387730" sldId="1833"/>
        </pc:sldMkLst>
      </pc:sldChg>
      <pc:sldChg chg="del">
        <pc:chgData name="Bob Ward" userId="6da7c2dd-8e2e-469f-a216-c384312e2a2d" providerId="ADAL" clId="{1124488C-8B03-46DD-99F1-C04272A73F9E}" dt="2019-05-08T17:38:17.670" v="120" actId="2696"/>
        <pc:sldMkLst>
          <pc:docMk/>
          <pc:sldMk cId="1001243174" sldId="1834"/>
        </pc:sldMkLst>
      </pc:sldChg>
      <pc:sldChg chg="add del">
        <pc:chgData name="Bob Ward" userId="6da7c2dd-8e2e-469f-a216-c384312e2a2d" providerId="ADAL" clId="{1124488C-8B03-46DD-99F1-C04272A73F9E}" dt="2019-05-08T17:36:29.998" v="63" actId="2696"/>
        <pc:sldMkLst>
          <pc:docMk/>
          <pc:sldMk cId="492495605" sldId="1839"/>
        </pc:sldMkLst>
      </pc:sldChg>
      <pc:sldChg chg="add del">
        <pc:chgData name="Bob Ward" userId="6da7c2dd-8e2e-469f-a216-c384312e2a2d" providerId="ADAL" clId="{1124488C-8B03-46DD-99F1-C04272A73F9E}" dt="2019-05-08T17:40:32.342" v="274" actId="2696"/>
        <pc:sldMkLst>
          <pc:docMk/>
          <pc:sldMk cId="1542885108" sldId="1850"/>
        </pc:sldMkLst>
      </pc:sldChg>
      <pc:sldChg chg="add del modAnim modNotesTx">
        <pc:chgData name="Bob Ward" userId="6da7c2dd-8e2e-469f-a216-c384312e2a2d" providerId="ADAL" clId="{1124488C-8B03-46DD-99F1-C04272A73F9E}" dt="2019-05-10T19:18:58.035" v="5059"/>
        <pc:sldMkLst>
          <pc:docMk/>
          <pc:sldMk cId="3043429950" sldId="1860"/>
        </pc:sldMkLst>
      </pc:sldChg>
      <pc:sldChg chg="add del">
        <pc:chgData name="Bob Ward" userId="6da7c2dd-8e2e-469f-a216-c384312e2a2d" providerId="ADAL" clId="{1124488C-8B03-46DD-99F1-C04272A73F9E}" dt="2019-05-08T17:40:47.989" v="276" actId="2696"/>
        <pc:sldMkLst>
          <pc:docMk/>
          <pc:sldMk cId="2525588146" sldId="1865"/>
        </pc:sldMkLst>
      </pc:sldChg>
      <pc:sldChg chg="add del">
        <pc:chgData name="Bob Ward" userId="6da7c2dd-8e2e-469f-a216-c384312e2a2d" providerId="ADAL" clId="{1124488C-8B03-46DD-99F1-C04272A73F9E}" dt="2019-05-08T17:41:12.159" v="302" actId="2696"/>
        <pc:sldMkLst>
          <pc:docMk/>
          <pc:sldMk cId="2956707766" sldId="1868"/>
        </pc:sldMkLst>
      </pc:sldChg>
      <pc:sldChg chg="del">
        <pc:chgData name="Bob Ward" userId="6da7c2dd-8e2e-469f-a216-c384312e2a2d" providerId="ADAL" clId="{1124488C-8B03-46DD-99F1-C04272A73F9E}" dt="2019-05-08T17:39:51.947" v="193" actId="2696"/>
        <pc:sldMkLst>
          <pc:docMk/>
          <pc:sldMk cId="424724205" sldId="1883"/>
        </pc:sldMkLst>
      </pc:sldChg>
      <pc:sldChg chg="del">
        <pc:chgData name="Bob Ward" userId="6da7c2dd-8e2e-469f-a216-c384312e2a2d" providerId="ADAL" clId="{1124488C-8B03-46DD-99F1-C04272A73F9E}" dt="2019-05-08T17:39:53.435" v="195" actId="2696"/>
        <pc:sldMkLst>
          <pc:docMk/>
          <pc:sldMk cId="3438916159" sldId="1892"/>
        </pc:sldMkLst>
      </pc:sldChg>
      <pc:sldChg chg="add del">
        <pc:chgData name="Bob Ward" userId="6da7c2dd-8e2e-469f-a216-c384312e2a2d" providerId="ADAL" clId="{1124488C-8B03-46DD-99F1-C04272A73F9E}" dt="2019-05-08T17:40:55.031" v="278" actId="2696"/>
        <pc:sldMkLst>
          <pc:docMk/>
          <pc:sldMk cId="445609033" sldId="4351"/>
        </pc:sldMkLst>
      </pc:sldChg>
      <pc:sldChg chg="modSp add del ord modNotesTx">
        <pc:chgData name="Bob Ward" userId="6da7c2dd-8e2e-469f-a216-c384312e2a2d" providerId="ADAL" clId="{1124488C-8B03-46DD-99F1-C04272A73F9E}" dt="2019-05-10T18:56:40.132" v="1426" actId="20577"/>
        <pc:sldMkLst>
          <pc:docMk/>
          <pc:sldMk cId="2973122093" sldId="4352"/>
        </pc:sldMkLst>
        <pc:spChg chg="mod">
          <ac:chgData name="Bob Ward" userId="6da7c2dd-8e2e-469f-a216-c384312e2a2d" providerId="ADAL" clId="{1124488C-8B03-46DD-99F1-C04272A73F9E}" dt="2019-05-09T16:23:10.007" v="503" actId="2711"/>
          <ac:spMkLst>
            <pc:docMk/>
            <pc:sldMk cId="2973122093" sldId="4352"/>
            <ac:spMk id="6" creationId="{00000000-0000-0000-0000-000000000000}"/>
          </ac:spMkLst>
        </pc:spChg>
      </pc:sldChg>
      <pc:sldChg chg="modSp">
        <pc:chgData name="Bob Ward" userId="6da7c2dd-8e2e-469f-a216-c384312e2a2d" providerId="ADAL" clId="{1124488C-8B03-46DD-99F1-C04272A73F9E}" dt="2019-05-10T19:45:19.666" v="5111" actId="20577"/>
        <pc:sldMkLst>
          <pc:docMk/>
          <pc:sldMk cId="1122910760" sldId="4353"/>
        </pc:sldMkLst>
        <pc:spChg chg="mod">
          <ac:chgData name="Bob Ward" userId="6da7c2dd-8e2e-469f-a216-c384312e2a2d" providerId="ADAL" clId="{1124488C-8B03-46DD-99F1-C04272A73F9E}" dt="2019-05-10T19:45:19.666" v="5111" actId="20577"/>
          <ac:spMkLst>
            <pc:docMk/>
            <pc:sldMk cId="1122910760" sldId="4353"/>
            <ac:spMk id="6" creationId="{00000000-0000-0000-0000-000000000000}"/>
          </ac:spMkLst>
        </pc:spChg>
      </pc:sldChg>
      <pc:sldChg chg="modSp modNotesTx">
        <pc:chgData name="Bob Ward" userId="6da7c2dd-8e2e-469f-a216-c384312e2a2d" providerId="ADAL" clId="{1124488C-8B03-46DD-99F1-C04272A73F9E}" dt="2019-05-10T18:57:51.032" v="1711" actId="20577"/>
        <pc:sldMkLst>
          <pc:docMk/>
          <pc:sldMk cId="1087001240" sldId="4355"/>
        </pc:sldMkLst>
        <pc:spChg chg="mod">
          <ac:chgData name="Bob Ward" userId="6da7c2dd-8e2e-469f-a216-c384312e2a2d" providerId="ADAL" clId="{1124488C-8B03-46DD-99F1-C04272A73F9E}" dt="2019-05-09T16:26:16.872" v="598" actId="14100"/>
          <ac:spMkLst>
            <pc:docMk/>
            <pc:sldMk cId="1087001240" sldId="4355"/>
            <ac:spMk id="6" creationId="{00000000-0000-0000-0000-000000000000}"/>
          </ac:spMkLst>
        </pc:spChg>
      </pc:sldChg>
      <pc:sldChg chg="add del">
        <pc:chgData name="Bob Ward" userId="6da7c2dd-8e2e-469f-a216-c384312e2a2d" providerId="ADAL" clId="{1124488C-8B03-46DD-99F1-C04272A73F9E}" dt="2019-05-08T17:36:31.149" v="64" actId="2696"/>
        <pc:sldMkLst>
          <pc:docMk/>
          <pc:sldMk cId="3580746693" sldId="4357"/>
        </pc:sldMkLst>
      </pc:sldChg>
      <pc:sldChg chg="del">
        <pc:chgData name="Bob Ward" userId="6da7c2dd-8e2e-469f-a216-c384312e2a2d" providerId="ADAL" clId="{1124488C-8B03-46DD-99F1-C04272A73F9E}" dt="2019-05-08T17:38:14.940" v="118" actId="2696"/>
        <pc:sldMkLst>
          <pc:docMk/>
          <pc:sldMk cId="870761287" sldId="4358"/>
        </pc:sldMkLst>
      </pc:sldChg>
      <pc:sldChg chg="delSp modSp delAnim">
        <pc:chgData name="Bob Ward" userId="6da7c2dd-8e2e-469f-a216-c384312e2a2d" providerId="ADAL" clId="{1124488C-8B03-46DD-99F1-C04272A73F9E}" dt="2019-05-09T16:28:18.967" v="643" actId="1076"/>
        <pc:sldMkLst>
          <pc:docMk/>
          <pc:sldMk cId="3766069067" sldId="4360"/>
        </pc:sldMkLst>
        <pc:spChg chg="mod">
          <ac:chgData name="Bob Ward" userId="6da7c2dd-8e2e-469f-a216-c384312e2a2d" providerId="ADAL" clId="{1124488C-8B03-46DD-99F1-C04272A73F9E}" dt="2019-05-08T17:38:49.806" v="156" actId="20577"/>
          <ac:spMkLst>
            <pc:docMk/>
            <pc:sldMk cId="3766069067" sldId="4360"/>
            <ac:spMk id="2" creationId="{D0E37A8B-817C-4BAF-97EA-57F6E0E697E8}"/>
          </ac:spMkLst>
        </pc:spChg>
        <pc:spChg chg="mod">
          <ac:chgData name="Bob Ward" userId="6da7c2dd-8e2e-469f-a216-c384312e2a2d" providerId="ADAL" clId="{1124488C-8B03-46DD-99F1-C04272A73F9E}" dt="2019-05-09T16:27:19.454" v="636" actId="113"/>
          <ac:spMkLst>
            <pc:docMk/>
            <pc:sldMk cId="3766069067" sldId="4360"/>
            <ac:spMk id="3" creationId="{7B2A7C7E-7B3C-4E4F-9853-16303F557B12}"/>
          </ac:spMkLst>
        </pc:spChg>
        <pc:spChg chg="del">
          <ac:chgData name="Bob Ward" userId="6da7c2dd-8e2e-469f-a216-c384312e2a2d" providerId="ADAL" clId="{1124488C-8B03-46DD-99F1-C04272A73F9E}" dt="2019-05-08T17:38:32.576" v="128" actId="478"/>
          <ac:spMkLst>
            <pc:docMk/>
            <pc:sldMk cId="3766069067" sldId="4360"/>
            <ac:spMk id="4" creationId="{4613E2BA-4F72-4B3F-81AE-0756A4510822}"/>
          </ac:spMkLst>
        </pc:spChg>
        <pc:spChg chg="mod">
          <ac:chgData name="Bob Ward" userId="6da7c2dd-8e2e-469f-a216-c384312e2a2d" providerId="ADAL" clId="{1124488C-8B03-46DD-99F1-C04272A73F9E}" dt="2019-05-09T16:28:13.850" v="642" actId="208"/>
          <ac:spMkLst>
            <pc:docMk/>
            <pc:sldMk cId="3766069067" sldId="4360"/>
            <ac:spMk id="64" creationId="{C58E743F-E45B-426B-BA84-01943BEE07EB}"/>
          </ac:spMkLst>
        </pc:spChg>
        <pc:spChg chg="mod">
          <ac:chgData name="Bob Ward" userId="6da7c2dd-8e2e-469f-a216-c384312e2a2d" providerId="ADAL" clId="{1124488C-8B03-46DD-99F1-C04272A73F9E}" dt="2019-05-09T16:28:10.086" v="641" actId="208"/>
          <ac:spMkLst>
            <pc:docMk/>
            <pc:sldMk cId="3766069067" sldId="4360"/>
            <ac:spMk id="65" creationId="{48BEA6D1-3BC7-4813-8190-B6C07BBD0738}"/>
          </ac:spMkLst>
        </pc:spChg>
        <pc:spChg chg="mod">
          <ac:chgData name="Bob Ward" userId="6da7c2dd-8e2e-469f-a216-c384312e2a2d" providerId="ADAL" clId="{1124488C-8B03-46DD-99F1-C04272A73F9E}" dt="2019-05-09T16:28:04.819" v="640" actId="208"/>
          <ac:spMkLst>
            <pc:docMk/>
            <pc:sldMk cId="3766069067" sldId="4360"/>
            <ac:spMk id="67" creationId="{AA919EA7-526D-40D1-B5A4-5604913EDB3A}"/>
          </ac:spMkLst>
        </pc:spChg>
        <pc:spChg chg="mod">
          <ac:chgData name="Bob Ward" userId="6da7c2dd-8e2e-469f-a216-c384312e2a2d" providerId="ADAL" clId="{1124488C-8B03-46DD-99F1-C04272A73F9E}" dt="2019-05-09T16:28:18.967" v="643" actId="1076"/>
          <ac:spMkLst>
            <pc:docMk/>
            <pc:sldMk cId="3766069067" sldId="4360"/>
            <ac:spMk id="124" creationId="{AA487CBE-C755-A248-8B16-09E36E5A07A5}"/>
          </ac:spMkLst>
        </pc:spChg>
        <pc:cxnChg chg="del mod">
          <ac:chgData name="Bob Ward" userId="6da7c2dd-8e2e-469f-a216-c384312e2a2d" providerId="ADAL" clId="{1124488C-8B03-46DD-99F1-C04272A73F9E}" dt="2019-05-08T17:38:35.707" v="129" actId="478"/>
          <ac:cxnSpMkLst>
            <pc:docMk/>
            <pc:sldMk cId="3766069067" sldId="4360"/>
            <ac:cxnSpMk id="6" creationId="{EC173312-FA6C-4DF1-AE2E-7F6FEA0E0E1E}"/>
          </ac:cxnSpMkLst>
        </pc:cxnChg>
        <pc:cxnChg chg="del mod">
          <ac:chgData name="Bob Ward" userId="6da7c2dd-8e2e-469f-a216-c384312e2a2d" providerId="ADAL" clId="{1124488C-8B03-46DD-99F1-C04272A73F9E}" dt="2019-05-08T17:38:35.707" v="129" actId="478"/>
          <ac:cxnSpMkLst>
            <pc:docMk/>
            <pc:sldMk cId="3766069067" sldId="4360"/>
            <ac:cxnSpMk id="126" creationId="{8D3FC682-B195-4BA2-8E74-B5396AE20857}"/>
          </ac:cxnSpMkLst>
        </pc:cxnChg>
      </pc:sldChg>
      <pc:sldChg chg="add del">
        <pc:chgData name="Bob Ward" userId="6da7c2dd-8e2e-469f-a216-c384312e2a2d" providerId="ADAL" clId="{1124488C-8B03-46DD-99F1-C04272A73F9E}" dt="2019-05-08T17:41:01.523" v="292" actId="2696"/>
        <pc:sldMkLst>
          <pc:docMk/>
          <pc:sldMk cId="3454480862" sldId="4361"/>
        </pc:sldMkLst>
      </pc:sldChg>
      <pc:sldChg chg="add del setBg modNotesTx">
        <pc:chgData name="Bob Ward" userId="6da7c2dd-8e2e-469f-a216-c384312e2a2d" providerId="ADAL" clId="{1124488C-8B03-46DD-99F1-C04272A73F9E}" dt="2019-05-10T19:15:41.626" v="4943" actId="313"/>
        <pc:sldMkLst>
          <pc:docMk/>
          <pc:sldMk cId="2194511247" sldId="4362"/>
        </pc:sldMkLst>
      </pc:sldChg>
      <pc:sldChg chg="add del">
        <pc:chgData name="Bob Ward" userId="6da7c2dd-8e2e-469f-a216-c384312e2a2d" providerId="ADAL" clId="{1124488C-8B03-46DD-99F1-C04272A73F9E}" dt="2019-05-08T17:41:01.507" v="291" actId="2696"/>
        <pc:sldMkLst>
          <pc:docMk/>
          <pc:sldMk cId="276576014" sldId="4367"/>
        </pc:sldMkLst>
      </pc:sldChg>
      <pc:sldChg chg="modNotesTx">
        <pc:chgData name="Bob Ward" userId="6da7c2dd-8e2e-469f-a216-c384312e2a2d" providerId="ADAL" clId="{1124488C-8B03-46DD-99F1-C04272A73F9E}" dt="2019-05-10T18:59:18.772" v="2001" actId="20577"/>
        <pc:sldMkLst>
          <pc:docMk/>
          <pc:sldMk cId="4134612233" sldId="4375"/>
        </pc:sldMkLst>
      </pc:sldChg>
      <pc:sldChg chg="del">
        <pc:chgData name="Bob Ward" userId="6da7c2dd-8e2e-469f-a216-c384312e2a2d" providerId="ADAL" clId="{1124488C-8B03-46DD-99F1-C04272A73F9E}" dt="2019-05-08T17:38:07.154" v="115" actId="2696"/>
        <pc:sldMkLst>
          <pc:docMk/>
          <pc:sldMk cId="3020045409" sldId="4378"/>
        </pc:sldMkLst>
      </pc:sldChg>
      <pc:sldChg chg="modNotesTx">
        <pc:chgData name="Bob Ward" userId="6da7c2dd-8e2e-469f-a216-c384312e2a2d" providerId="ADAL" clId="{1124488C-8B03-46DD-99F1-C04272A73F9E}" dt="2019-05-10T19:15:10.971" v="4941" actId="6549"/>
        <pc:sldMkLst>
          <pc:docMk/>
          <pc:sldMk cId="1021704877" sldId="4379"/>
        </pc:sldMkLst>
      </pc:sldChg>
      <pc:sldChg chg="del">
        <pc:chgData name="Bob Ward" userId="6da7c2dd-8e2e-469f-a216-c384312e2a2d" providerId="ADAL" clId="{1124488C-8B03-46DD-99F1-C04272A73F9E}" dt="2019-05-08T17:39:52.650" v="194" actId="2696"/>
        <pc:sldMkLst>
          <pc:docMk/>
          <pc:sldMk cId="3118443099" sldId="4387"/>
        </pc:sldMkLst>
      </pc:sldChg>
      <pc:sldChg chg="del">
        <pc:chgData name="Bob Ward" userId="6da7c2dd-8e2e-469f-a216-c384312e2a2d" providerId="ADAL" clId="{1124488C-8B03-46DD-99F1-C04272A73F9E}" dt="2019-05-08T17:39:54.281" v="196" actId="2696"/>
        <pc:sldMkLst>
          <pc:docMk/>
          <pc:sldMk cId="305593292" sldId="4389"/>
        </pc:sldMkLst>
      </pc:sldChg>
      <pc:sldChg chg="del">
        <pc:chgData name="Bob Ward" userId="6da7c2dd-8e2e-469f-a216-c384312e2a2d" providerId="ADAL" clId="{1124488C-8B03-46DD-99F1-C04272A73F9E}" dt="2019-05-08T17:40:10.497" v="245" actId="2696"/>
        <pc:sldMkLst>
          <pc:docMk/>
          <pc:sldMk cId="2309670179" sldId="4396"/>
        </pc:sldMkLst>
      </pc:sldChg>
      <pc:sldChg chg="del">
        <pc:chgData name="Bob Ward" userId="6da7c2dd-8e2e-469f-a216-c384312e2a2d" providerId="ADAL" clId="{1124488C-8B03-46DD-99F1-C04272A73F9E}" dt="2019-05-08T17:34:52.370" v="8" actId="2696"/>
        <pc:sldMkLst>
          <pc:docMk/>
          <pc:sldMk cId="537828195" sldId="4509"/>
        </pc:sldMkLst>
      </pc:sldChg>
      <pc:sldChg chg="del">
        <pc:chgData name="Bob Ward" userId="6da7c2dd-8e2e-469f-a216-c384312e2a2d" providerId="ADAL" clId="{1124488C-8B03-46DD-99F1-C04272A73F9E}" dt="2019-05-08T17:38:20.328" v="123" actId="2696"/>
        <pc:sldMkLst>
          <pc:docMk/>
          <pc:sldMk cId="3044339129" sldId="4512"/>
        </pc:sldMkLst>
      </pc:sldChg>
      <pc:sldChg chg="add del">
        <pc:chgData name="Bob Ward" userId="6da7c2dd-8e2e-469f-a216-c384312e2a2d" providerId="ADAL" clId="{1124488C-8B03-46DD-99F1-C04272A73F9E}" dt="2019-05-08T17:40:54.403" v="277" actId="2696"/>
        <pc:sldMkLst>
          <pc:docMk/>
          <pc:sldMk cId="557497803" sldId="4546"/>
        </pc:sldMkLst>
      </pc:sldChg>
      <pc:sldChg chg="add del">
        <pc:chgData name="Bob Ward" userId="6da7c2dd-8e2e-469f-a216-c384312e2a2d" providerId="ADAL" clId="{1124488C-8B03-46DD-99F1-C04272A73F9E}" dt="2019-05-08T17:40:31.685" v="273" actId="2696"/>
        <pc:sldMkLst>
          <pc:docMk/>
          <pc:sldMk cId="2774680130" sldId="4547"/>
        </pc:sldMkLst>
      </pc:sldChg>
      <pc:sldChg chg="add del">
        <pc:chgData name="Bob Ward" userId="6da7c2dd-8e2e-469f-a216-c384312e2a2d" providerId="ADAL" clId="{1124488C-8B03-46DD-99F1-C04272A73F9E}" dt="2019-05-08T17:36:05.933" v="38" actId="2696"/>
        <pc:sldMkLst>
          <pc:docMk/>
          <pc:sldMk cId="1236760568" sldId="4669"/>
        </pc:sldMkLst>
      </pc:sldChg>
      <pc:sldChg chg="delSp modSp modNotesTx">
        <pc:chgData name="Bob Ward" userId="6da7c2dd-8e2e-469f-a216-c384312e2a2d" providerId="ADAL" clId="{1124488C-8B03-46DD-99F1-C04272A73F9E}" dt="2019-05-10T19:18:15.749" v="5052" actId="478"/>
        <pc:sldMkLst>
          <pc:docMk/>
          <pc:sldMk cId="2849558357" sldId="4670"/>
        </pc:sldMkLst>
        <pc:spChg chg="del">
          <ac:chgData name="Bob Ward" userId="6da7c2dd-8e2e-469f-a216-c384312e2a2d" providerId="ADAL" clId="{1124488C-8B03-46DD-99F1-C04272A73F9E}" dt="2019-05-10T19:18:10.532" v="5051" actId="478"/>
          <ac:spMkLst>
            <pc:docMk/>
            <pc:sldMk cId="2849558357" sldId="4670"/>
            <ac:spMk id="4" creationId="{8A62B52D-95CB-8C4E-977F-7E0141C0C1E7}"/>
          </ac:spMkLst>
        </pc:spChg>
        <pc:spChg chg="mod">
          <ac:chgData name="Bob Ward" userId="6da7c2dd-8e2e-469f-a216-c384312e2a2d" providerId="ADAL" clId="{1124488C-8B03-46DD-99F1-C04272A73F9E}" dt="2019-05-10T19:16:30.464" v="4957" actId="1076"/>
          <ac:spMkLst>
            <pc:docMk/>
            <pc:sldMk cId="2849558357" sldId="4670"/>
            <ac:spMk id="6" creationId="{00000000-0000-0000-0000-000000000000}"/>
          </ac:spMkLst>
        </pc:spChg>
        <pc:spChg chg="del">
          <ac:chgData name="Bob Ward" userId="6da7c2dd-8e2e-469f-a216-c384312e2a2d" providerId="ADAL" clId="{1124488C-8B03-46DD-99F1-C04272A73F9E}" dt="2019-05-10T19:18:01.788" v="5049" actId="478"/>
          <ac:spMkLst>
            <pc:docMk/>
            <pc:sldMk cId="2849558357" sldId="4670"/>
            <ac:spMk id="85" creationId="{EC662379-BF93-4C2B-887E-1EB0293C0DAE}"/>
          </ac:spMkLst>
        </pc:spChg>
        <pc:spChg chg="del mod">
          <ac:chgData name="Bob Ward" userId="6da7c2dd-8e2e-469f-a216-c384312e2a2d" providerId="ADAL" clId="{1124488C-8B03-46DD-99F1-C04272A73F9E}" dt="2019-05-10T19:18:07.248" v="5050" actId="478"/>
          <ac:spMkLst>
            <pc:docMk/>
            <pc:sldMk cId="2849558357" sldId="4670"/>
            <ac:spMk id="89" creationId="{41AF4ABE-F05A-4693-A474-D881230B68F0}"/>
          </ac:spMkLst>
        </pc:spChg>
        <pc:grpChg chg="del">
          <ac:chgData name="Bob Ward" userId="6da7c2dd-8e2e-469f-a216-c384312e2a2d" providerId="ADAL" clId="{1124488C-8B03-46DD-99F1-C04272A73F9E}" dt="2019-05-10T19:18:15.749" v="5052" actId="478"/>
          <ac:grpSpMkLst>
            <pc:docMk/>
            <pc:sldMk cId="2849558357" sldId="4670"/>
            <ac:grpSpMk id="142" creationId="{B2D4E7EF-FF68-461C-9664-A153C298CC21}"/>
          </ac:grpSpMkLst>
        </pc:grpChg>
        <pc:cxnChg chg="mod">
          <ac:chgData name="Bob Ward" userId="6da7c2dd-8e2e-469f-a216-c384312e2a2d" providerId="ADAL" clId="{1124488C-8B03-46DD-99F1-C04272A73F9E}" dt="2019-05-10T19:18:15.749" v="5052" actId="478"/>
          <ac:cxnSpMkLst>
            <pc:docMk/>
            <pc:sldMk cId="2849558357" sldId="4670"/>
            <ac:cxnSpMk id="114" creationId="{CBC3401E-A63A-4E8A-8745-2D93F37AFF0D}"/>
          </ac:cxnSpMkLst>
        </pc:cxnChg>
      </pc:sldChg>
      <pc:sldChg chg="add del">
        <pc:chgData name="Bob Ward" userId="6da7c2dd-8e2e-469f-a216-c384312e2a2d" providerId="ADAL" clId="{1124488C-8B03-46DD-99F1-C04272A73F9E}" dt="2019-05-08T17:36:02.153" v="31" actId="2696"/>
        <pc:sldMkLst>
          <pc:docMk/>
          <pc:sldMk cId="3986034393" sldId="4672"/>
        </pc:sldMkLst>
      </pc:sldChg>
      <pc:sldChg chg="add del">
        <pc:chgData name="Bob Ward" userId="6da7c2dd-8e2e-469f-a216-c384312e2a2d" providerId="ADAL" clId="{1124488C-8B03-46DD-99F1-C04272A73F9E}" dt="2019-05-08T17:40:25.872" v="272" actId="2696"/>
        <pc:sldMkLst>
          <pc:docMk/>
          <pc:sldMk cId="4126442811" sldId="4673"/>
        </pc:sldMkLst>
      </pc:sldChg>
      <pc:sldChg chg="add del">
        <pc:chgData name="Bob Ward" userId="6da7c2dd-8e2e-469f-a216-c384312e2a2d" providerId="ADAL" clId="{1124488C-8B03-46DD-99F1-C04272A73F9E}" dt="2019-05-08T17:36:29.193" v="62" actId="2696"/>
        <pc:sldMkLst>
          <pc:docMk/>
          <pc:sldMk cId="1126219469" sldId="4674"/>
        </pc:sldMkLst>
      </pc:sldChg>
      <pc:sldChg chg="del">
        <pc:chgData name="Bob Ward" userId="6da7c2dd-8e2e-469f-a216-c384312e2a2d" providerId="ADAL" clId="{1124488C-8B03-46DD-99F1-C04272A73F9E}" dt="2019-05-08T17:36:47.954" v="70" actId="2696"/>
        <pc:sldMkLst>
          <pc:docMk/>
          <pc:sldMk cId="1489928992" sldId="4675"/>
        </pc:sldMkLst>
      </pc:sldChg>
      <pc:sldChg chg="del">
        <pc:chgData name="Bob Ward" userId="6da7c2dd-8e2e-469f-a216-c384312e2a2d" providerId="ADAL" clId="{1124488C-8B03-46DD-99F1-C04272A73F9E}" dt="2019-05-08T17:37:02.460" v="75" actId="2696"/>
        <pc:sldMkLst>
          <pc:docMk/>
          <pc:sldMk cId="2723179339" sldId="4676"/>
        </pc:sldMkLst>
      </pc:sldChg>
      <pc:sldChg chg="del">
        <pc:chgData name="Bob Ward" userId="6da7c2dd-8e2e-469f-a216-c384312e2a2d" providerId="ADAL" clId="{1124488C-8B03-46DD-99F1-C04272A73F9E}" dt="2019-05-08T17:38:06.531" v="114" actId="2696"/>
        <pc:sldMkLst>
          <pc:docMk/>
          <pc:sldMk cId="3139904282" sldId="4677"/>
        </pc:sldMkLst>
      </pc:sldChg>
      <pc:sldChg chg="del">
        <pc:chgData name="Bob Ward" userId="6da7c2dd-8e2e-469f-a216-c384312e2a2d" providerId="ADAL" clId="{1124488C-8B03-46DD-99F1-C04272A73F9E}" dt="2019-05-08T17:38:15.620" v="119" actId="2696"/>
        <pc:sldMkLst>
          <pc:docMk/>
          <pc:sldMk cId="2957100619" sldId="4678"/>
        </pc:sldMkLst>
      </pc:sldChg>
      <pc:sldChg chg="del">
        <pc:chgData name="Bob Ward" userId="6da7c2dd-8e2e-469f-a216-c384312e2a2d" providerId="ADAL" clId="{1124488C-8B03-46DD-99F1-C04272A73F9E}" dt="2019-05-08T17:38:58.607" v="158" actId="2696"/>
        <pc:sldMkLst>
          <pc:docMk/>
          <pc:sldMk cId="1195019611" sldId="4679"/>
        </pc:sldMkLst>
      </pc:sldChg>
      <pc:sldChg chg="del">
        <pc:chgData name="Bob Ward" userId="6da7c2dd-8e2e-469f-a216-c384312e2a2d" providerId="ADAL" clId="{1124488C-8B03-46DD-99F1-C04272A73F9E}" dt="2019-05-08T17:37:01.212" v="74" actId="2696"/>
        <pc:sldMkLst>
          <pc:docMk/>
          <pc:sldMk cId="737723831" sldId="4680"/>
        </pc:sldMkLst>
      </pc:sldChg>
      <pc:sldChg chg="del">
        <pc:chgData name="Bob Ward" userId="6da7c2dd-8e2e-469f-a216-c384312e2a2d" providerId="ADAL" clId="{1124488C-8B03-46DD-99F1-C04272A73F9E}" dt="2019-05-08T17:38:05.470" v="113" actId="2696"/>
        <pc:sldMkLst>
          <pc:docMk/>
          <pc:sldMk cId="3844499360" sldId="4681"/>
        </pc:sldMkLst>
      </pc:sldChg>
      <pc:sldChg chg="del">
        <pc:chgData name="Bob Ward" userId="6da7c2dd-8e2e-469f-a216-c384312e2a2d" providerId="ADAL" clId="{1124488C-8B03-46DD-99F1-C04272A73F9E}" dt="2019-05-08T17:38:57.858" v="157" actId="2696"/>
        <pc:sldMkLst>
          <pc:docMk/>
          <pc:sldMk cId="1846894708" sldId="4682"/>
        </pc:sldMkLst>
      </pc:sldChg>
      <pc:sldChg chg="del">
        <pc:chgData name="Bob Ward" userId="6da7c2dd-8e2e-469f-a216-c384312e2a2d" providerId="ADAL" clId="{1124488C-8B03-46DD-99F1-C04272A73F9E}" dt="2019-05-08T17:40:09.755" v="244" actId="2696"/>
        <pc:sldMkLst>
          <pc:docMk/>
          <pc:sldMk cId="3046267396" sldId="4683"/>
        </pc:sldMkLst>
      </pc:sldChg>
      <pc:sldChg chg="add del">
        <pc:chgData name="Bob Ward" userId="6da7c2dd-8e2e-469f-a216-c384312e2a2d" providerId="ADAL" clId="{1124488C-8B03-46DD-99F1-C04272A73F9E}" dt="2019-05-08T17:36:04.826" v="35" actId="2696"/>
        <pc:sldMkLst>
          <pc:docMk/>
          <pc:sldMk cId="863116531" sldId="4685"/>
        </pc:sldMkLst>
      </pc:sldChg>
      <pc:sldChg chg="add del">
        <pc:chgData name="Bob Ward" userId="6da7c2dd-8e2e-469f-a216-c384312e2a2d" providerId="ADAL" clId="{1124488C-8B03-46DD-99F1-C04272A73F9E}" dt="2019-05-08T17:36:41.085" v="67" actId="2696"/>
        <pc:sldMkLst>
          <pc:docMk/>
          <pc:sldMk cId="3314051149" sldId="4686"/>
        </pc:sldMkLst>
      </pc:sldChg>
      <pc:sldChg chg="add del ord">
        <pc:chgData name="Bob Ward" userId="6da7c2dd-8e2e-469f-a216-c384312e2a2d" providerId="ADAL" clId="{1124488C-8B03-46DD-99F1-C04272A73F9E}" dt="2019-05-09T16:18:05.308" v="310"/>
        <pc:sldMkLst>
          <pc:docMk/>
          <pc:sldMk cId="43331595" sldId="4687"/>
        </pc:sldMkLst>
      </pc:sldChg>
      <pc:sldChg chg="add del">
        <pc:chgData name="Bob Ward" userId="6da7c2dd-8e2e-469f-a216-c384312e2a2d" providerId="ADAL" clId="{1124488C-8B03-46DD-99F1-C04272A73F9E}" dt="2019-05-08T17:36:45.880" v="69" actId="2696"/>
        <pc:sldMkLst>
          <pc:docMk/>
          <pc:sldMk cId="1808960687" sldId="4688"/>
        </pc:sldMkLst>
      </pc:sldChg>
      <pc:sldChg chg="add del">
        <pc:chgData name="Bob Ward" userId="6da7c2dd-8e2e-469f-a216-c384312e2a2d" providerId="ADAL" clId="{1124488C-8B03-46DD-99F1-C04272A73F9E}" dt="2019-05-08T17:36:39.013" v="65" actId="2696"/>
        <pc:sldMkLst>
          <pc:docMk/>
          <pc:sldMk cId="2247991029" sldId="4689"/>
        </pc:sldMkLst>
      </pc:sldChg>
      <pc:sldChg chg="add del">
        <pc:chgData name="Bob Ward" userId="6da7c2dd-8e2e-469f-a216-c384312e2a2d" providerId="ADAL" clId="{1124488C-8B03-46DD-99F1-C04272A73F9E}" dt="2019-05-08T17:36:05.318" v="36" actId="2696"/>
        <pc:sldMkLst>
          <pc:docMk/>
          <pc:sldMk cId="4086452743" sldId="4690"/>
        </pc:sldMkLst>
      </pc:sldChg>
      <pc:sldChg chg="del">
        <pc:chgData name="Bob Ward" userId="6da7c2dd-8e2e-469f-a216-c384312e2a2d" providerId="ADAL" clId="{1124488C-8B03-46DD-99F1-C04272A73F9E}" dt="2019-05-08T17:36:59.575" v="72" actId="2696"/>
        <pc:sldMkLst>
          <pc:docMk/>
          <pc:sldMk cId="3228137073" sldId="4692"/>
        </pc:sldMkLst>
      </pc:sldChg>
      <pc:sldChg chg="del">
        <pc:chgData name="Bob Ward" userId="6da7c2dd-8e2e-469f-a216-c384312e2a2d" providerId="ADAL" clId="{1124488C-8B03-46DD-99F1-C04272A73F9E}" dt="2019-05-08T17:37:00.235" v="73" actId="2696"/>
        <pc:sldMkLst>
          <pc:docMk/>
          <pc:sldMk cId="2744988156" sldId="4693"/>
        </pc:sldMkLst>
      </pc:sldChg>
      <pc:sldChg chg="del">
        <pc:chgData name="Bob Ward" userId="6da7c2dd-8e2e-469f-a216-c384312e2a2d" providerId="ADAL" clId="{1124488C-8B03-46DD-99F1-C04272A73F9E}" dt="2019-05-08T17:38:00.856" v="108" actId="2696"/>
        <pc:sldMkLst>
          <pc:docMk/>
          <pc:sldMk cId="2522640682" sldId="4694"/>
        </pc:sldMkLst>
      </pc:sldChg>
      <pc:sldChg chg="del">
        <pc:chgData name="Bob Ward" userId="6da7c2dd-8e2e-469f-a216-c384312e2a2d" providerId="ADAL" clId="{1124488C-8B03-46DD-99F1-C04272A73F9E}" dt="2019-05-08T17:38:03.266" v="110" actId="2696"/>
        <pc:sldMkLst>
          <pc:docMk/>
          <pc:sldMk cId="3559102330" sldId="4695"/>
        </pc:sldMkLst>
      </pc:sldChg>
      <pc:sldChg chg="del">
        <pc:chgData name="Bob Ward" userId="6da7c2dd-8e2e-469f-a216-c384312e2a2d" providerId="ADAL" clId="{1124488C-8B03-46DD-99F1-C04272A73F9E}" dt="2019-05-08T17:38:04.135" v="111" actId="2696"/>
        <pc:sldMkLst>
          <pc:docMk/>
          <pc:sldMk cId="4041737884" sldId="4696"/>
        </pc:sldMkLst>
      </pc:sldChg>
      <pc:sldChg chg="del">
        <pc:chgData name="Bob Ward" userId="6da7c2dd-8e2e-469f-a216-c384312e2a2d" providerId="ADAL" clId="{1124488C-8B03-46DD-99F1-C04272A73F9E}" dt="2019-05-08T17:38:12.873" v="116" actId="2696"/>
        <pc:sldMkLst>
          <pc:docMk/>
          <pc:sldMk cId="3477207563" sldId="4697"/>
        </pc:sldMkLst>
      </pc:sldChg>
      <pc:sldChg chg="del">
        <pc:chgData name="Bob Ward" userId="6da7c2dd-8e2e-469f-a216-c384312e2a2d" providerId="ADAL" clId="{1124488C-8B03-46DD-99F1-C04272A73F9E}" dt="2019-05-08T17:38:14.355" v="117" actId="2696"/>
        <pc:sldMkLst>
          <pc:docMk/>
          <pc:sldMk cId="3319097858" sldId="4699"/>
        </pc:sldMkLst>
      </pc:sldChg>
      <pc:sldChg chg="add del">
        <pc:chgData name="Bob Ward" userId="6da7c2dd-8e2e-469f-a216-c384312e2a2d" providerId="ADAL" clId="{1124488C-8B03-46DD-99F1-C04272A73F9E}" dt="2019-05-08T17:41:01.556" v="298" actId="2696"/>
        <pc:sldMkLst>
          <pc:docMk/>
          <pc:sldMk cId="2660700888" sldId="4700"/>
        </pc:sldMkLst>
      </pc:sldChg>
      <pc:sldChg chg="add del">
        <pc:chgData name="Bob Ward" userId="6da7c2dd-8e2e-469f-a216-c384312e2a2d" providerId="ADAL" clId="{1124488C-8B03-46DD-99F1-C04272A73F9E}" dt="2019-05-08T17:41:10.269" v="301" actId="2696"/>
        <pc:sldMkLst>
          <pc:docMk/>
          <pc:sldMk cId="415348644" sldId="4701"/>
        </pc:sldMkLst>
      </pc:sldChg>
      <pc:sldChg chg="add del">
        <pc:chgData name="Bob Ward" userId="6da7c2dd-8e2e-469f-a216-c384312e2a2d" providerId="ADAL" clId="{1124488C-8B03-46DD-99F1-C04272A73F9E}" dt="2019-05-08T17:41:17.523" v="306" actId="2696"/>
        <pc:sldMkLst>
          <pc:docMk/>
          <pc:sldMk cId="2634037035" sldId="4702"/>
        </pc:sldMkLst>
      </pc:sldChg>
      <pc:sldChg chg="del">
        <pc:chgData name="Bob Ward" userId="6da7c2dd-8e2e-469f-a216-c384312e2a2d" providerId="ADAL" clId="{1124488C-8B03-46DD-99F1-C04272A73F9E}" dt="2019-05-08T17:38:01.745" v="109" actId="2696"/>
        <pc:sldMkLst>
          <pc:docMk/>
          <pc:sldMk cId="3773627568" sldId="4703"/>
        </pc:sldMkLst>
      </pc:sldChg>
      <pc:sldChg chg="del">
        <pc:chgData name="Bob Ward" userId="6da7c2dd-8e2e-469f-a216-c384312e2a2d" providerId="ADAL" clId="{1124488C-8B03-46DD-99F1-C04272A73F9E}" dt="2019-05-08T17:38:18.523" v="121" actId="2696"/>
        <pc:sldMkLst>
          <pc:docMk/>
          <pc:sldMk cId="4292289233" sldId="4704"/>
        </pc:sldMkLst>
      </pc:sldChg>
      <pc:sldChg chg="del">
        <pc:chgData name="Bob Ward" userId="6da7c2dd-8e2e-469f-a216-c384312e2a2d" providerId="ADAL" clId="{1124488C-8B03-46DD-99F1-C04272A73F9E}" dt="2019-05-08T17:38:21.186" v="124" actId="2696"/>
        <pc:sldMkLst>
          <pc:docMk/>
          <pc:sldMk cId="3279942268" sldId="4705"/>
        </pc:sldMkLst>
      </pc:sldChg>
      <pc:sldChg chg="del">
        <pc:chgData name="Bob Ward" userId="6da7c2dd-8e2e-469f-a216-c384312e2a2d" providerId="ADAL" clId="{1124488C-8B03-46DD-99F1-C04272A73F9E}" dt="2019-05-08T17:38:28.349" v="127" actId="2696"/>
        <pc:sldMkLst>
          <pc:docMk/>
          <pc:sldMk cId="3968502340" sldId="4706"/>
        </pc:sldMkLst>
      </pc:sldChg>
      <pc:sldChg chg="del">
        <pc:chgData name="Bob Ward" userId="6da7c2dd-8e2e-469f-a216-c384312e2a2d" providerId="ADAL" clId="{1124488C-8B03-46DD-99F1-C04272A73F9E}" dt="2019-05-08T17:38:23.317" v="125" actId="2696"/>
        <pc:sldMkLst>
          <pc:docMk/>
          <pc:sldMk cId="1881181927" sldId="4707"/>
        </pc:sldMkLst>
      </pc:sldChg>
      <pc:sldChg chg="del">
        <pc:chgData name="Bob Ward" userId="6da7c2dd-8e2e-469f-a216-c384312e2a2d" providerId="ADAL" clId="{1124488C-8B03-46DD-99F1-C04272A73F9E}" dt="2019-05-08T17:38:25.556" v="126" actId="2696"/>
        <pc:sldMkLst>
          <pc:docMk/>
          <pc:sldMk cId="1395999484" sldId="4708"/>
        </pc:sldMkLst>
      </pc:sldChg>
      <pc:sldChg chg="modSp add del modNotesTx">
        <pc:chgData name="Bob Ward" userId="6da7c2dd-8e2e-469f-a216-c384312e2a2d" providerId="ADAL" clId="{1124488C-8B03-46DD-99F1-C04272A73F9E}" dt="2019-05-10T18:58:26.850" v="1826" actId="20577"/>
        <pc:sldMkLst>
          <pc:docMk/>
          <pc:sldMk cId="516492955" sldId="4709"/>
        </pc:sldMkLst>
        <pc:spChg chg="mod">
          <ac:chgData name="Bob Ward" userId="6da7c2dd-8e2e-469f-a216-c384312e2a2d" providerId="ADAL" clId="{1124488C-8B03-46DD-99F1-C04272A73F9E}" dt="2019-05-08T17:39:43.685" v="191" actId="20577"/>
          <ac:spMkLst>
            <pc:docMk/>
            <pc:sldMk cId="516492955" sldId="4709"/>
            <ac:spMk id="2" creationId="{6D21BD2D-C217-4297-BE95-ED0B34225824}"/>
          </ac:spMkLst>
        </pc:spChg>
      </pc:sldChg>
      <pc:sldChg chg="add del">
        <pc:chgData name="Bob Ward" userId="6da7c2dd-8e2e-469f-a216-c384312e2a2d" providerId="ADAL" clId="{1124488C-8B03-46DD-99F1-C04272A73F9E}" dt="2019-05-08T17:39:49.703" v="192" actId="2696"/>
        <pc:sldMkLst>
          <pc:docMk/>
          <pc:sldMk cId="1513563151" sldId="4710"/>
        </pc:sldMkLst>
      </pc:sldChg>
      <pc:sldChg chg="del">
        <pc:chgData name="Bob Ward" userId="6da7c2dd-8e2e-469f-a216-c384312e2a2d" providerId="ADAL" clId="{1124488C-8B03-46DD-99F1-C04272A73F9E}" dt="2019-05-08T17:40:11.562" v="247" actId="2696"/>
        <pc:sldMkLst>
          <pc:docMk/>
          <pc:sldMk cId="4057104909" sldId="4711"/>
        </pc:sldMkLst>
      </pc:sldChg>
      <pc:sldChg chg="add del">
        <pc:chgData name="Bob Ward" userId="6da7c2dd-8e2e-469f-a216-c384312e2a2d" providerId="ADAL" clId="{1124488C-8B03-46DD-99F1-C04272A73F9E}" dt="2019-05-08T17:40:35.818" v="275" actId="2696"/>
        <pc:sldMkLst>
          <pc:docMk/>
          <pc:sldMk cId="4254963345" sldId="4713"/>
        </pc:sldMkLst>
      </pc:sldChg>
      <pc:sldChg chg="del">
        <pc:chgData name="Bob Ward" userId="6da7c2dd-8e2e-469f-a216-c384312e2a2d" providerId="ADAL" clId="{1124488C-8B03-46DD-99F1-C04272A73F9E}" dt="2019-05-08T17:40:55.796" v="279" actId="2696"/>
        <pc:sldMkLst>
          <pc:docMk/>
          <pc:sldMk cId="3472186479" sldId="4714"/>
        </pc:sldMkLst>
      </pc:sldChg>
      <pc:sldChg chg="addSp modSp add del modAnim modNotesTx">
        <pc:chgData name="Bob Ward" userId="6da7c2dd-8e2e-469f-a216-c384312e2a2d" providerId="ADAL" clId="{1124488C-8B03-46DD-99F1-C04272A73F9E}" dt="2019-05-10T19:29:02.554" v="5074" actId="6549"/>
        <pc:sldMkLst>
          <pc:docMk/>
          <pc:sldMk cId="1182174229" sldId="4715"/>
        </pc:sldMkLst>
        <pc:spChg chg="mod">
          <ac:chgData name="Bob Ward" userId="6da7c2dd-8e2e-469f-a216-c384312e2a2d" providerId="ADAL" clId="{1124488C-8B03-46DD-99F1-C04272A73F9E}" dt="2019-05-10T19:03:18.438" v="3145"/>
          <ac:spMkLst>
            <pc:docMk/>
            <pc:sldMk cId="1182174229" sldId="4715"/>
            <ac:spMk id="174" creationId="{A22D4463-06BB-4A37-ABA0-B61F52F151BC}"/>
          </ac:spMkLst>
        </pc:spChg>
        <pc:spChg chg="add mod">
          <ac:chgData name="Bob Ward" userId="6da7c2dd-8e2e-469f-a216-c384312e2a2d" providerId="ADAL" clId="{1124488C-8B03-46DD-99F1-C04272A73F9E}" dt="2019-05-10T19:03:45.463" v="3158" actId="1076"/>
          <ac:spMkLst>
            <pc:docMk/>
            <pc:sldMk cId="1182174229" sldId="4715"/>
            <ac:spMk id="274" creationId="{8E090674-13FD-4DA4-BDC2-01FDC20BF1D2}"/>
          </ac:spMkLst>
        </pc:spChg>
        <pc:spChg chg="add mod">
          <ac:chgData name="Bob Ward" userId="6da7c2dd-8e2e-469f-a216-c384312e2a2d" providerId="ADAL" clId="{1124488C-8B03-46DD-99F1-C04272A73F9E}" dt="2019-05-10T19:04:17.435" v="3169" actId="1076"/>
          <ac:spMkLst>
            <pc:docMk/>
            <pc:sldMk cId="1182174229" sldId="4715"/>
            <ac:spMk id="275" creationId="{65F01CAD-F37A-42A6-918A-C3EB4FE45DCF}"/>
          </ac:spMkLst>
        </pc:spChg>
        <pc:grpChg chg="mod">
          <ac:chgData name="Bob Ward" userId="6da7c2dd-8e2e-469f-a216-c384312e2a2d" providerId="ADAL" clId="{1124488C-8B03-46DD-99F1-C04272A73F9E}" dt="2019-05-10T19:03:18.438" v="3145"/>
          <ac:grpSpMkLst>
            <pc:docMk/>
            <pc:sldMk cId="1182174229" sldId="4715"/>
            <ac:grpSpMk id="19" creationId="{5F1A80E5-9C7A-FB49-9AAF-F68055D5176E}"/>
          </ac:grpSpMkLst>
        </pc:grpChg>
        <pc:grpChg chg="mod">
          <ac:chgData name="Bob Ward" userId="6da7c2dd-8e2e-469f-a216-c384312e2a2d" providerId="ADAL" clId="{1124488C-8B03-46DD-99F1-C04272A73F9E}" dt="2019-05-10T19:03:18.438" v="3145"/>
          <ac:grpSpMkLst>
            <pc:docMk/>
            <pc:sldMk cId="1182174229" sldId="4715"/>
            <ac:grpSpMk id="28" creationId="{CE13E8DA-EAA1-3740-8FD1-6F362F81F8BE}"/>
          </ac:grpSpMkLst>
        </pc:grpChg>
        <pc:grpChg chg="mod">
          <ac:chgData name="Bob Ward" userId="6da7c2dd-8e2e-469f-a216-c384312e2a2d" providerId="ADAL" clId="{1124488C-8B03-46DD-99F1-C04272A73F9E}" dt="2019-05-10T19:03:18.438" v="3145"/>
          <ac:grpSpMkLst>
            <pc:docMk/>
            <pc:sldMk cId="1182174229" sldId="4715"/>
            <ac:grpSpMk id="39" creationId="{99667A08-7D30-4DFB-B61F-834C3443760D}"/>
          </ac:grpSpMkLst>
        </pc:grpChg>
        <pc:cxnChg chg="add mod">
          <ac:chgData name="Bob Ward" userId="6da7c2dd-8e2e-469f-a216-c384312e2a2d" providerId="ADAL" clId="{1124488C-8B03-46DD-99F1-C04272A73F9E}" dt="2019-05-10T19:04:30.490" v="3171" actId="693"/>
          <ac:cxnSpMkLst>
            <pc:docMk/>
            <pc:sldMk cId="1182174229" sldId="4715"/>
            <ac:cxnSpMk id="34" creationId="{BF3E4088-5F24-4BE4-888F-59DDBF67DF12}"/>
          </ac:cxnSpMkLst>
        </pc:cxnChg>
      </pc:sldChg>
      <pc:sldChg chg="add del">
        <pc:chgData name="Bob Ward" userId="6da7c2dd-8e2e-469f-a216-c384312e2a2d" providerId="ADAL" clId="{1124488C-8B03-46DD-99F1-C04272A73F9E}" dt="2019-05-08T17:41:04.661" v="300" actId="2696"/>
        <pc:sldMkLst>
          <pc:docMk/>
          <pc:sldMk cId="1039403930" sldId="4716"/>
        </pc:sldMkLst>
      </pc:sldChg>
      <pc:sldChg chg="add del">
        <pc:chgData name="Bob Ward" userId="6da7c2dd-8e2e-469f-a216-c384312e2a2d" providerId="ADAL" clId="{1124488C-8B03-46DD-99F1-C04272A73F9E}" dt="2019-05-08T17:36:03.905" v="34" actId="2696"/>
        <pc:sldMkLst>
          <pc:docMk/>
          <pc:sldMk cId="3173525090" sldId="4718"/>
        </pc:sldMkLst>
      </pc:sldChg>
      <pc:sldChg chg="del">
        <pc:chgData name="Bob Ward" userId="6da7c2dd-8e2e-469f-a216-c384312e2a2d" providerId="ADAL" clId="{1124488C-8B03-46DD-99F1-C04272A73F9E}" dt="2019-05-08T17:38:04.854" v="112" actId="2696"/>
        <pc:sldMkLst>
          <pc:docMk/>
          <pc:sldMk cId="3150553957" sldId="4719"/>
        </pc:sldMkLst>
      </pc:sldChg>
      <pc:sldChg chg="add del">
        <pc:chgData name="Bob Ward" userId="6da7c2dd-8e2e-469f-a216-c384312e2a2d" providerId="ADAL" clId="{1124488C-8B03-46DD-99F1-C04272A73F9E}" dt="2019-05-08T17:41:14.474" v="304" actId="2696"/>
        <pc:sldMkLst>
          <pc:docMk/>
          <pc:sldMk cId="3764378234" sldId="4720"/>
        </pc:sldMkLst>
      </pc:sldChg>
      <pc:sldChg chg="del">
        <pc:chgData name="Bob Ward" userId="6da7c2dd-8e2e-469f-a216-c384312e2a2d" providerId="ADAL" clId="{1124488C-8B03-46DD-99F1-C04272A73F9E}" dt="2019-05-08T17:40:11.061" v="246" actId="2696"/>
        <pc:sldMkLst>
          <pc:docMk/>
          <pc:sldMk cId="620814848" sldId="4721"/>
        </pc:sldMkLst>
      </pc:sldChg>
      <pc:sldChg chg="add del ord">
        <pc:chgData name="Bob Ward" userId="6da7c2dd-8e2e-469f-a216-c384312e2a2d" providerId="ADAL" clId="{1124488C-8B03-46DD-99F1-C04272A73F9E}" dt="2019-05-09T16:17:40.017" v="309"/>
        <pc:sldMkLst>
          <pc:docMk/>
          <pc:sldMk cId="1600639778" sldId="4722"/>
        </pc:sldMkLst>
      </pc:sldChg>
      <pc:sldChg chg="add del">
        <pc:chgData name="Bob Ward" userId="6da7c2dd-8e2e-469f-a216-c384312e2a2d" providerId="ADAL" clId="{1124488C-8B03-46DD-99F1-C04272A73F9E}" dt="2019-05-08T17:36:42.413" v="68" actId="2696"/>
        <pc:sldMkLst>
          <pc:docMk/>
          <pc:sldMk cId="540024495" sldId="4723"/>
        </pc:sldMkLst>
      </pc:sldChg>
      <pc:sldChg chg="add del">
        <pc:chgData name="Bob Ward" userId="6da7c2dd-8e2e-469f-a216-c384312e2a2d" providerId="ADAL" clId="{1124488C-8B03-46DD-99F1-C04272A73F9E}" dt="2019-05-08T17:36:40.220" v="66" actId="2696"/>
        <pc:sldMkLst>
          <pc:docMk/>
          <pc:sldMk cId="42702565" sldId="4724"/>
        </pc:sldMkLst>
      </pc:sldChg>
      <pc:sldChg chg="add del">
        <pc:chgData name="Bob Ward" userId="6da7c2dd-8e2e-469f-a216-c384312e2a2d" providerId="ADAL" clId="{1124488C-8B03-46DD-99F1-C04272A73F9E}" dt="2019-05-08T17:36:06.981" v="39" actId="2696"/>
        <pc:sldMkLst>
          <pc:docMk/>
          <pc:sldMk cId="544069279" sldId="4725"/>
        </pc:sldMkLst>
      </pc:sldChg>
      <pc:sldChg chg="modSp">
        <pc:chgData name="Bob Ward" userId="6da7c2dd-8e2e-469f-a216-c384312e2a2d" providerId="ADAL" clId="{1124488C-8B03-46DD-99F1-C04272A73F9E}" dt="2019-05-08T17:40:06.103" v="243" actId="20577"/>
        <pc:sldMkLst>
          <pc:docMk/>
          <pc:sldMk cId="944355778" sldId="4726"/>
        </pc:sldMkLst>
        <pc:spChg chg="mod">
          <ac:chgData name="Bob Ward" userId="6da7c2dd-8e2e-469f-a216-c384312e2a2d" providerId="ADAL" clId="{1124488C-8B03-46DD-99F1-C04272A73F9E}" dt="2019-05-08T17:40:06.103" v="243" actId="20577"/>
          <ac:spMkLst>
            <pc:docMk/>
            <pc:sldMk cId="944355778" sldId="4726"/>
            <ac:spMk id="17" creationId="{00000000-0000-0000-0000-000000000000}"/>
          </ac:spMkLst>
        </pc:spChg>
      </pc:sldChg>
      <pc:sldChg chg="addSp modSp setBg modAnim modNotesTx">
        <pc:chgData name="Bob Ward" userId="6da7c2dd-8e2e-469f-a216-c384312e2a2d" providerId="ADAL" clId="{1124488C-8B03-46DD-99F1-C04272A73F9E}" dt="2019-05-15T17:31:53.574" v="5208"/>
        <pc:sldMkLst>
          <pc:docMk/>
          <pc:sldMk cId="1913201926" sldId="4727"/>
        </pc:sldMkLst>
        <pc:spChg chg="mod">
          <ac:chgData name="Bob Ward" userId="6da7c2dd-8e2e-469f-a216-c384312e2a2d" providerId="ADAL" clId="{1124488C-8B03-46DD-99F1-C04272A73F9E}" dt="2019-05-10T18:53:17.996" v="665" actId="6549"/>
          <ac:spMkLst>
            <pc:docMk/>
            <pc:sldMk cId="1913201926" sldId="4727"/>
            <ac:spMk id="124" creationId="{E3072AAC-1441-41F8-AF6B-F74C991263B0}"/>
          </ac:spMkLst>
        </pc:spChg>
        <pc:spChg chg="add">
          <ac:chgData name="Bob Ward" userId="6da7c2dd-8e2e-469f-a216-c384312e2a2d" providerId="ADAL" clId="{1124488C-8B03-46DD-99F1-C04272A73F9E}" dt="2019-05-15T17:31:41.059" v="5206"/>
          <ac:spMkLst>
            <pc:docMk/>
            <pc:sldMk cId="1913201926" sldId="4727"/>
            <ac:spMk id="142" creationId="{A31AEE7B-D086-4513-876E-86D89F72149F}"/>
          </ac:spMkLst>
        </pc:spChg>
      </pc:sldChg>
      <pc:sldChg chg="add modNotesTx">
        <pc:chgData name="Bob Ward" userId="6da7c2dd-8e2e-469f-a216-c384312e2a2d" providerId="ADAL" clId="{1124488C-8B03-46DD-99F1-C04272A73F9E}" dt="2019-05-08T17:34:13.309" v="6" actId="5793"/>
        <pc:sldMkLst>
          <pc:docMk/>
          <pc:sldMk cId="3975862792" sldId="4728"/>
        </pc:sldMkLst>
      </pc:sldChg>
      <pc:sldChg chg="add">
        <pc:chgData name="Bob Ward" userId="6da7c2dd-8e2e-469f-a216-c384312e2a2d" providerId="ADAL" clId="{1124488C-8B03-46DD-99F1-C04272A73F9E}" dt="2019-05-08T17:34:49.629" v="7"/>
        <pc:sldMkLst>
          <pc:docMk/>
          <pc:sldMk cId="3433868472" sldId="4729"/>
        </pc:sldMkLst>
      </pc:sldChg>
      <pc:sldMasterChg chg="setBg addSldLayout delSldLayout modSldLayout">
        <pc:chgData name="Bob Ward" userId="6da7c2dd-8e2e-469f-a216-c384312e2a2d" providerId="ADAL" clId="{1124488C-8B03-46DD-99F1-C04272A73F9E}" dt="2019-05-13T20:46:51.529" v="5129" actId="2696"/>
        <pc:sldMasterMkLst>
          <pc:docMk/>
          <pc:sldMasterMk cId="4137626204" sldId="2147484671"/>
        </pc:sldMasterMkLst>
        <pc:sldLayoutChg chg="setBg">
          <pc:chgData name="Bob Ward" userId="6da7c2dd-8e2e-469f-a216-c384312e2a2d" providerId="ADAL" clId="{1124488C-8B03-46DD-99F1-C04272A73F9E}" dt="2019-05-08T17:33:16.044" v="3"/>
          <pc:sldLayoutMkLst>
            <pc:docMk/>
            <pc:sldMasterMk cId="4137626204" sldId="2147484671"/>
            <pc:sldLayoutMk cId="42277264" sldId="2147484673"/>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807759392" sldId="2147484679"/>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659849772" sldId="2147484680"/>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405001211" sldId="2147484681"/>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54978123" sldId="2147484682"/>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828182801" sldId="2147484683"/>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3310235523" sldId="2147484684"/>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123109232" sldId="2147484685"/>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100784949" sldId="2147484690"/>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3963771350" sldId="2147484692"/>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351141792" sldId="2147484694"/>
          </pc:sldLayoutMkLst>
        </pc:sldLayoutChg>
        <pc:sldLayoutChg chg="del setBg">
          <pc:chgData name="Bob Ward" userId="6da7c2dd-8e2e-469f-a216-c384312e2a2d" providerId="ADAL" clId="{1124488C-8B03-46DD-99F1-C04272A73F9E}" dt="2019-05-13T20:46:48.413" v="5127" actId="2696"/>
          <pc:sldLayoutMkLst>
            <pc:docMk/>
            <pc:sldMasterMk cId="4137626204" sldId="2147484671"/>
            <pc:sldLayoutMk cId="126179219" sldId="2147484695"/>
          </pc:sldLayoutMkLst>
        </pc:sldLayoutChg>
        <pc:sldLayoutChg chg="del setBg">
          <pc:chgData name="Bob Ward" userId="6da7c2dd-8e2e-469f-a216-c384312e2a2d" providerId="ADAL" clId="{1124488C-8B03-46DD-99F1-C04272A73F9E}" dt="2019-05-13T20:46:49.595" v="5128" actId="2696"/>
          <pc:sldLayoutMkLst>
            <pc:docMk/>
            <pc:sldMasterMk cId="4137626204" sldId="2147484671"/>
            <pc:sldLayoutMk cId="4091475630" sldId="2147484697"/>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157244872" sldId="2147484698"/>
          </pc:sldLayoutMkLst>
        </pc:sldLayoutChg>
        <pc:sldLayoutChg chg="del setBg">
          <pc:chgData name="Bob Ward" userId="6da7c2dd-8e2e-469f-a216-c384312e2a2d" providerId="ADAL" clId="{1124488C-8B03-46DD-99F1-C04272A73F9E}" dt="2019-05-13T20:46:51.529" v="5129" actId="2696"/>
          <pc:sldLayoutMkLst>
            <pc:docMk/>
            <pc:sldMasterMk cId="4137626204" sldId="2147484671"/>
            <pc:sldLayoutMk cId="3676586304" sldId="2147484699"/>
          </pc:sldLayoutMkLst>
        </pc:sldLayoutChg>
        <pc:sldLayoutChg chg="del setBg">
          <pc:chgData name="Bob Ward" userId="6da7c2dd-8e2e-469f-a216-c384312e2a2d" providerId="ADAL" clId="{1124488C-8B03-46DD-99F1-C04272A73F9E}" dt="2019-05-13T20:46:42.423" v="5124" actId="2696"/>
          <pc:sldLayoutMkLst>
            <pc:docMk/>
            <pc:sldMasterMk cId="4137626204" sldId="2147484671"/>
            <pc:sldLayoutMk cId="3073468922" sldId="2147484715"/>
          </pc:sldLayoutMkLst>
        </pc:sldLayoutChg>
        <pc:sldLayoutChg chg="del setBg">
          <pc:chgData name="Bob Ward" userId="6da7c2dd-8e2e-469f-a216-c384312e2a2d" providerId="ADAL" clId="{1124488C-8B03-46DD-99F1-C04272A73F9E}" dt="2019-05-13T20:46:46.205" v="5125" actId="2696"/>
          <pc:sldLayoutMkLst>
            <pc:docMk/>
            <pc:sldMasterMk cId="4137626204" sldId="2147484671"/>
            <pc:sldLayoutMk cId="710960028" sldId="2147484717"/>
          </pc:sldLayoutMkLst>
        </pc:sldLayoutChg>
        <pc:sldLayoutChg chg="del setBg">
          <pc:chgData name="Bob Ward" userId="6da7c2dd-8e2e-469f-a216-c384312e2a2d" providerId="ADAL" clId="{1124488C-8B03-46DD-99F1-C04272A73F9E}" dt="2019-05-13T20:46:46.713" v="5126" actId="2696"/>
          <pc:sldLayoutMkLst>
            <pc:docMk/>
            <pc:sldMasterMk cId="4137626204" sldId="2147484671"/>
            <pc:sldLayoutMk cId="2207747997" sldId="2147484728"/>
          </pc:sldLayoutMkLst>
        </pc:sldLayoutChg>
        <pc:sldLayoutChg chg="add del setBg">
          <pc:chgData name="Bob Ward" userId="6da7c2dd-8e2e-469f-a216-c384312e2a2d" providerId="ADAL" clId="{1124488C-8B03-46DD-99F1-C04272A73F9E}" dt="2019-05-08T17:36:05.531" v="37" actId="2696"/>
          <pc:sldLayoutMkLst>
            <pc:docMk/>
            <pc:sldMasterMk cId="4137626204" sldId="2147484671"/>
            <pc:sldLayoutMk cId="3550773310" sldId="2147484766"/>
          </pc:sldLayoutMkLst>
        </pc:sldLayoutChg>
        <pc:sldLayoutChg chg="add del setBg">
          <pc:chgData name="Bob Ward" userId="6da7c2dd-8e2e-469f-a216-c384312e2a2d" providerId="ADAL" clId="{1124488C-8B03-46DD-99F1-C04272A73F9E}" dt="2019-05-08T17:36:03.207" v="33" actId="2696"/>
          <pc:sldLayoutMkLst>
            <pc:docMk/>
            <pc:sldMasterMk cId="4137626204" sldId="2147484671"/>
            <pc:sldLayoutMk cId="1402652945" sldId="2147484767"/>
          </pc:sldLayoutMkLst>
        </pc:sldLayoutChg>
      </pc:sldMasterChg>
      <pc:sldMasterChg chg="setBg delSldLayout modSldLayout">
        <pc:chgData name="Bob Ward" userId="6da7c2dd-8e2e-469f-a216-c384312e2a2d" providerId="ADAL" clId="{1124488C-8B03-46DD-99F1-C04272A73F9E}" dt="2019-05-13T20:47:08.738" v="5137" actId="2696"/>
        <pc:sldMasterMkLst>
          <pc:docMk/>
          <pc:sldMasterMk cId="326332742" sldId="2147484745"/>
        </pc:sldMasterMkLst>
        <pc:sldLayoutChg chg="setBg">
          <pc:chgData name="Bob Ward" userId="6da7c2dd-8e2e-469f-a216-c384312e2a2d" providerId="ADAL" clId="{1124488C-8B03-46DD-99F1-C04272A73F9E}" dt="2019-05-08T17:33:16.044" v="3"/>
          <pc:sldLayoutMkLst>
            <pc:docMk/>
            <pc:sldMasterMk cId="326332742" sldId="2147484745"/>
            <pc:sldLayoutMk cId="458318117" sldId="2147484746"/>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4237236731" sldId="2147484747"/>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2342114765" sldId="2147484748"/>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763994261" sldId="2147484749"/>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995306352" sldId="2147484750"/>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941806778" sldId="2147484751"/>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534713113" sldId="2147484752"/>
          </pc:sldLayoutMkLst>
        </pc:sldLayoutChg>
        <pc:sldLayoutChg chg="del setBg">
          <pc:chgData name="Bob Ward" userId="6da7c2dd-8e2e-469f-a216-c384312e2a2d" providerId="ADAL" clId="{1124488C-8B03-46DD-99F1-C04272A73F9E}" dt="2019-05-13T20:47:00.966" v="5130" actId="2696"/>
          <pc:sldLayoutMkLst>
            <pc:docMk/>
            <pc:sldMasterMk cId="326332742" sldId="2147484745"/>
            <pc:sldLayoutMk cId="2564782570" sldId="2147484753"/>
          </pc:sldLayoutMkLst>
        </pc:sldLayoutChg>
        <pc:sldLayoutChg chg="del setBg">
          <pc:chgData name="Bob Ward" userId="6da7c2dd-8e2e-469f-a216-c384312e2a2d" providerId="ADAL" clId="{1124488C-8B03-46DD-99F1-C04272A73F9E}" dt="2019-05-13T20:47:01.732" v="5131" actId="2696"/>
          <pc:sldLayoutMkLst>
            <pc:docMk/>
            <pc:sldMasterMk cId="326332742" sldId="2147484745"/>
            <pc:sldLayoutMk cId="2374600787" sldId="2147484754"/>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3658412273" sldId="2147484755"/>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373614822" sldId="2147484756"/>
          </pc:sldLayoutMkLst>
        </pc:sldLayoutChg>
        <pc:sldLayoutChg chg="del setBg">
          <pc:chgData name="Bob Ward" userId="6da7c2dd-8e2e-469f-a216-c384312e2a2d" providerId="ADAL" clId="{1124488C-8B03-46DD-99F1-C04272A73F9E}" dt="2019-05-13T20:47:03.770" v="5132" actId="2696"/>
          <pc:sldLayoutMkLst>
            <pc:docMk/>
            <pc:sldMasterMk cId="326332742" sldId="2147484745"/>
            <pc:sldLayoutMk cId="354952421" sldId="2147484757"/>
          </pc:sldLayoutMkLst>
        </pc:sldLayoutChg>
        <pc:sldLayoutChg chg="del setBg">
          <pc:chgData name="Bob Ward" userId="6da7c2dd-8e2e-469f-a216-c384312e2a2d" providerId="ADAL" clId="{1124488C-8B03-46DD-99F1-C04272A73F9E}" dt="2019-05-13T20:47:04.942" v="5133" actId="2696"/>
          <pc:sldLayoutMkLst>
            <pc:docMk/>
            <pc:sldMasterMk cId="326332742" sldId="2147484745"/>
            <pc:sldLayoutMk cId="2272907841" sldId="2147484758"/>
          </pc:sldLayoutMkLst>
        </pc:sldLayoutChg>
        <pc:sldLayoutChg chg="del setBg">
          <pc:chgData name="Bob Ward" userId="6da7c2dd-8e2e-469f-a216-c384312e2a2d" providerId="ADAL" clId="{1124488C-8B03-46DD-99F1-C04272A73F9E}" dt="2019-05-13T20:47:05.563" v="5134" actId="2696"/>
          <pc:sldLayoutMkLst>
            <pc:docMk/>
            <pc:sldMasterMk cId="326332742" sldId="2147484745"/>
            <pc:sldLayoutMk cId="2771573103" sldId="2147484759"/>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2569192108" sldId="2147484760"/>
          </pc:sldLayoutMkLst>
        </pc:sldLayoutChg>
        <pc:sldLayoutChg chg="del setBg">
          <pc:chgData name="Bob Ward" userId="6da7c2dd-8e2e-469f-a216-c384312e2a2d" providerId="ADAL" clId="{1124488C-8B03-46DD-99F1-C04272A73F9E}" dt="2019-05-13T20:47:06.169" v="5135" actId="2696"/>
          <pc:sldLayoutMkLst>
            <pc:docMk/>
            <pc:sldMasterMk cId="326332742" sldId="2147484745"/>
            <pc:sldLayoutMk cId="869556875" sldId="2147484761"/>
          </pc:sldLayoutMkLst>
        </pc:sldLayoutChg>
        <pc:sldLayoutChg chg="del setBg">
          <pc:chgData name="Bob Ward" userId="6da7c2dd-8e2e-469f-a216-c384312e2a2d" providerId="ADAL" clId="{1124488C-8B03-46DD-99F1-C04272A73F9E}" dt="2019-05-13T20:47:07.065" v="5136" actId="2696"/>
          <pc:sldLayoutMkLst>
            <pc:docMk/>
            <pc:sldMasterMk cId="326332742" sldId="2147484745"/>
            <pc:sldLayoutMk cId="3533722916" sldId="2147484762"/>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588458503" sldId="2147484763"/>
          </pc:sldLayoutMkLst>
        </pc:sldLayoutChg>
        <pc:sldLayoutChg chg="del setBg">
          <pc:chgData name="Bob Ward" userId="6da7c2dd-8e2e-469f-a216-c384312e2a2d" providerId="ADAL" clId="{1124488C-8B03-46DD-99F1-C04272A73F9E}" dt="2019-05-13T20:47:08.738" v="5137" actId="2696"/>
          <pc:sldLayoutMkLst>
            <pc:docMk/>
            <pc:sldMasterMk cId="326332742" sldId="2147484745"/>
            <pc:sldLayoutMk cId="4161059023" sldId="2147484764"/>
          </pc:sldLayoutMkLst>
        </pc:sldLayoutChg>
      </pc:sldMasterChg>
      <pc:sldMasterChg chg="del setBg delSldLayout modSldLayout">
        <pc:chgData name="Bob Ward" userId="6da7c2dd-8e2e-469f-a216-c384312e2a2d" providerId="ADAL" clId="{1124488C-8B03-46DD-99F1-C04272A73F9E}" dt="2019-05-13T20:47:10.984" v="5163" actId="2696"/>
        <pc:sldMasterMkLst>
          <pc:docMk/>
          <pc:sldMasterMk cId="2545764285" sldId="2147484768"/>
        </pc:sldMasterMkLst>
        <pc:sldLayoutChg chg="del setBg">
          <pc:chgData name="Bob Ward" userId="6da7c2dd-8e2e-469f-a216-c384312e2a2d" providerId="ADAL" clId="{1124488C-8B03-46DD-99F1-C04272A73F9E}" dt="2019-05-13T20:47:10.601" v="5138" actId="2696"/>
          <pc:sldLayoutMkLst>
            <pc:docMk/>
            <pc:sldMasterMk cId="2545764285" sldId="2147484768"/>
            <pc:sldLayoutMk cId="3389119144" sldId="2147484769"/>
          </pc:sldLayoutMkLst>
        </pc:sldLayoutChg>
        <pc:sldLayoutChg chg="del setBg">
          <pc:chgData name="Bob Ward" userId="6da7c2dd-8e2e-469f-a216-c384312e2a2d" providerId="ADAL" clId="{1124488C-8B03-46DD-99F1-C04272A73F9E}" dt="2019-05-13T20:47:10.606" v="5139" actId="2696"/>
          <pc:sldLayoutMkLst>
            <pc:docMk/>
            <pc:sldMasterMk cId="2545764285" sldId="2147484768"/>
            <pc:sldLayoutMk cId="4176710293" sldId="2147484770"/>
          </pc:sldLayoutMkLst>
        </pc:sldLayoutChg>
        <pc:sldLayoutChg chg="del setBg">
          <pc:chgData name="Bob Ward" userId="6da7c2dd-8e2e-469f-a216-c384312e2a2d" providerId="ADAL" clId="{1124488C-8B03-46DD-99F1-C04272A73F9E}" dt="2019-05-13T20:47:10.610" v="5140" actId="2696"/>
          <pc:sldLayoutMkLst>
            <pc:docMk/>
            <pc:sldMasterMk cId="2545764285" sldId="2147484768"/>
            <pc:sldLayoutMk cId="2128666461" sldId="2147484771"/>
          </pc:sldLayoutMkLst>
        </pc:sldLayoutChg>
        <pc:sldLayoutChg chg="del setBg">
          <pc:chgData name="Bob Ward" userId="6da7c2dd-8e2e-469f-a216-c384312e2a2d" providerId="ADAL" clId="{1124488C-8B03-46DD-99F1-C04272A73F9E}" dt="2019-05-13T20:47:10.617" v="5141" actId="2696"/>
          <pc:sldLayoutMkLst>
            <pc:docMk/>
            <pc:sldMasterMk cId="2545764285" sldId="2147484768"/>
            <pc:sldLayoutMk cId="2963605980" sldId="2147484772"/>
          </pc:sldLayoutMkLst>
        </pc:sldLayoutChg>
        <pc:sldLayoutChg chg="del setBg">
          <pc:chgData name="Bob Ward" userId="6da7c2dd-8e2e-469f-a216-c384312e2a2d" providerId="ADAL" clId="{1124488C-8B03-46DD-99F1-C04272A73F9E}" dt="2019-05-13T20:47:10.624" v="5142" actId="2696"/>
          <pc:sldLayoutMkLst>
            <pc:docMk/>
            <pc:sldMasterMk cId="2545764285" sldId="2147484768"/>
            <pc:sldLayoutMk cId="3846545765" sldId="2147484773"/>
          </pc:sldLayoutMkLst>
        </pc:sldLayoutChg>
        <pc:sldLayoutChg chg="del setBg">
          <pc:chgData name="Bob Ward" userId="6da7c2dd-8e2e-469f-a216-c384312e2a2d" providerId="ADAL" clId="{1124488C-8B03-46DD-99F1-C04272A73F9E}" dt="2019-05-13T20:47:10.631" v="5143" actId="2696"/>
          <pc:sldLayoutMkLst>
            <pc:docMk/>
            <pc:sldMasterMk cId="2545764285" sldId="2147484768"/>
            <pc:sldLayoutMk cId="2853818511" sldId="2147484774"/>
          </pc:sldLayoutMkLst>
        </pc:sldLayoutChg>
        <pc:sldLayoutChg chg="del setBg">
          <pc:chgData name="Bob Ward" userId="6da7c2dd-8e2e-469f-a216-c384312e2a2d" providerId="ADAL" clId="{1124488C-8B03-46DD-99F1-C04272A73F9E}" dt="2019-05-13T20:47:10.637" v="5144" actId="2696"/>
          <pc:sldLayoutMkLst>
            <pc:docMk/>
            <pc:sldMasterMk cId="2545764285" sldId="2147484768"/>
            <pc:sldLayoutMk cId="2037031992" sldId="2147484775"/>
          </pc:sldLayoutMkLst>
        </pc:sldLayoutChg>
        <pc:sldLayoutChg chg="del setBg">
          <pc:chgData name="Bob Ward" userId="6da7c2dd-8e2e-469f-a216-c384312e2a2d" providerId="ADAL" clId="{1124488C-8B03-46DD-99F1-C04272A73F9E}" dt="2019-05-13T20:47:10.643" v="5145" actId="2696"/>
          <pc:sldLayoutMkLst>
            <pc:docMk/>
            <pc:sldMasterMk cId="2545764285" sldId="2147484768"/>
            <pc:sldLayoutMk cId="1643739144" sldId="2147484776"/>
          </pc:sldLayoutMkLst>
        </pc:sldLayoutChg>
        <pc:sldLayoutChg chg="del setBg">
          <pc:chgData name="Bob Ward" userId="6da7c2dd-8e2e-469f-a216-c384312e2a2d" providerId="ADAL" clId="{1124488C-8B03-46DD-99F1-C04272A73F9E}" dt="2019-05-13T20:47:10.649" v="5146" actId="2696"/>
          <pc:sldLayoutMkLst>
            <pc:docMk/>
            <pc:sldMasterMk cId="2545764285" sldId="2147484768"/>
            <pc:sldLayoutMk cId="3448194460" sldId="2147484777"/>
          </pc:sldLayoutMkLst>
        </pc:sldLayoutChg>
        <pc:sldLayoutChg chg="del setBg">
          <pc:chgData name="Bob Ward" userId="6da7c2dd-8e2e-469f-a216-c384312e2a2d" providerId="ADAL" clId="{1124488C-8B03-46DD-99F1-C04272A73F9E}" dt="2019-05-13T20:47:10.654" v="5147" actId="2696"/>
          <pc:sldLayoutMkLst>
            <pc:docMk/>
            <pc:sldMasterMk cId="2545764285" sldId="2147484768"/>
            <pc:sldLayoutMk cId="57100840" sldId="2147484778"/>
          </pc:sldLayoutMkLst>
        </pc:sldLayoutChg>
        <pc:sldLayoutChg chg="del setBg">
          <pc:chgData name="Bob Ward" userId="6da7c2dd-8e2e-469f-a216-c384312e2a2d" providerId="ADAL" clId="{1124488C-8B03-46DD-99F1-C04272A73F9E}" dt="2019-05-13T20:47:10.661" v="5148" actId="2696"/>
          <pc:sldLayoutMkLst>
            <pc:docMk/>
            <pc:sldMasterMk cId="2545764285" sldId="2147484768"/>
            <pc:sldLayoutMk cId="1824885984" sldId="2147484779"/>
          </pc:sldLayoutMkLst>
        </pc:sldLayoutChg>
        <pc:sldLayoutChg chg="del setBg">
          <pc:chgData name="Bob Ward" userId="6da7c2dd-8e2e-469f-a216-c384312e2a2d" providerId="ADAL" clId="{1124488C-8B03-46DD-99F1-C04272A73F9E}" dt="2019-05-13T20:47:10.667" v="5149" actId="2696"/>
          <pc:sldLayoutMkLst>
            <pc:docMk/>
            <pc:sldMasterMk cId="2545764285" sldId="2147484768"/>
            <pc:sldLayoutMk cId="2754803139" sldId="2147484780"/>
          </pc:sldLayoutMkLst>
        </pc:sldLayoutChg>
        <pc:sldLayoutChg chg="del setBg">
          <pc:chgData name="Bob Ward" userId="6da7c2dd-8e2e-469f-a216-c384312e2a2d" providerId="ADAL" clId="{1124488C-8B03-46DD-99F1-C04272A73F9E}" dt="2019-05-13T20:47:10.673" v="5150" actId="2696"/>
          <pc:sldLayoutMkLst>
            <pc:docMk/>
            <pc:sldMasterMk cId="2545764285" sldId="2147484768"/>
            <pc:sldLayoutMk cId="3557224355" sldId="2147484781"/>
          </pc:sldLayoutMkLst>
        </pc:sldLayoutChg>
        <pc:sldLayoutChg chg="del setBg">
          <pc:chgData name="Bob Ward" userId="6da7c2dd-8e2e-469f-a216-c384312e2a2d" providerId="ADAL" clId="{1124488C-8B03-46DD-99F1-C04272A73F9E}" dt="2019-05-13T20:47:10.681" v="5151" actId="2696"/>
          <pc:sldLayoutMkLst>
            <pc:docMk/>
            <pc:sldMasterMk cId="2545764285" sldId="2147484768"/>
            <pc:sldLayoutMk cId="2453616347" sldId="2147484782"/>
          </pc:sldLayoutMkLst>
        </pc:sldLayoutChg>
        <pc:sldLayoutChg chg="del setBg">
          <pc:chgData name="Bob Ward" userId="6da7c2dd-8e2e-469f-a216-c384312e2a2d" providerId="ADAL" clId="{1124488C-8B03-46DD-99F1-C04272A73F9E}" dt="2019-05-13T20:47:10.687" v="5152" actId="2696"/>
          <pc:sldLayoutMkLst>
            <pc:docMk/>
            <pc:sldMasterMk cId="2545764285" sldId="2147484768"/>
            <pc:sldLayoutMk cId="1977570150" sldId="2147484783"/>
          </pc:sldLayoutMkLst>
        </pc:sldLayoutChg>
        <pc:sldLayoutChg chg="del setBg">
          <pc:chgData name="Bob Ward" userId="6da7c2dd-8e2e-469f-a216-c384312e2a2d" providerId="ADAL" clId="{1124488C-8B03-46DD-99F1-C04272A73F9E}" dt="2019-05-13T20:47:10.691" v="5153" actId="2696"/>
          <pc:sldLayoutMkLst>
            <pc:docMk/>
            <pc:sldMasterMk cId="2545764285" sldId="2147484768"/>
            <pc:sldLayoutMk cId="4113016295" sldId="2147484784"/>
          </pc:sldLayoutMkLst>
        </pc:sldLayoutChg>
        <pc:sldLayoutChg chg="del setBg">
          <pc:chgData name="Bob Ward" userId="6da7c2dd-8e2e-469f-a216-c384312e2a2d" providerId="ADAL" clId="{1124488C-8B03-46DD-99F1-C04272A73F9E}" dt="2019-05-13T20:47:10.700" v="5154" actId="2696"/>
          <pc:sldLayoutMkLst>
            <pc:docMk/>
            <pc:sldMasterMk cId="2545764285" sldId="2147484768"/>
            <pc:sldLayoutMk cId="1394679353" sldId="2147484785"/>
          </pc:sldLayoutMkLst>
        </pc:sldLayoutChg>
        <pc:sldLayoutChg chg="del setBg">
          <pc:chgData name="Bob Ward" userId="6da7c2dd-8e2e-469f-a216-c384312e2a2d" providerId="ADAL" clId="{1124488C-8B03-46DD-99F1-C04272A73F9E}" dt="2019-05-13T20:47:10.705" v="5155" actId="2696"/>
          <pc:sldLayoutMkLst>
            <pc:docMk/>
            <pc:sldMasterMk cId="2545764285" sldId="2147484768"/>
            <pc:sldLayoutMk cId="222893715" sldId="2147484786"/>
          </pc:sldLayoutMkLst>
        </pc:sldLayoutChg>
        <pc:sldLayoutChg chg="del setBg">
          <pc:chgData name="Bob Ward" userId="6da7c2dd-8e2e-469f-a216-c384312e2a2d" providerId="ADAL" clId="{1124488C-8B03-46DD-99F1-C04272A73F9E}" dt="2019-05-13T20:47:10.709" v="5156" actId="2696"/>
          <pc:sldLayoutMkLst>
            <pc:docMk/>
            <pc:sldMasterMk cId="2545764285" sldId="2147484768"/>
            <pc:sldLayoutMk cId="1010192959" sldId="2147484787"/>
          </pc:sldLayoutMkLst>
        </pc:sldLayoutChg>
        <pc:sldLayoutChg chg="del setBg">
          <pc:chgData name="Bob Ward" userId="6da7c2dd-8e2e-469f-a216-c384312e2a2d" providerId="ADAL" clId="{1124488C-8B03-46DD-99F1-C04272A73F9E}" dt="2019-05-13T20:47:10.718" v="5157" actId="2696"/>
          <pc:sldLayoutMkLst>
            <pc:docMk/>
            <pc:sldMasterMk cId="2545764285" sldId="2147484768"/>
            <pc:sldLayoutMk cId="2676152445" sldId="2147484788"/>
          </pc:sldLayoutMkLst>
        </pc:sldLayoutChg>
        <pc:sldLayoutChg chg="del setBg">
          <pc:chgData name="Bob Ward" userId="6da7c2dd-8e2e-469f-a216-c384312e2a2d" providerId="ADAL" clId="{1124488C-8B03-46DD-99F1-C04272A73F9E}" dt="2019-05-13T20:47:10.724" v="5158" actId="2696"/>
          <pc:sldLayoutMkLst>
            <pc:docMk/>
            <pc:sldMasterMk cId="2545764285" sldId="2147484768"/>
            <pc:sldLayoutMk cId="1910457239" sldId="2147484789"/>
          </pc:sldLayoutMkLst>
        </pc:sldLayoutChg>
        <pc:sldLayoutChg chg="del setBg">
          <pc:chgData name="Bob Ward" userId="6da7c2dd-8e2e-469f-a216-c384312e2a2d" providerId="ADAL" clId="{1124488C-8B03-46DD-99F1-C04272A73F9E}" dt="2019-05-13T20:47:10.728" v="5159" actId="2696"/>
          <pc:sldLayoutMkLst>
            <pc:docMk/>
            <pc:sldMasterMk cId="2545764285" sldId="2147484768"/>
            <pc:sldLayoutMk cId="3298554102" sldId="2147484790"/>
          </pc:sldLayoutMkLst>
        </pc:sldLayoutChg>
        <pc:sldLayoutChg chg="del setBg">
          <pc:chgData name="Bob Ward" userId="6da7c2dd-8e2e-469f-a216-c384312e2a2d" providerId="ADAL" clId="{1124488C-8B03-46DD-99F1-C04272A73F9E}" dt="2019-05-13T20:47:10.738" v="5160" actId="2696"/>
          <pc:sldLayoutMkLst>
            <pc:docMk/>
            <pc:sldMasterMk cId="2545764285" sldId="2147484768"/>
            <pc:sldLayoutMk cId="436083933" sldId="2147484791"/>
          </pc:sldLayoutMkLst>
        </pc:sldLayoutChg>
        <pc:sldLayoutChg chg="del setBg">
          <pc:chgData name="Bob Ward" userId="6da7c2dd-8e2e-469f-a216-c384312e2a2d" providerId="ADAL" clId="{1124488C-8B03-46DD-99F1-C04272A73F9E}" dt="2019-05-13T20:47:10.743" v="5161" actId="2696"/>
          <pc:sldLayoutMkLst>
            <pc:docMk/>
            <pc:sldMasterMk cId="2545764285" sldId="2147484768"/>
            <pc:sldLayoutMk cId="1694690944" sldId="2147484792"/>
          </pc:sldLayoutMkLst>
        </pc:sldLayoutChg>
        <pc:sldLayoutChg chg="del setBg">
          <pc:chgData name="Bob Ward" userId="6da7c2dd-8e2e-469f-a216-c384312e2a2d" providerId="ADAL" clId="{1124488C-8B03-46DD-99F1-C04272A73F9E}" dt="2019-05-13T20:47:10.977" v="5162" actId="2696"/>
          <pc:sldLayoutMkLst>
            <pc:docMk/>
            <pc:sldMasterMk cId="2545764285" sldId="2147484768"/>
            <pc:sldLayoutMk cId="4209196623" sldId="2147484794"/>
          </pc:sldLayoutMkLst>
        </pc:sldLayoutChg>
      </pc:sldMasterChg>
      <pc:sldMasterChg chg="del setBg delSldLayout modSldLayout">
        <pc:chgData name="Bob Ward" userId="6da7c2dd-8e2e-469f-a216-c384312e2a2d" providerId="ADAL" clId="{1124488C-8B03-46DD-99F1-C04272A73F9E}" dt="2019-05-13T20:47:12.715" v="5186" actId="2696"/>
        <pc:sldMasterMkLst>
          <pc:docMk/>
          <pc:sldMasterMk cId="1920659585" sldId="2147484795"/>
        </pc:sldMasterMkLst>
        <pc:sldLayoutChg chg="del setBg">
          <pc:chgData name="Bob Ward" userId="6da7c2dd-8e2e-469f-a216-c384312e2a2d" providerId="ADAL" clId="{1124488C-8B03-46DD-99F1-C04272A73F9E}" dt="2019-05-13T20:47:12.613" v="5164" actId="2696"/>
          <pc:sldLayoutMkLst>
            <pc:docMk/>
            <pc:sldMasterMk cId="1920659585" sldId="2147484795"/>
            <pc:sldLayoutMk cId="4159579331" sldId="2147484796"/>
          </pc:sldLayoutMkLst>
        </pc:sldLayoutChg>
        <pc:sldLayoutChg chg="del setBg">
          <pc:chgData name="Bob Ward" userId="6da7c2dd-8e2e-469f-a216-c384312e2a2d" providerId="ADAL" clId="{1124488C-8B03-46DD-99F1-C04272A73F9E}" dt="2019-05-13T20:47:12.619" v="5165" actId="2696"/>
          <pc:sldLayoutMkLst>
            <pc:docMk/>
            <pc:sldMasterMk cId="1920659585" sldId="2147484795"/>
            <pc:sldLayoutMk cId="4039038247" sldId="2147484797"/>
          </pc:sldLayoutMkLst>
        </pc:sldLayoutChg>
        <pc:sldLayoutChg chg="del setBg">
          <pc:chgData name="Bob Ward" userId="6da7c2dd-8e2e-469f-a216-c384312e2a2d" providerId="ADAL" clId="{1124488C-8B03-46DD-99F1-C04272A73F9E}" dt="2019-05-13T20:47:12.622" v="5166" actId="2696"/>
          <pc:sldLayoutMkLst>
            <pc:docMk/>
            <pc:sldMasterMk cId="1920659585" sldId="2147484795"/>
            <pc:sldLayoutMk cId="312097323" sldId="2147484798"/>
          </pc:sldLayoutMkLst>
        </pc:sldLayoutChg>
        <pc:sldLayoutChg chg="del setBg">
          <pc:chgData name="Bob Ward" userId="6da7c2dd-8e2e-469f-a216-c384312e2a2d" providerId="ADAL" clId="{1124488C-8B03-46DD-99F1-C04272A73F9E}" dt="2019-05-13T20:47:12.625" v="5167" actId="2696"/>
          <pc:sldLayoutMkLst>
            <pc:docMk/>
            <pc:sldMasterMk cId="1920659585" sldId="2147484795"/>
            <pc:sldLayoutMk cId="321998137" sldId="2147484799"/>
          </pc:sldLayoutMkLst>
        </pc:sldLayoutChg>
        <pc:sldLayoutChg chg="del setBg">
          <pc:chgData name="Bob Ward" userId="6da7c2dd-8e2e-469f-a216-c384312e2a2d" providerId="ADAL" clId="{1124488C-8B03-46DD-99F1-C04272A73F9E}" dt="2019-05-13T20:47:12.631" v="5168" actId="2696"/>
          <pc:sldLayoutMkLst>
            <pc:docMk/>
            <pc:sldMasterMk cId="1920659585" sldId="2147484795"/>
            <pc:sldLayoutMk cId="743866112" sldId="2147484800"/>
          </pc:sldLayoutMkLst>
        </pc:sldLayoutChg>
        <pc:sldLayoutChg chg="del setBg">
          <pc:chgData name="Bob Ward" userId="6da7c2dd-8e2e-469f-a216-c384312e2a2d" providerId="ADAL" clId="{1124488C-8B03-46DD-99F1-C04272A73F9E}" dt="2019-05-13T20:47:12.634" v="5169" actId="2696"/>
          <pc:sldLayoutMkLst>
            <pc:docMk/>
            <pc:sldMasterMk cId="1920659585" sldId="2147484795"/>
            <pc:sldLayoutMk cId="3571414864" sldId="2147484801"/>
          </pc:sldLayoutMkLst>
        </pc:sldLayoutChg>
        <pc:sldLayoutChg chg="del setBg">
          <pc:chgData name="Bob Ward" userId="6da7c2dd-8e2e-469f-a216-c384312e2a2d" providerId="ADAL" clId="{1124488C-8B03-46DD-99F1-C04272A73F9E}" dt="2019-05-13T20:47:12.637" v="5170" actId="2696"/>
          <pc:sldLayoutMkLst>
            <pc:docMk/>
            <pc:sldMasterMk cId="1920659585" sldId="2147484795"/>
            <pc:sldLayoutMk cId="320220536" sldId="2147484802"/>
          </pc:sldLayoutMkLst>
        </pc:sldLayoutChg>
        <pc:sldLayoutChg chg="del setBg">
          <pc:chgData name="Bob Ward" userId="6da7c2dd-8e2e-469f-a216-c384312e2a2d" providerId="ADAL" clId="{1124488C-8B03-46DD-99F1-C04272A73F9E}" dt="2019-05-13T20:47:12.641" v="5171" actId="2696"/>
          <pc:sldLayoutMkLst>
            <pc:docMk/>
            <pc:sldMasterMk cId="1920659585" sldId="2147484795"/>
            <pc:sldLayoutMk cId="2566059105" sldId="2147484803"/>
          </pc:sldLayoutMkLst>
        </pc:sldLayoutChg>
        <pc:sldLayoutChg chg="del setBg">
          <pc:chgData name="Bob Ward" userId="6da7c2dd-8e2e-469f-a216-c384312e2a2d" providerId="ADAL" clId="{1124488C-8B03-46DD-99F1-C04272A73F9E}" dt="2019-05-13T20:47:12.644" v="5172" actId="2696"/>
          <pc:sldLayoutMkLst>
            <pc:docMk/>
            <pc:sldMasterMk cId="1920659585" sldId="2147484795"/>
            <pc:sldLayoutMk cId="587095858" sldId="2147484804"/>
          </pc:sldLayoutMkLst>
        </pc:sldLayoutChg>
        <pc:sldLayoutChg chg="del setBg">
          <pc:chgData name="Bob Ward" userId="6da7c2dd-8e2e-469f-a216-c384312e2a2d" providerId="ADAL" clId="{1124488C-8B03-46DD-99F1-C04272A73F9E}" dt="2019-05-13T20:47:12.649" v="5173" actId="2696"/>
          <pc:sldLayoutMkLst>
            <pc:docMk/>
            <pc:sldMasterMk cId="1920659585" sldId="2147484795"/>
            <pc:sldLayoutMk cId="3588729069" sldId="2147484805"/>
          </pc:sldLayoutMkLst>
        </pc:sldLayoutChg>
        <pc:sldLayoutChg chg="del setBg">
          <pc:chgData name="Bob Ward" userId="6da7c2dd-8e2e-469f-a216-c384312e2a2d" providerId="ADAL" clId="{1124488C-8B03-46DD-99F1-C04272A73F9E}" dt="2019-05-13T20:47:12.654" v="5174" actId="2696"/>
          <pc:sldLayoutMkLst>
            <pc:docMk/>
            <pc:sldMasterMk cId="1920659585" sldId="2147484795"/>
            <pc:sldLayoutMk cId="2479472486" sldId="2147484806"/>
          </pc:sldLayoutMkLst>
        </pc:sldLayoutChg>
        <pc:sldLayoutChg chg="del setBg">
          <pc:chgData name="Bob Ward" userId="6da7c2dd-8e2e-469f-a216-c384312e2a2d" providerId="ADAL" clId="{1124488C-8B03-46DD-99F1-C04272A73F9E}" dt="2019-05-13T20:47:12.658" v="5175" actId="2696"/>
          <pc:sldLayoutMkLst>
            <pc:docMk/>
            <pc:sldMasterMk cId="1920659585" sldId="2147484795"/>
            <pc:sldLayoutMk cId="3401041556" sldId="2147484807"/>
          </pc:sldLayoutMkLst>
        </pc:sldLayoutChg>
        <pc:sldLayoutChg chg="del setBg">
          <pc:chgData name="Bob Ward" userId="6da7c2dd-8e2e-469f-a216-c384312e2a2d" providerId="ADAL" clId="{1124488C-8B03-46DD-99F1-C04272A73F9E}" dt="2019-05-13T20:47:12.663" v="5176" actId="2696"/>
          <pc:sldLayoutMkLst>
            <pc:docMk/>
            <pc:sldMasterMk cId="1920659585" sldId="2147484795"/>
            <pc:sldLayoutMk cId="2390304348" sldId="2147484808"/>
          </pc:sldLayoutMkLst>
        </pc:sldLayoutChg>
        <pc:sldLayoutChg chg="del setBg">
          <pc:chgData name="Bob Ward" userId="6da7c2dd-8e2e-469f-a216-c384312e2a2d" providerId="ADAL" clId="{1124488C-8B03-46DD-99F1-C04272A73F9E}" dt="2019-05-13T20:47:12.668" v="5177" actId="2696"/>
          <pc:sldLayoutMkLst>
            <pc:docMk/>
            <pc:sldMasterMk cId="1920659585" sldId="2147484795"/>
            <pc:sldLayoutMk cId="2869866495" sldId="2147484809"/>
          </pc:sldLayoutMkLst>
        </pc:sldLayoutChg>
        <pc:sldLayoutChg chg="del setBg">
          <pc:chgData name="Bob Ward" userId="6da7c2dd-8e2e-469f-a216-c384312e2a2d" providerId="ADAL" clId="{1124488C-8B03-46DD-99F1-C04272A73F9E}" dt="2019-05-13T20:47:12.673" v="5178" actId="2696"/>
          <pc:sldLayoutMkLst>
            <pc:docMk/>
            <pc:sldMasterMk cId="1920659585" sldId="2147484795"/>
            <pc:sldLayoutMk cId="920674980" sldId="2147484810"/>
          </pc:sldLayoutMkLst>
        </pc:sldLayoutChg>
        <pc:sldLayoutChg chg="del setBg">
          <pc:chgData name="Bob Ward" userId="6da7c2dd-8e2e-469f-a216-c384312e2a2d" providerId="ADAL" clId="{1124488C-8B03-46DD-99F1-C04272A73F9E}" dt="2019-05-13T20:47:12.677" v="5179" actId="2696"/>
          <pc:sldLayoutMkLst>
            <pc:docMk/>
            <pc:sldMasterMk cId="1920659585" sldId="2147484795"/>
            <pc:sldLayoutMk cId="728795700" sldId="2147484811"/>
          </pc:sldLayoutMkLst>
        </pc:sldLayoutChg>
        <pc:sldLayoutChg chg="del setBg">
          <pc:chgData name="Bob Ward" userId="6da7c2dd-8e2e-469f-a216-c384312e2a2d" providerId="ADAL" clId="{1124488C-8B03-46DD-99F1-C04272A73F9E}" dt="2019-05-13T20:47:12.683" v="5180" actId="2696"/>
          <pc:sldLayoutMkLst>
            <pc:docMk/>
            <pc:sldMasterMk cId="1920659585" sldId="2147484795"/>
            <pc:sldLayoutMk cId="3150937766" sldId="2147484812"/>
          </pc:sldLayoutMkLst>
        </pc:sldLayoutChg>
        <pc:sldLayoutChg chg="del setBg">
          <pc:chgData name="Bob Ward" userId="6da7c2dd-8e2e-469f-a216-c384312e2a2d" providerId="ADAL" clId="{1124488C-8B03-46DD-99F1-C04272A73F9E}" dt="2019-05-13T20:47:12.688" v="5181" actId="2696"/>
          <pc:sldLayoutMkLst>
            <pc:docMk/>
            <pc:sldMasterMk cId="1920659585" sldId="2147484795"/>
            <pc:sldLayoutMk cId="3885985394" sldId="2147484813"/>
          </pc:sldLayoutMkLst>
        </pc:sldLayoutChg>
        <pc:sldLayoutChg chg="del setBg">
          <pc:chgData name="Bob Ward" userId="6da7c2dd-8e2e-469f-a216-c384312e2a2d" providerId="ADAL" clId="{1124488C-8B03-46DD-99F1-C04272A73F9E}" dt="2019-05-13T20:47:12.692" v="5182" actId="2696"/>
          <pc:sldLayoutMkLst>
            <pc:docMk/>
            <pc:sldMasterMk cId="1920659585" sldId="2147484795"/>
            <pc:sldLayoutMk cId="1828570326" sldId="2147484814"/>
          </pc:sldLayoutMkLst>
        </pc:sldLayoutChg>
        <pc:sldLayoutChg chg="del setBg">
          <pc:chgData name="Bob Ward" userId="6da7c2dd-8e2e-469f-a216-c384312e2a2d" providerId="ADAL" clId="{1124488C-8B03-46DD-99F1-C04272A73F9E}" dt="2019-05-13T20:47:12.700" v="5183" actId="2696"/>
          <pc:sldLayoutMkLst>
            <pc:docMk/>
            <pc:sldMasterMk cId="1920659585" sldId="2147484795"/>
            <pc:sldLayoutMk cId="2421401246" sldId="2147484815"/>
          </pc:sldLayoutMkLst>
        </pc:sldLayoutChg>
        <pc:sldLayoutChg chg="del setBg">
          <pc:chgData name="Bob Ward" userId="6da7c2dd-8e2e-469f-a216-c384312e2a2d" providerId="ADAL" clId="{1124488C-8B03-46DD-99F1-C04272A73F9E}" dt="2019-05-13T20:47:12.704" v="5184" actId="2696"/>
          <pc:sldLayoutMkLst>
            <pc:docMk/>
            <pc:sldMasterMk cId="1920659585" sldId="2147484795"/>
            <pc:sldLayoutMk cId="1095031946" sldId="2147484816"/>
          </pc:sldLayoutMkLst>
        </pc:sldLayoutChg>
        <pc:sldLayoutChg chg="del setBg">
          <pc:chgData name="Bob Ward" userId="6da7c2dd-8e2e-469f-a216-c384312e2a2d" providerId="ADAL" clId="{1124488C-8B03-46DD-99F1-C04272A73F9E}" dt="2019-05-13T20:47:12.708" v="5185" actId="2696"/>
          <pc:sldLayoutMkLst>
            <pc:docMk/>
            <pc:sldMasterMk cId="1920659585" sldId="2147484795"/>
            <pc:sldLayoutMk cId="1104093370" sldId="2147484817"/>
          </pc:sldLayoutMkLst>
        </pc:sldLayoutChg>
      </pc:sldMasterChg>
      <pc:sldMasterChg chg="setBg delSldLayout modSldLayout">
        <pc:chgData name="Bob Ward" userId="6da7c2dd-8e2e-469f-a216-c384312e2a2d" providerId="ADAL" clId="{1124488C-8B03-46DD-99F1-C04272A73F9E}" dt="2019-05-13T20:47:34.519" v="5205" actId="2696"/>
        <pc:sldMasterMkLst>
          <pc:docMk/>
          <pc:sldMasterMk cId="2002249361" sldId="2147484819"/>
        </pc:sldMasterMkLst>
        <pc:sldLayoutChg chg="del setBg">
          <pc:chgData name="Bob Ward" userId="6da7c2dd-8e2e-469f-a216-c384312e2a2d" providerId="ADAL" clId="{1124488C-8B03-46DD-99F1-C04272A73F9E}" dt="2019-05-13T20:47:15.003" v="5187" actId="2696"/>
          <pc:sldLayoutMkLst>
            <pc:docMk/>
            <pc:sldMasterMk cId="2002249361" sldId="2147484819"/>
            <pc:sldLayoutMk cId="4182424284" sldId="2147484820"/>
          </pc:sldLayoutMkLst>
        </pc:sldLayoutChg>
        <pc:sldLayoutChg chg="del setBg">
          <pc:chgData name="Bob Ward" userId="6da7c2dd-8e2e-469f-a216-c384312e2a2d" providerId="ADAL" clId="{1124488C-8B03-46DD-99F1-C04272A73F9E}" dt="2019-05-13T20:47:16.930" v="5188" actId="2696"/>
          <pc:sldLayoutMkLst>
            <pc:docMk/>
            <pc:sldMasterMk cId="2002249361" sldId="2147484819"/>
            <pc:sldLayoutMk cId="1715049471" sldId="2147484821"/>
          </pc:sldLayoutMkLst>
        </pc:sldLayoutChg>
        <pc:sldLayoutChg chg="del setBg">
          <pc:chgData name="Bob Ward" userId="6da7c2dd-8e2e-469f-a216-c384312e2a2d" providerId="ADAL" clId="{1124488C-8B03-46DD-99F1-C04272A73F9E}" dt="2019-05-13T20:47:18.393" v="5189" actId="2696"/>
          <pc:sldLayoutMkLst>
            <pc:docMk/>
            <pc:sldMasterMk cId="2002249361" sldId="2147484819"/>
            <pc:sldLayoutMk cId="4113828003" sldId="2147484822"/>
          </pc:sldLayoutMkLst>
        </pc:sldLayoutChg>
        <pc:sldLayoutChg chg="del setBg">
          <pc:chgData name="Bob Ward" userId="6da7c2dd-8e2e-469f-a216-c384312e2a2d" providerId="ADAL" clId="{1124488C-8B03-46DD-99F1-C04272A73F9E}" dt="2019-05-13T20:47:20.220" v="5190" actId="2696"/>
          <pc:sldLayoutMkLst>
            <pc:docMk/>
            <pc:sldMasterMk cId="2002249361" sldId="2147484819"/>
            <pc:sldLayoutMk cId="2020132040" sldId="2147484823"/>
          </pc:sldLayoutMkLst>
        </pc:sldLayoutChg>
        <pc:sldLayoutChg chg="del setBg">
          <pc:chgData name="Bob Ward" userId="6da7c2dd-8e2e-469f-a216-c384312e2a2d" providerId="ADAL" clId="{1124488C-8B03-46DD-99F1-C04272A73F9E}" dt="2019-05-13T20:47:21.426" v="5191" actId="2696"/>
          <pc:sldLayoutMkLst>
            <pc:docMk/>
            <pc:sldMasterMk cId="2002249361" sldId="2147484819"/>
            <pc:sldLayoutMk cId="1471214160" sldId="2147484824"/>
          </pc:sldLayoutMkLst>
        </pc:sldLayoutChg>
        <pc:sldLayoutChg chg="del setBg">
          <pc:chgData name="Bob Ward" userId="6da7c2dd-8e2e-469f-a216-c384312e2a2d" providerId="ADAL" clId="{1124488C-8B03-46DD-99F1-C04272A73F9E}" dt="2019-05-13T20:47:22.211" v="5192" actId="2696"/>
          <pc:sldLayoutMkLst>
            <pc:docMk/>
            <pc:sldMasterMk cId="2002249361" sldId="2147484819"/>
            <pc:sldLayoutMk cId="2793262748" sldId="2147484825"/>
          </pc:sldLayoutMkLst>
        </pc:sldLayoutChg>
        <pc:sldLayoutChg chg="del setBg">
          <pc:chgData name="Bob Ward" userId="6da7c2dd-8e2e-469f-a216-c384312e2a2d" providerId="ADAL" clId="{1124488C-8B03-46DD-99F1-C04272A73F9E}" dt="2019-05-13T20:47:22.795" v="5193" actId="2696"/>
          <pc:sldLayoutMkLst>
            <pc:docMk/>
            <pc:sldMasterMk cId="2002249361" sldId="2147484819"/>
            <pc:sldLayoutMk cId="395537248" sldId="2147484826"/>
          </pc:sldLayoutMkLst>
        </pc:sldLayoutChg>
        <pc:sldLayoutChg chg="del setBg">
          <pc:chgData name="Bob Ward" userId="6da7c2dd-8e2e-469f-a216-c384312e2a2d" providerId="ADAL" clId="{1124488C-8B03-46DD-99F1-C04272A73F9E}" dt="2019-05-13T20:47:23.878" v="5194" actId="2696"/>
          <pc:sldLayoutMkLst>
            <pc:docMk/>
            <pc:sldMasterMk cId="2002249361" sldId="2147484819"/>
            <pc:sldLayoutMk cId="3526090276" sldId="2147484827"/>
          </pc:sldLayoutMkLst>
        </pc:sldLayoutChg>
        <pc:sldLayoutChg chg="del setBg">
          <pc:chgData name="Bob Ward" userId="6da7c2dd-8e2e-469f-a216-c384312e2a2d" providerId="ADAL" clId="{1124488C-8B03-46DD-99F1-C04272A73F9E}" dt="2019-05-13T20:47:24.882" v="5195" actId="2696"/>
          <pc:sldLayoutMkLst>
            <pc:docMk/>
            <pc:sldMasterMk cId="2002249361" sldId="2147484819"/>
            <pc:sldLayoutMk cId="1268904179" sldId="2147484828"/>
          </pc:sldLayoutMkLst>
        </pc:sldLayoutChg>
        <pc:sldLayoutChg chg="del setBg">
          <pc:chgData name="Bob Ward" userId="6da7c2dd-8e2e-469f-a216-c384312e2a2d" providerId="ADAL" clId="{1124488C-8B03-46DD-99F1-C04272A73F9E}" dt="2019-05-13T20:47:25.981" v="5196" actId="2696"/>
          <pc:sldLayoutMkLst>
            <pc:docMk/>
            <pc:sldMasterMk cId="2002249361" sldId="2147484819"/>
            <pc:sldLayoutMk cId="639497187" sldId="2147484829"/>
          </pc:sldLayoutMkLst>
        </pc:sldLayoutChg>
        <pc:sldLayoutChg chg="del setBg">
          <pc:chgData name="Bob Ward" userId="6da7c2dd-8e2e-469f-a216-c384312e2a2d" providerId="ADAL" clId="{1124488C-8B03-46DD-99F1-C04272A73F9E}" dt="2019-05-13T20:47:26.662" v="5197" actId="2696"/>
          <pc:sldLayoutMkLst>
            <pc:docMk/>
            <pc:sldMasterMk cId="2002249361" sldId="2147484819"/>
            <pc:sldLayoutMk cId="2238266201" sldId="2147484830"/>
          </pc:sldLayoutMkLst>
        </pc:sldLayoutChg>
        <pc:sldLayoutChg chg="del setBg">
          <pc:chgData name="Bob Ward" userId="6da7c2dd-8e2e-469f-a216-c384312e2a2d" providerId="ADAL" clId="{1124488C-8B03-46DD-99F1-C04272A73F9E}" dt="2019-05-13T20:47:27.286" v="5198" actId="2696"/>
          <pc:sldLayoutMkLst>
            <pc:docMk/>
            <pc:sldMasterMk cId="2002249361" sldId="2147484819"/>
            <pc:sldLayoutMk cId="3152764494" sldId="2147484831"/>
          </pc:sldLayoutMkLst>
        </pc:sldLayoutChg>
        <pc:sldLayoutChg chg="del setBg">
          <pc:chgData name="Bob Ward" userId="6da7c2dd-8e2e-469f-a216-c384312e2a2d" providerId="ADAL" clId="{1124488C-8B03-46DD-99F1-C04272A73F9E}" dt="2019-05-13T20:47:28.074" v="5199" actId="2696"/>
          <pc:sldLayoutMkLst>
            <pc:docMk/>
            <pc:sldMasterMk cId="2002249361" sldId="2147484819"/>
            <pc:sldLayoutMk cId="2213969441" sldId="2147484832"/>
          </pc:sldLayoutMkLst>
        </pc:sldLayoutChg>
        <pc:sldLayoutChg chg="del setBg">
          <pc:chgData name="Bob Ward" userId="6da7c2dd-8e2e-469f-a216-c384312e2a2d" providerId="ADAL" clId="{1124488C-8B03-46DD-99F1-C04272A73F9E}" dt="2019-05-13T20:47:28.748" v="5200" actId="2696"/>
          <pc:sldLayoutMkLst>
            <pc:docMk/>
            <pc:sldMasterMk cId="2002249361" sldId="2147484819"/>
            <pc:sldLayoutMk cId="559358696" sldId="2147484833"/>
          </pc:sldLayoutMkLst>
        </pc:sldLayoutChg>
        <pc:sldLayoutChg chg="del setBg">
          <pc:chgData name="Bob Ward" userId="6da7c2dd-8e2e-469f-a216-c384312e2a2d" providerId="ADAL" clId="{1124488C-8B03-46DD-99F1-C04272A73F9E}" dt="2019-05-13T20:47:29.463" v="5201" actId="2696"/>
          <pc:sldLayoutMkLst>
            <pc:docMk/>
            <pc:sldMasterMk cId="2002249361" sldId="2147484819"/>
            <pc:sldLayoutMk cId="669583367" sldId="2147484834"/>
          </pc:sldLayoutMkLst>
        </pc:sldLayoutChg>
        <pc:sldLayoutChg chg="del setBg">
          <pc:chgData name="Bob Ward" userId="6da7c2dd-8e2e-469f-a216-c384312e2a2d" providerId="ADAL" clId="{1124488C-8B03-46DD-99F1-C04272A73F9E}" dt="2019-05-13T20:47:30.548" v="5202" actId="2696"/>
          <pc:sldLayoutMkLst>
            <pc:docMk/>
            <pc:sldMasterMk cId="2002249361" sldId="2147484819"/>
            <pc:sldLayoutMk cId="1467945878" sldId="2147484835"/>
          </pc:sldLayoutMkLst>
        </pc:sldLayoutChg>
        <pc:sldLayoutChg chg="del setBg">
          <pc:chgData name="Bob Ward" userId="6da7c2dd-8e2e-469f-a216-c384312e2a2d" providerId="ADAL" clId="{1124488C-8B03-46DD-99F1-C04272A73F9E}" dt="2019-05-13T20:47:31.341" v="5203" actId="2696"/>
          <pc:sldLayoutMkLst>
            <pc:docMk/>
            <pc:sldMasterMk cId="2002249361" sldId="2147484819"/>
            <pc:sldLayoutMk cId="611563915" sldId="2147484836"/>
          </pc:sldLayoutMkLst>
        </pc:sldLayoutChg>
        <pc:sldLayoutChg chg="del setBg">
          <pc:chgData name="Bob Ward" userId="6da7c2dd-8e2e-469f-a216-c384312e2a2d" providerId="ADAL" clId="{1124488C-8B03-46DD-99F1-C04272A73F9E}" dt="2019-05-13T20:47:32.590" v="5204" actId="2696"/>
          <pc:sldLayoutMkLst>
            <pc:docMk/>
            <pc:sldMasterMk cId="2002249361" sldId="2147484819"/>
            <pc:sldLayoutMk cId="693272630" sldId="2147484837"/>
          </pc:sldLayoutMkLst>
        </pc:sldLayoutChg>
        <pc:sldLayoutChg chg="setBg">
          <pc:chgData name="Bob Ward" userId="6da7c2dd-8e2e-469f-a216-c384312e2a2d" providerId="ADAL" clId="{1124488C-8B03-46DD-99F1-C04272A73F9E}" dt="2019-05-08T17:33:16.044" v="3"/>
          <pc:sldLayoutMkLst>
            <pc:docMk/>
            <pc:sldMasterMk cId="2002249361" sldId="2147484819"/>
            <pc:sldLayoutMk cId="2466999147" sldId="2147484838"/>
          </pc:sldLayoutMkLst>
        </pc:sldLayoutChg>
        <pc:sldLayoutChg chg="del setBg">
          <pc:chgData name="Bob Ward" userId="6da7c2dd-8e2e-469f-a216-c384312e2a2d" providerId="ADAL" clId="{1124488C-8B03-46DD-99F1-C04272A73F9E}" dt="2019-05-13T20:47:34.519" v="5205" actId="2696"/>
          <pc:sldLayoutMkLst>
            <pc:docMk/>
            <pc:sldMasterMk cId="2002249361" sldId="2147484819"/>
            <pc:sldLayoutMk cId="2605902079" sldId="2147484839"/>
          </pc:sldLayoutMkLst>
        </pc:sldLayoutChg>
      </pc:sldMasterChg>
      <pc:sldMasterChg chg="setBg delSldLayout modSldLayout">
        <pc:chgData name="Bob Ward" userId="6da7c2dd-8e2e-469f-a216-c384312e2a2d" providerId="ADAL" clId="{1124488C-8B03-46DD-99F1-C04272A73F9E}" dt="2019-05-13T20:46:34.903" v="5123" actId="2696"/>
        <pc:sldMasterMkLst>
          <pc:docMk/>
          <pc:sldMasterMk cId="95553209" sldId="2147484840"/>
        </pc:sldMasterMkLst>
        <pc:sldLayoutChg chg="setBg">
          <pc:chgData name="Bob Ward" userId="6da7c2dd-8e2e-469f-a216-c384312e2a2d" providerId="ADAL" clId="{1124488C-8B03-46DD-99F1-C04272A73F9E}" dt="2019-05-08T17:33:16.044" v="3"/>
          <pc:sldLayoutMkLst>
            <pc:docMk/>
            <pc:sldMasterMk cId="95553209" sldId="2147484840"/>
            <pc:sldLayoutMk cId="3692095049" sldId="2147484841"/>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39456000" sldId="2147484842"/>
          </pc:sldLayoutMkLst>
        </pc:sldLayoutChg>
        <pc:sldLayoutChg chg="setBg">
          <pc:chgData name="Bob Ward" userId="6da7c2dd-8e2e-469f-a216-c384312e2a2d" providerId="ADAL" clId="{1124488C-8B03-46DD-99F1-C04272A73F9E}" dt="2019-05-08T17:33:16.044" v="3"/>
          <pc:sldLayoutMkLst>
            <pc:docMk/>
            <pc:sldMasterMk cId="95553209" sldId="2147484840"/>
            <pc:sldLayoutMk cId="1337413152" sldId="2147484843"/>
          </pc:sldLayoutMkLst>
        </pc:sldLayoutChg>
        <pc:sldLayoutChg chg="setBg">
          <pc:chgData name="Bob Ward" userId="6da7c2dd-8e2e-469f-a216-c384312e2a2d" providerId="ADAL" clId="{1124488C-8B03-46DD-99F1-C04272A73F9E}" dt="2019-05-08T17:33:16.044" v="3"/>
          <pc:sldLayoutMkLst>
            <pc:docMk/>
            <pc:sldMasterMk cId="95553209" sldId="2147484840"/>
            <pc:sldLayoutMk cId="2970602779" sldId="2147484844"/>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687581763" sldId="2147484845"/>
          </pc:sldLayoutMkLst>
        </pc:sldLayoutChg>
        <pc:sldLayoutChg chg="setBg">
          <pc:chgData name="Bob Ward" userId="6da7c2dd-8e2e-469f-a216-c384312e2a2d" providerId="ADAL" clId="{1124488C-8B03-46DD-99F1-C04272A73F9E}" dt="2019-05-08T17:33:16.044" v="3"/>
          <pc:sldLayoutMkLst>
            <pc:docMk/>
            <pc:sldMasterMk cId="95553209" sldId="2147484840"/>
            <pc:sldLayoutMk cId="2762312620" sldId="2147484846"/>
          </pc:sldLayoutMkLst>
        </pc:sldLayoutChg>
        <pc:sldLayoutChg chg="setBg">
          <pc:chgData name="Bob Ward" userId="6da7c2dd-8e2e-469f-a216-c384312e2a2d" providerId="ADAL" clId="{1124488C-8B03-46DD-99F1-C04272A73F9E}" dt="2019-05-08T17:33:16.044" v="3"/>
          <pc:sldLayoutMkLst>
            <pc:docMk/>
            <pc:sldMasterMk cId="95553209" sldId="2147484840"/>
            <pc:sldLayoutMk cId="1190285678" sldId="2147484847"/>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518976994" sldId="2147484848"/>
          </pc:sldLayoutMkLst>
        </pc:sldLayoutChg>
        <pc:sldLayoutChg chg="del setBg">
          <pc:chgData name="Bob Ward" userId="6da7c2dd-8e2e-469f-a216-c384312e2a2d" providerId="ADAL" clId="{1124488C-8B03-46DD-99F1-C04272A73F9E}" dt="2019-05-13T20:46:22.801" v="5112" actId="2696"/>
          <pc:sldLayoutMkLst>
            <pc:docMk/>
            <pc:sldMasterMk cId="95553209" sldId="2147484840"/>
            <pc:sldLayoutMk cId="1576711471" sldId="2147484849"/>
          </pc:sldLayoutMkLst>
        </pc:sldLayoutChg>
        <pc:sldLayoutChg chg="del setBg">
          <pc:chgData name="Bob Ward" userId="6da7c2dd-8e2e-469f-a216-c384312e2a2d" providerId="ADAL" clId="{1124488C-8B03-46DD-99F1-C04272A73F9E}" dt="2019-05-13T20:46:23.674" v="5113" actId="2696"/>
          <pc:sldLayoutMkLst>
            <pc:docMk/>
            <pc:sldMasterMk cId="95553209" sldId="2147484840"/>
            <pc:sldLayoutMk cId="114358270" sldId="2147484850"/>
          </pc:sldLayoutMkLst>
        </pc:sldLayoutChg>
        <pc:sldLayoutChg chg="del setBg">
          <pc:chgData name="Bob Ward" userId="6da7c2dd-8e2e-469f-a216-c384312e2a2d" providerId="ADAL" clId="{1124488C-8B03-46DD-99F1-C04272A73F9E}" dt="2019-05-13T20:46:24.430" v="5114" actId="2696"/>
          <pc:sldLayoutMkLst>
            <pc:docMk/>
            <pc:sldMasterMk cId="95553209" sldId="2147484840"/>
            <pc:sldLayoutMk cId="3259050689" sldId="2147484851"/>
          </pc:sldLayoutMkLst>
        </pc:sldLayoutChg>
        <pc:sldLayoutChg chg="del setBg">
          <pc:chgData name="Bob Ward" userId="6da7c2dd-8e2e-469f-a216-c384312e2a2d" providerId="ADAL" clId="{1124488C-8B03-46DD-99F1-C04272A73F9E}" dt="2019-05-13T20:46:25.357" v="5115" actId="2696"/>
          <pc:sldLayoutMkLst>
            <pc:docMk/>
            <pc:sldMasterMk cId="95553209" sldId="2147484840"/>
            <pc:sldLayoutMk cId="758181821" sldId="2147484852"/>
          </pc:sldLayoutMkLst>
        </pc:sldLayoutChg>
        <pc:sldLayoutChg chg="del setBg">
          <pc:chgData name="Bob Ward" userId="6da7c2dd-8e2e-469f-a216-c384312e2a2d" providerId="ADAL" clId="{1124488C-8B03-46DD-99F1-C04272A73F9E}" dt="2019-05-13T20:46:26.360" v="5116" actId="2696"/>
          <pc:sldLayoutMkLst>
            <pc:docMk/>
            <pc:sldMasterMk cId="95553209" sldId="2147484840"/>
            <pc:sldLayoutMk cId="3090185360" sldId="2147484853"/>
          </pc:sldLayoutMkLst>
        </pc:sldLayoutChg>
        <pc:sldLayoutChg chg="del setBg">
          <pc:chgData name="Bob Ward" userId="6da7c2dd-8e2e-469f-a216-c384312e2a2d" providerId="ADAL" clId="{1124488C-8B03-46DD-99F1-C04272A73F9E}" dt="2019-05-13T20:46:28.997" v="5117" actId="2696"/>
          <pc:sldLayoutMkLst>
            <pc:docMk/>
            <pc:sldMasterMk cId="95553209" sldId="2147484840"/>
            <pc:sldLayoutMk cId="2292168769" sldId="2147484854"/>
          </pc:sldLayoutMkLst>
        </pc:sldLayoutChg>
        <pc:sldLayoutChg chg="del setBg">
          <pc:chgData name="Bob Ward" userId="6da7c2dd-8e2e-469f-a216-c384312e2a2d" providerId="ADAL" clId="{1124488C-8B03-46DD-99F1-C04272A73F9E}" dt="2019-05-13T20:46:29.530" v="5118" actId="2696"/>
          <pc:sldLayoutMkLst>
            <pc:docMk/>
            <pc:sldMasterMk cId="95553209" sldId="2147484840"/>
            <pc:sldLayoutMk cId="739449689" sldId="2147484855"/>
          </pc:sldLayoutMkLst>
        </pc:sldLayoutChg>
        <pc:sldLayoutChg chg="del setBg">
          <pc:chgData name="Bob Ward" userId="6da7c2dd-8e2e-469f-a216-c384312e2a2d" providerId="ADAL" clId="{1124488C-8B03-46DD-99F1-C04272A73F9E}" dt="2019-05-13T20:46:29.968" v="5119" actId="2696"/>
          <pc:sldLayoutMkLst>
            <pc:docMk/>
            <pc:sldMasterMk cId="95553209" sldId="2147484840"/>
            <pc:sldLayoutMk cId="1246372059" sldId="2147484856"/>
          </pc:sldLayoutMkLst>
        </pc:sldLayoutChg>
        <pc:sldLayoutChg chg="del setBg">
          <pc:chgData name="Bob Ward" userId="6da7c2dd-8e2e-469f-a216-c384312e2a2d" providerId="ADAL" clId="{1124488C-8B03-46DD-99F1-C04272A73F9E}" dt="2019-05-13T20:46:33.039" v="5120" actId="2696"/>
          <pc:sldLayoutMkLst>
            <pc:docMk/>
            <pc:sldMasterMk cId="95553209" sldId="2147484840"/>
            <pc:sldLayoutMk cId="4166260358" sldId="2147484857"/>
          </pc:sldLayoutMkLst>
        </pc:sldLayoutChg>
        <pc:sldLayoutChg chg="del setBg">
          <pc:chgData name="Bob Ward" userId="6da7c2dd-8e2e-469f-a216-c384312e2a2d" providerId="ADAL" clId="{1124488C-8B03-46DD-99F1-C04272A73F9E}" dt="2019-05-13T20:46:33.612" v="5121" actId="2696"/>
          <pc:sldLayoutMkLst>
            <pc:docMk/>
            <pc:sldMasterMk cId="95553209" sldId="2147484840"/>
            <pc:sldLayoutMk cId="1670767838" sldId="2147484858"/>
          </pc:sldLayoutMkLst>
        </pc:sldLayoutChg>
        <pc:sldLayoutChg chg="del setBg">
          <pc:chgData name="Bob Ward" userId="6da7c2dd-8e2e-469f-a216-c384312e2a2d" providerId="ADAL" clId="{1124488C-8B03-46DD-99F1-C04272A73F9E}" dt="2019-05-13T20:46:34.172" v="5122" actId="2696"/>
          <pc:sldLayoutMkLst>
            <pc:docMk/>
            <pc:sldMasterMk cId="95553209" sldId="2147484840"/>
            <pc:sldLayoutMk cId="1901808524" sldId="2147484859"/>
          </pc:sldLayoutMkLst>
        </pc:sldLayoutChg>
        <pc:sldLayoutChg chg="del setBg">
          <pc:chgData name="Bob Ward" userId="6da7c2dd-8e2e-469f-a216-c384312e2a2d" providerId="ADAL" clId="{1124488C-8B03-46DD-99F1-C04272A73F9E}" dt="2019-05-13T20:46:34.903" v="5123" actId="2696"/>
          <pc:sldLayoutMkLst>
            <pc:docMk/>
            <pc:sldMasterMk cId="95553209" sldId="2147484840"/>
            <pc:sldLayoutMk cId="739813926" sldId="2147484860"/>
          </pc:sldLayoutMkLst>
        </pc:sldLayoutChg>
      </pc:sldMasterChg>
    </pc:docChg>
  </pc:docChgLst>
  <pc:docChgLst>
    <pc:chgData name="Bob Ward" userId="6da7c2dd-8e2e-469f-a216-c384312e2a2d" providerId="ADAL" clId="{4F2464CF-3551-422E-AE14-45B5DCED5C1C}"/>
    <pc:docChg chg="undo custSel addSld modSld">
      <pc:chgData name="Bob Ward" userId="6da7c2dd-8e2e-469f-a216-c384312e2a2d" providerId="ADAL" clId="{4F2464CF-3551-422E-AE14-45B5DCED5C1C}" dt="2019-07-14T20:34:20.015" v="1449" actId="113"/>
      <pc:docMkLst>
        <pc:docMk/>
      </pc:docMkLst>
      <pc:sldChg chg="modSp modNotesTx">
        <pc:chgData name="Bob Ward" userId="6da7c2dd-8e2e-469f-a216-c384312e2a2d" providerId="ADAL" clId="{4F2464CF-3551-422E-AE14-45B5DCED5C1C}" dt="2019-07-04T14:42:47.132" v="1330" actId="20577"/>
        <pc:sldMkLst>
          <pc:docMk/>
          <pc:sldMk cId="2973122093" sldId="4352"/>
        </pc:sldMkLst>
        <pc:spChg chg="mod">
          <ac:chgData name="Bob Ward" userId="6da7c2dd-8e2e-469f-a216-c384312e2a2d" providerId="ADAL" clId="{4F2464CF-3551-422E-AE14-45B5DCED5C1C}" dt="2019-07-03T13:23:30.516" v="933" actId="1076"/>
          <ac:spMkLst>
            <pc:docMk/>
            <pc:sldMk cId="2973122093" sldId="4352"/>
            <ac:spMk id="6" creationId="{00000000-0000-0000-0000-000000000000}"/>
          </ac:spMkLst>
        </pc:spChg>
        <pc:spChg chg="mod">
          <ac:chgData name="Bob Ward" userId="6da7c2dd-8e2e-469f-a216-c384312e2a2d" providerId="ADAL" clId="{4F2464CF-3551-422E-AE14-45B5DCED5C1C}" dt="2019-07-04T14:42:47.132" v="1330" actId="20577"/>
          <ac:spMkLst>
            <pc:docMk/>
            <pc:sldMk cId="2973122093" sldId="4352"/>
            <ac:spMk id="17" creationId="{00000000-0000-0000-0000-000000000000}"/>
          </ac:spMkLst>
        </pc:spChg>
      </pc:sldChg>
      <pc:sldChg chg="addSp delSp modSp modAnim">
        <pc:chgData name="Bob Ward" userId="6da7c2dd-8e2e-469f-a216-c384312e2a2d" providerId="ADAL" clId="{4F2464CF-3551-422E-AE14-45B5DCED5C1C}" dt="2019-05-23T12:16:02.392" v="195" actId="1076"/>
        <pc:sldMkLst>
          <pc:docMk/>
          <pc:sldMk cId="1087001240" sldId="4355"/>
        </pc:sldMkLst>
        <pc:spChg chg="mod">
          <ac:chgData name="Bob Ward" userId="6da7c2dd-8e2e-469f-a216-c384312e2a2d" providerId="ADAL" clId="{4F2464CF-3551-422E-AE14-45B5DCED5C1C}" dt="2019-05-23T12:15:46.174" v="192" actId="2711"/>
          <ac:spMkLst>
            <pc:docMk/>
            <pc:sldMk cId="1087001240" sldId="4355"/>
            <ac:spMk id="6" creationId="{00000000-0000-0000-0000-000000000000}"/>
          </ac:spMkLst>
        </pc:spChg>
        <pc:spChg chg="mod topLvl">
          <ac:chgData name="Bob Ward" userId="6da7c2dd-8e2e-469f-a216-c384312e2a2d" providerId="ADAL" clId="{4F2464CF-3551-422E-AE14-45B5DCED5C1C}" dt="2019-05-23T12:13:26.300" v="111" actId="14100"/>
          <ac:spMkLst>
            <pc:docMk/>
            <pc:sldMk cId="1087001240" sldId="4355"/>
            <ac:spMk id="9" creationId="{90A20F47-51B7-47F1-AB39-1EB2DE33F721}"/>
          </ac:spMkLst>
        </pc:spChg>
        <pc:spChg chg="mod topLvl">
          <ac:chgData name="Bob Ward" userId="6da7c2dd-8e2e-469f-a216-c384312e2a2d" providerId="ADAL" clId="{4F2464CF-3551-422E-AE14-45B5DCED5C1C}" dt="2019-05-23T12:13:35.534" v="114" actId="1076"/>
          <ac:spMkLst>
            <pc:docMk/>
            <pc:sldMk cId="1087001240" sldId="4355"/>
            <ac:spMk id="10" creationId="{EBD14818-7AD6-4059-AC5A-E2E826820862}"/>
          </ac:spMkLst>
        </pc:spChg>
        <pc:spChg chg="mod">
          <ac:chgData name="Bob Ward" userId="6da7c2dd-8e2e-469f-a216-c384312e2a2d" providerId="ADAL" clId="{4F2464CF-3551-422E-AE14-45B5DCED5C1C}" dt="2019-05-23T12:13:02.655" v="106" actId="1076"/>
          <ac:spMkLst>
            <pc:docMk/>
            <pc:sldMk cId="1087001240" sldId="4355"/>
            <ac:spMk id="19" creationId="{FC79762F-057A-4E66-85E0-B7B8A5FAFD02}"/>
          </ac:spMkLst>
        </pc:spChg>
        <pc:spChg chg="mod">
          <ac:chgData name="Bob Ward" userId="6da7c2dd-8e2e-469f-a216-c384312e2a2d" providerId="ADAL" clId="{4F2464CF-3551-422E-AE14-45B5DCED5C1C}" dt="2019-05-23T12:14:10.004" v="121" actId="1076"/>
          <ac:spMkLst>
            <pc:docMk/>
            <pc:sldMk cId="1087001240" sldId="4355"/>
            <ac:spMk id="26" creationId="{083EC31A-BEC3-A24F-A97F-7153ABBB815F}"/>
          </ac:spMkLst>
        </pc:spChg>
        <pc:grpChg chg="mod topLvl">
          <ac:chgData name="Bob Ward" userId="6da7c2dd-8e2e-469f-a216-c384312e2a2d" providerId="ADAL" clId="{4F2464CF-3551-422E-AE14-45B5DCED5C1C}" dt="2019-05-23T12:13:37.897" v="115" actId="1076"/>
          <ac:grpSpMkLst>
            <pc:docMk/>
            <pc:sldMk cId="1087001240" sldId="4355"/>
            <ac:grpSpMk id="11" creationId="{321B6EDF-43A1-4C24-AF45-DCD9307D9B15}"/>
          </ac:grpSpMkLst>
        </pc:grpChg>
        <pc:grpChg chg="mod topLvl">
          <ac:chgData name="Bob Ward" userId="6da7c2dd-8e2e-469f-a216-c384312e2a2d" providerId="ADAL" clId="{4F2464CF-3551-422E-AE14-45B5DCED5C1C}" dt="2019-05-23T12:15:56.804" v="194" actId="1076"/>
          <ac:grpSpMkLst>
            <pc:docMk/>
            <pc:sldMk cId="1087001240" sldId="4355"/>
            <ac:grpSpMk id="16" creationId="{958BFF54-CE8C-489C-96E5-F9FF31CB4EC9}"/>
          </ac:grpSpMkLst>
        </pc:grpChg>
        <pc:grpChg chg="del mod">
          <ac:chgData name="Bob Ward" userId="6da7c2dd-8e2e-469f-a216-c384312e2a2d" providerId="ADAL" clId="{4F2464CF-3551-422E-AE14-45B5DCED5C1C}" dt="2019-05-23T12:13:15.785" v="109" actId="165"/>
          <ac:grpSpMkLst>
            <pc:docMk/>
            <pc:sldMk cId="1087001240" sldId="4355"/>
            <ac:grpSpMk id="20" creationId="{5E9C4124-A8B3-49E5-A23B-6560414880A4}"/>
          </ac:grpSpMkLst>
        </pc:grpChg>
        <pc:picChg chg="add del">
          <ac:chgData name="Bob Ward" userId="6da7c2dd-8e2e-469f-a216-c384312e2a2d" providerId="ADAL" clId="{4F2464CF-3551-422E-AE14-45B5DCED5C1C}" dt="2019-05-23T12:14:02.178" v="119" actId="478"/>
          <ac:picMkLst>
            <pc:docMk/>
            <pc:sldMk cId="1087001240" sldId="4355"/>
            <ac:picMk id="63" creationId="{0523131C-4AD2-404E-B554-A2F36D0A23B0}"/>
          </ac:picMkLst>
        </pc:picChg>
        <pc:picChg chg="add mod">
          <ac:chgData name="Bob Ward" userId="6da7c2dd-8e2e-469f-a216-c384312e2a2d" providerId="ADAL" clId="{4F2464CF-3551-422E-AE14-45B5DCED5C1C}" dt="2019-05-23T12:16:02.392" v="195" actId="1076"/>
          <ac:picMkLst>
            <pc:docMk/>
            <pc:sldMk cId="1087001240" sldId="4355"/>
            <ac:picMk id="64" creationId="{E0F2AB26-91F0-4E8E-96DA-78C32DB8DEB2}"/>
          </ac:picMkLst>
        </pc:picChg>
        <pc:cxnChg chg="mod">
          <ac:chgData name="Bob Ward" userId="6da7c2dd-8e2e-469f-a216-c384312e2a2d" providerId="ADAL" clId="{4F2464CF-3551-422E-AE14-45B5DCED5C1C}" dt="2019-05-23T12:12:58.598" v="105" actId="1076"/>
          <ac:cxnSpMkLst>
            <pc:docMk/>
            <pc:sldMk cId="1087001240" sldId="4355"/>
            <ac:cxnSpMk id="22" creationId="{0570D4CC-4359-4202-B734-D47DAF50D064}"/>
          </ac:cxnSpMkLst>
        </pc:cxnChg>
      </pc:sldChg>
      <pc:sldChg chg="modSp">
        <pc:chgData name="Bob Ward" userId="6da7c2dd-8e2e-469f-a216-c384312e2a2d" providerId="ADAL" clId="{4F2464CF-3551-422E-AE14-45B5DCED5C1C}" dt="2019-07-04T13:16:57.559" v="1147" actId="1076"/>
        <pc:sldMkLst>
          <pc:docMk/>
          <pc:sldMk cId="3766069067" sldId="4360"/>
        </pc:sldMkLst>
        <pc:spChg chg="mod">
          <ac:chgData name="Bob Ward" userId="6da7c2dd-8e2e-469f-a216-c384312e2a2d" providerId="ADAL" clId="{4F2464CF-3551-422E-AE14-45B5DCED5C1C}" dt="2019-07-04T13:16:57.559" v="1147" actId="1076"/>
          <ac:spMkLst>
            <pc:docMk/>
            <pc:sldMk cId="3766069067" sldId="4360"/>
            <ac:spMk id="3" creationId="{7B2A7C7E-7B3C-4E4F-9853-16303F557B12}"/>
          </ac:spMkLst>
        </pc:spChg>
      </pc:sldChg>
      <pc:sldChg chg="modSp">
        <pc:chgData name="Bob Ward" userId="6da7c2dd-8e2e-469f-a216-c384312e2a2d" providerId="ADAL" clId="{4F2464CF-3551-422E-AE14-45B5DCED5C1C}" dt="2019-07-14T20:34:20.015" v="1449" actId="113"/>
        <pc:sldMkLst>
          <pc:docMk/>
          <pc:sldMk cId="1021704877" sldId="4379"/>
        </pc:sldMkLst>
        <pc:spChg chg="mod">
          <ac:chgData name="Bob Ward" userId="6da7c2dd-8e2e-469f-a216-c384312e2a2d" providerId="ADAL" clId="{4F2464CF-3551-422E-AE14-45B5DCED5C1C}" dt="2019-07-14T20:34:20.015" v="1449" actId="113"/>
          <ac:spMkLst>
            <pc:docMk/>
            <pc:sldMk cId="1021704877" sldId="4379"/>
            <ac:spMk id="6" creationId="{00000000-0000-0000-0000-000000000000}"/>
          </ac:spMkLst>
        </pc:spChg>
      </pc:sldChg>
      <pc:sldChg chg="addSp modSp modAnim">
        <pc:chgData name="Bob Ward" userId="6da7c2dd-8e2e-469f-a216-c384312e2a2d" providerId="ADAL" clId="{4F2464CF-3551-422E-AE14-45B5DCED5C1C}" dt="2019-07-08T03:49:31.865" v="1391" actId="20577"/>
        <pc:sldMkLst>
          <pc:docMk/>
          <pc:sldMk cId="1913201926" sldId="4727"/>
        </pc:sldMkLst>
        <pc:spChg chg="mod">
          <ac:chgData name="Bob Ward" userId="6da7c2dd-8e2e-469f-a216-c384312e2a2d" providerId="ADAL" clId="{4F2464CF-3551-422E-AE14-45B5DCED5C1C}" dt="2019-07-08T03:49:31.865" v="1391" actId="20577"/>
          <ac:spMkLst>
            <pc:docMk/>
            <pc:sldMk cId="1913201926" sldId="4727"/>
            <ac:spMk id="5" creationId="{7F7A579F-53DB-4CA3-901F-C804E969DFA2}"/>
          </ac:spMkLst>
        </pc:spChg>
        <pc:spChg chg="mod">
          <ac:chgData name="Bob Ward" userId="6da7c2dd-8e2e-469f-a216-c384312e2a2d" providerId="ADAL" clId="{4F2464CF-3551-422E-AE14-45B5DCED5C1C}" dt="2019-05-23T12:09:43.332" v="3" actId="1076"/>
          <ac:spMkLst>
            <pc:docMk/>
            <pc:sldMk cId="1913201926" sldId="4727"/>
            <ac:spMk id="101" creationId="{4D13CFE0-7786-4CCE-808D-E1F47AAA1FC4}"/>
          </ac:spMkLst>
        </pc:spChg>
        <pc:spChg chg="add">
          <ac:chgData name="Bob Ward" userId="6da7c2dd-8e2e-469f-a216-c384312e2a2d" providerId="ADAL" clId="{4F2464CF-3551-422E-AE14-45B5DCED5C1C}" dt="2019-07-04T13:27:07.779" v="1149"/>
          <ac:spMkLst>
            <pc:docMk/>
            <pc:sldMk cId="1913201926" sldId="4727"/>
            <ac:spMk id="143" creationId="{E0490154-49DA-4125-A268-ADCB7E40B579}"/>
          </ac:spMkLst>
        </pc:spChg>
        <pc:spChg chg="add mod">
          <ac:chgData name="Bob Ward" userId="6da7c2dd-8e2e-469f-a216-c384312e2a2d" providerId="ADAL" clId="{4F2464CF-3551-422E-AE14-45B5DCED5C1C}" dt="2019-07-08T03:47:43.082" v="1355" actId="1076"/>
          <ac:spMkLst>
            <pc:docMk/>
            <pc:sldMk cId="1913201926" sldId="4727"/>
            <ac:spMk id="144" creationId="{E47CA902-175B-4D89-A0A4-B09AA1C8826C}"/>
          </ac:spMkLst>
        </pc:spChg>
        <pc:grpChg chg="mod">
          <ac:chgData name="Bob Ward" userId="6da7c2dd-8e2e-469f-a216-c384312e2a2d" providerId="ADAL" clId="{4F2464CF-3551-422E-AE14-45B5DCED5C1C}" dt="2019-05-23T12:09:45.747" v="4" actId="1076"/>
          <ac:grpSpMkLst>
            <pc:docMk/>
            <pc:sldMk cId="1913201926" sldId="4727"/>
            <ac:grpSpMk id="102" creationId="{E41DB27D-B965-46A7-8B31-E4348D5D75AD}"/>
          </ac:grpSpMkLst>
        </pc:grpChg>
        <pc:grpChg chg="mod">
          <ac:chgData name="Bob Ward" userId="6da7c2dd-8e2e-469f-a216-c384312e2a2d" providerId="ADAL" clId="{4F2464CF-3551-422E-AE14-45B5DCED5C1C}" dt="2019-05-23T12:09:48.717" v="5" actId="1076"/>
          <ac:grpSpMkLst>
            <pc:docMk/>
            <pc:sldMk cId="1913201926" sldId="4727"/>
            <ac:grpSpMk id="105" creationId="{7FB41209-6F6F-4E43-8F6F-8611E9032A3A}"/>
          </ac:grpSpMkLst>
        </pc:grpChg>
        <pc:picChg chg="add mod">
          <ac:chgData name="Bob Ward" userId="6da7c2dd-8e2e-469f-a216-c384312e2a2d" providerId="ADAL" clId="{4F2464CF-3551-422E-AE14-45B5DCED5C1C}" dt="2019-07-08T03:47:53.371" v="1357" actId="1076"/>
          <ac:picMkLst>
            <pc:docMk/>
            <pc:sldMk cId="1913201926" sldId="4727"/>
            <ac:picMk id="3" creationId="{D1A4CB2F-9DC6-4128-AE22-14A0AC7EC44F}"/>
          </ac:picMkLst>
        </pc:picChg>
        <pc:picChg chg="mod">
          <ac:chgData name="Bob Ward" userId="6da7c2dd-8e2e-469f-a216-c384312e2a2d" providerId="ADAL" clId="{4F2464CF-3551-422E-AE14-45B5DCED5C1C}" dt="2019-07-04T13:25:45.713" v="1148" actId="1076"/>
          <ac:picMkLst>
            <pc:docMk/>
            <pc:sldMk cId="1913201926" sldId="4727"/>
            <ac:picMk id="141" creationId="{1ECFA805-0CE4-4B7C-9EEC-ED09E3170740}"/>
          </ac:picMkLst>
        </pc:picChg>
        <pc:picChg chg="add mod">
          <ac:chgData name="Bob Ward" userId="6da7c2dd-8e2e-469f-a216-c384312e2a2d" providerId="ADAL" clId="{4F2464CF-3551-422E-AE14-45B5DCED5C1C}" dt="2019-05-23T12:09:50.982" v="6" actId="1076"/>
          <ac:picMkLst>
            <pc:docMk/>
            <pc:sldMk cId="1913201926" sldId="4727"/>
            <ac:picMk id="1026" creationId="{5DE54FAF-B93C-4D3D-B2CE-C38D0DB87B11}"/>
          </ac:picMkLst>
        </pc:picChg>
      </pc:sldChg>
      <pc:sldChg chg="modSp">
        <pc:chgData name="Bob Ward" userId="6da7c2dd-8e2e-469f-a216-c384312e2a2d" providerId="ADAL" clId="{4F2464CF-3551-422E-AE14-45B5DCED5C1C}" dt="2019-06-17T17:21:14.381" v="199" actId="6549"/>
        <pc:sldMkLst>
          <pc:docMk/>
          <pc:sldMk cId="3975862792" sldId="4728"/>
        </pc:sldMkLst>
        <pc:graphicFrameChg chg="mod">
          <ac:chgData name="Bob Ward" userId="6da7c2dd-8e2e-469f-a216-c384312e2a2d" providerId="ADAL" clId="{4F2464CF-3551-422E-AE14-45B5DCED5C1C}" dt="2019-06-17T17:21:14.381" v="199" actId="6549"/>
          <ac:graphicFrameMkLst>
            <pc:docMk/>
            <pc:sldMk cId="3975862792" sldId="4728"/>
            <ac:graphicFrameMk id="185" creationId="{70704024-56B2-4A33-A8E4-F0C2FF875539}"/>
          </ac:graphicFrameMkLst>
        </pc:graphicFrameChg>
      </pc:sldChg>
      <pc:sldChg chg="addSp delSp modSp add">
        <pc:chgData name="Bob Ward" userId="6da7c2dd-8e2e-469f-a216-c384312e2a2d" providerId="ADAL" clId="{4F2464CF-3551-422E-AE14-45B5DCED5C1C}" dt="2019-06-20T15:00:02.364" v="886" actId="20577"/>
        <pc:sldMkLst>
          <pc:docMk/>
          <pc:sldMk cId="954336538" sldId="4731"/>
        </pc:sldMkLst>
        <pc:spChg chg="mod">
          <ac:chgData name="Bob Ward" userId="6da7c2dd-8e2e-469f-a216-c384312e2a2d" providerId="ADAL" clId="{4F2464CF-3551-422E-AE14-45B5DCED5C1C}" dt="2019-06-20T14:58:53.145" v="864" actId="1076"/>
          <ac:spMkLst>
            <pc:docMk/>
            <pc:sldMk cId="954336538" sldId="4731"/>
            <ac:spMk id="2" creationId="{B3BD8C4E-C1AA-4817-AEB1-D59105824FFE}"/>
          </ac:spMkLst>
        </pc:spChg>
        <pc:spChg chg="del mod">
          <ac:chgData name="Bob Ward" userId="6da7c2dd-8e2e-469f-a216-c384312e2a2d" providerId="ADAL" clId="{4F2464CF-3551-422E-AE14-45B5DCED5C1C}" dt="2019-06-20T14:57:07.086" v="838" actId="12084"/>
          <ac:spMkLst>
            <pc:docMk/>
            <pc:sldMk cId="954336538" sldId="4731"/>
            <ac:spMk id="3" creationId="{FF047132-B31A-43A9-A7A0-D7C9E10CE155}"/>
          </ac:spMkLst>
        </pc:spChg>
        <pc:graphicFrameChg chg="add mod">
          <ac:chgData name="Bob Ward" userId="6da7c2dd-8e2e-469f-a216-c384312e2a2d" providerId="ADAL" clId="{4F2464CF-3551-422E-AE14-45B5DCED5C1C}" dt="2019-06-20T15:00:02.364" v="886" actId="20577"/>
          <ac:graphicFrameMkLst>
            <pc:docMk/>
            <pc:sldMk cId="954336538" sldId="4731"/>
            <ac:graphicFrameMk id="4" creationId="{AEF7F78F-397D-4F71-8984-69CFA46480AE}"/>
          </ac:graphicFrameMkLst>
        </pc:graphicFrameChg>
      </pc:sldChg>
      <pc:sldChg chg="add">
        <pc:chgData name="Bob Ward" userId="6da7c2dd-8e2e-469f-a216-c384312e2a2d" providerId="ADAL" clId="{4F2464CF-3551-422E-AE14-45B5DCED5C1C}" dt="2019-07-10T17:16:34.675" v="1392"/>
        <pc:sldMkLst>
          <pc:docMk/>
          <pc:sldMk cId="2258680134" sldId="8357"/>
        </pc:sldMkLst>
      </pc:sldChg>
    </pc:docChg>
  </pc:docChgLst>
  <pc:docChgLst>
    <pc:chgData name="Bob Ward" userId="6da7c2dd-8e2e-469f-a216-c384312e2a2d" providerId="ADAL" clId="{52F68A4B-941F-4C0E-BE1E-124F6E578EA1}"/>
    <pc:docChg chg="custSel modSld">
      <pc:chgData name="Bob Ward" userId="6da7c2dd-8e2e-469f-a216-c384312e2a2d" providerId="ADAL" clId="{52F68A4B-941F-4C0E-BE1E-124F6E578EA1}" dt="2019-07-26T15:10:08.915" v="186" actId="20577"/>
      <pc:docMkLst>
        <pc:docMk/>
      </pc:docMkLst>
      <pc:sldChg chg="modSp">
        <pc:chgData name="Bob Ward" userId="6da7c2dd-8e2e-469f-a216-c384312e2a2d" providerId="ADAL" clId="{52F68A4B-941F-4C0E-BE1E-124F6E578EA1}" dt="2019-07-26T15:08:36.550" v="21" actId="20577"/>
        <pc:sldMkLst>
          <pc:docMk/>
          <pc:sldMk cId="1122910760" sldId="4353"/>
        </pc:sldMkLst>
        <pc:spChg chg="mod">
          <ac:chgData name="Bob Ward" userId="6da7c2dd-8e2e-469f-a216-c384312e2a2d" providerId="ADAL" clId="{52F68A4B-941F-4C0E-BE1E-124F6E578EA1}" dt="2019-07-26T15:08:36.550" v="21" actId="20577"/>
          <ac:spMkLst>
            <pc:docMk/>
            <pc:sldMk cId="1122910760" sldId="4353"/>
            <ac:spMk id="6" creationId="{00000000-0000-0000-0000-000000000000}"/>
          </ac:spMkLst>
        </pc:spChg>
      </pc:sldChg>
      <pc:sldChg chg="modSp">
        <pc:chgData name="Bob Ward" userId="6da7c2dd-8e2e-469f-a216-c384312e2a2d" providerId="ADAL" clId="{52F68A4B-941F-4C0E-BE1E-124F6E578EA1}" dt="2019-07-26T15:09:10.810" v="44" actId="1076"/>
        <pc:sldMkLst>
          <pc:docMk/>
          <pc:sldMk cId="3766069067" sldId="4360"/>
        </pc:sldMkLst>
        <pc:spChg chg="mod">
          <ac:chgData name="Bob Ward" userId="6da7c2dd-8e2e-469f-a216-c384312e2a2d" providerId="ADAL" clId="{52F68A4B-941F-4C0E-BE1E-124F6E578EA1}" dt="2019-07-26T15:09:10.810" v="44" actId="1076"/>
          <ac:spMkLst>
            <pc:docMk/>
            <pc:sldMk cId="3766069067" sldId="4360"/>
            <ac:spMk id="3" creationId="{7B2A7C7E-7B3C-4E4F-9853-16303F557B12}"/>
          </ac:spMkLst>
        </pc:spChg>
        <pc:spChg chg="mod">
          <ac:chgData name="Bob Ward" userId="6da7c2dd-8e2e-469f-a216-c384312e2a2d" providerId="ADAL" clId="{52F68A4B-941F-4C0E-BE1E-124F6E578EA1}" dt="2019-07-26T15:09:03.483" v="42" actId="1076"/>
          <ac:spMkLst>
            <pc:docMk/>
            <pc:sldMk cId="3766069067" sldId="4360"/>
            <ac:spMk id="124" creationId="{AA487CBE-C755-A248-8B16-09E36E5A07A5}"/>
          </ac:spMkLst>
        </pc:spChg>
      </pc:sldChg>
      <pc:sldChg chg="modSp">
        <pc:chgData name="Bob Ward" userId="6da7c2dd-8e2e-469f-a216-c384312e2a2d" providerId="ADAL" clId="{52F68A4B-941F-4C0E-BE1E-124F6E578EA1}" dt="2019-07-26T15:09:34.125" v="99" actId="20577"/>
        <pc:sldMkLst>
          <pc:docMk/>
          <pc:sldMk cId="2194511247" sldId="4362"/>
        </pc:sldMkLst>
        <pc:spChg chg="mod">
          <ac:chgData name="Bob Ward" userId="6da7c2dd-8e2e-469f-a216-c384312e2a2d" providerId="ADAL" clId="{52F68A4B-941F-4C0E-BE1E-124F6E578EA1}" dt="2019-07-26T15:09:34.125" v="99" actId="20577"/>
          <ac:spMkLst>
            <pc:docMk/>
            <pc:sldMk cId="2194511247" sldId="4362"/>
            <ac:spMk id="2" creationId="{77A5CF3B-983E-CA45-AB7C-45DFEE004F70}"/>
          </ac:spMkLst>
        </pc:spChg>
      </pc:sldChg>
      <pc:sldChg chg="modSp">
        <pc:chgData name="Bob Ward" userId="6da7c2dd-8e2e-469f-a216-c384312e2a2d" providerId="ADAL" clId="{52F68A4B-941F-4C0E-BE1E-124F6E578EA1}" dt="2019-07-26T15:10:08.915" v="186" actId="20577"/>
        <pc:sldMkLst>
          <pc:docMk/>
          <pc:sldMk cId="1021704877" sldId="4379"/>
        </pc:sldMkLst>
        <pc:spChg chg="mod">
          <ac:chgData name="Bob Ward" userId="6da7c2dd-8e2e-469f-a216-c384312e2a2d" providerId="ADAL" clId="{52F68A4B-941F-4C0E-BE1E-124F6E578EA1}" dt="2019-07-26T15:10:08.915" v="186" actId="20577"/>
          <ac:spMkLst>
            <pc:docMk/>
            <pc:sldMk cId="1021704877" sldId="4379"/>
            <ac:spMk id="6" creationId="{00000000-0000-0000-0000-000000000000}"/>
          </ac:spMkLst>
        </pc:spChg>
      </pc:sldChg>
      <pc:sldChg chg="modSp">
        <pc:chgData name="Bob Ward" userId="6da7c2dd-8e2e-469f-a216-c384312e2a2d" providerId="ADAL" clId="{52F68A4B-941F-4C0E-BE1E-124F6E578EA1}" dt="2019-07-26T15:09:47.021" v="129" actId="20577"/>
        <pc:sldMkLst>
          <pc:docMk/>
          <pc:sldMk cId="1182174229" sldId="4715"/>
        </pc:sldMkLst>
        <pc:spChg chg="mod">
          <ac:chgData name="Bob Ward" userId="6da7c2dd-8e2e-469f-a216-c384312e2a2d" providerId="ADAL" clId="{52F68A4B-941F-4C0E-BE1E-124F6E578EA1}" dt="2019-07-26T15:09:47.021" v="129" actId="20577"/>
          <ac:spMkLst>
            <pc:docMk/>
            <pc:sldMk cId="1182174229" sldId="4715"/>
            <ac:spMk id="2" creationId="{D53BB3F0-C6E8-4B45-BF0D-A821BECF14F2}"/>
          </ac:spMkLst>
        </pc:spChg>
      </pc:sldChg>
    </pc:docChg>
  </pc:docChgLst>
  <pc:docChgLst>
    <pc:chgData name="Bob Ward" userId="6da7c2dd-8e2e-469f-a216-c384312e2a2d" providerId="ADAL" clId="{4EB0E181-21CD-48C2-A8A0-317008819FD5}"/>
    <pc:docChg chg="addSld delSld modSld modSection">
      <pc:chgData name="Bob Ward" userId="6da7c2dd-8e2e-469f-a216-c384312e2a2d" providerId="ADAL" clId="{4EB0E181-21CD-48C2-A8A0-317008819FD5}" dt="2019-08-23T11:51:45.365" v="29" actId="20577"/>
      <pc:docMkLst>
        <pc:docMk/>
      </pc:docMkLst>
      <pc:sldChg chg="modSp">
        <pc:chgData name="Bob Ward" userId="6da7c2dd-8e2e-469f-a216-c384312e2a2d" providerId="ADAL" clId="{4EB0E181-21CD-48C2-A8A0-317008819FD5}" dt="2019-08-20T13:54:26.614" v="0" actId="1076"/>
        <pc:sldMkLst>
          <pc:docMk/>
          <pc:sldMk cId="3546600751" sldId="1720"/>
        </pc:sldMkLst>
        <pc:spChg chg="mod">
          <ac:chgData name="Bob Ward" userId="6da7c2dd-8e2e-469f-a216-c384312e2a2d" providerId="ADAL" clId="{4EB0E181-21CD-48C2-A8A0-317008819FD5}" dt="2019-08-20T13:54:26.614" v="0" actId="1076"/>
          <ac:spMkLst>
            <pc:docMk/>
            <pc:sldMk cId="3546600751" sldId="1720"/>
            <ac:spMk id="4" creationId="{00000000-0000-0000-0000-000000000000}"/>
          </ac:spMkLst>
        </pc:spChg>
      </pc:sldChg>
      <pc:sldChg chg="modSp">
        <pc:chgData name="Bob Ward" userId="6da7c2dd-8e2e-469f-a216-c384312e2a2d" providerId="ADAL" clId="{4EB0E181-21CD-48C2-A8A0-317008819FD5}" dt="2019-08-23T11:50:57.877" v="8" actId="20577"/>
        <pc:sldMkLst>
          <pc:docMk/>
          <pc:sldMk cId="2973122093" sldId="4352"/>
        </pc:sldMkLst>
        <pc:spChg chg="mod">
          <ac:chgData name="Bob Ward" userId="6da7c2dd-8e2e-469f-a216-c384312e2a2d" providerId="ADAL" clId="{4EB0E181-21CD-48C2-A8A0-317008819FD5}" dt="2019-08-23T11:50:57.877" v="8" actId="20577"/>
          <ac:spMkLst>
            <pc:docMk/>
            <pc:sldMk cId="2973122093" sldId="4352"/>
            <ac:spMk id="6" creationId="{00000000-0000-0000-0000-000000000000}"/>
          </ac:spMkLst>
        </pc:spChg>
      </pc:sldChg>
      <pc:sldChg chg="modSp">
        <pc:chgData name="Bob Ward" userId="6da7c2dd-8e2e-469f-a216-c384312e2a2d" providerId="ADAL" clId="{4EB0E181-21CD-48C2-A8A0-317008819FD5}" dt="2019-08-23T11:51:09.007" v="28" actId="20577"/>
        <pc:sldMkLst>
          <pc:docMk/>
          <pc:sldMk cId="1122910760" sldId="4353"/>
        </pc:sldMkLst>
        <pc:spChg chg="mod">
          <ac:chgData name="Bob Ward" userId="6da7c2dd-8e2e-469f-a216-c384312e2a2d" providerId="ADAL" clId="{4EB0E181-21CD-48C2-A8A0-317008819FD5}" dt="2019-08-23T11:51:09.007" v="28" actId="20577"/>
          <ac:spMkLst>
            <pc:docMk/>
            <pc:sldMk cId="1122910760" sldId="4353"/>
            <ac:spMk id="6" creationId="{00000000-0000-0000-0000-000000000000}"/>
          </ac:spMkLst>
        </pc:spChg>
      </pc:sldChg>
      <pc:sldChg chg="del">
        <pc:chgData name="Bob Ward" userId="6da7c2dd-8e2e-469f-a216-c384312e2a2d" providerId="ADAL" clId="{4EB0E181-21CD-48C2-A8A0-317008819FD5}" dt="2019-08-20T13:55:45.389" v="6" actId="47"/>
        <pc:sldMkLst>
          <pc:docMk/>
          <pc:sldMk cId="3766069067" sldId="4360"/>
        </pc:sldMkLst>
      </pc:sldChg>
      <pc:sldChg chg="del">
        <pc:chgData name="Bob Ward" userId="6da7c2dd-8e2e-469f-a216-c384312e2a2d" providerId="ADAL" clId="{4EB0E181-21CD-48C2-A8A0-317008819FD5}" dt="2019-08-20T13:55:52.035" v="7" actId="47"/>
        <pc:sldMkLst>
          <pc:docMk/>
          <pc:sldMk cId="4134612233" sldId="4375"/>
        </pc:sldMkLst>
      </pc:sldChg>
      <pc:sldChg chg="del">
        <pc:chgData name="Bob Ward" userId="6da7c2dd-8e2e-469f-a216-c384312e2a2d" providerId="ADAL" clId="{4EB0E181-21CD-48C2-A8A0-317008819FD5}" dt="2019-08-20T13:55:22.106" v="4" actId="47"/>
        <pc:sldMkLst>
          <pc:docMk/>
          <pc:sldMk cId="2849558357" sldId="4670"/>
        </pc:sldMkLst>
      </pc:sldChg>
      <pc:sldChg chg="del">
        <pc:chgData name="Bob Ward" userId="6da7c2dd-8e2e-469f-a216-c384312e2a2d" providerId="ADAL" clId="{4EB0E181-21CD-48C2-A8A0-317008819FD5}" dt="2019-08-20T13:55:03.512" v="2" actId="47"/>
        <pc:sldMkLst>
          <pc:docMk/>
          <pc:sldMk cId="1913201926" sldId="4727"/>
        </pc:sldMkLst>
      </pc:sldChg>
      <pc:sldChg chg="add modNotesTx">
        <pc:chgData name="Bob Ward" userId="6da7c2dd-8e2e-469f-a216-c384312e2a2d" providerId="ADAL" clId="{4EB0E181-21CD-48C2-A8A0-317008819FD5}" dt="2019-08-23T11:51:45.365" v="29" actId="20577"/>
        <pc:sldMkLst>
          <pc:docMk/>
          <pc:sldMk cId="3191476913" sldId="8358"/>
        </pc:sldMkLst>
      </pc:sldChg>
      <pc:sldChg chg="add">
        <pc:chgData name="Bob Ward" userId="6da7c2dd-8e2e-469f-a216-c384312e2a2d" providerId="ADAL" clId="{4EB0E181-21CD-48C2-A8A0-317008819FD5}" dt="2019-08-20T13:55:19.724" v="3"/>
        <pc:sldMkLst>
          <pc:docMk/>
          <pc:sldMk cId="2285171002" sldId="8359"/>
        </pc:sldMkLst>
      </pc:sldChg>
      <pc:sldChg chg="add">
        <pc:chgData name="Bob Ward" userId="6da7c2dd-8e2e-469f-a216-c384312e2a2d" providerId="ADAL" clId="{4EB0E181-21CD-48C2-A8A0-317008819FD5}" dt="2019-08-20T13:55:36.691" v="5"/>
        <pc:sldMkLst>
          <pc:docMk/>
          <pc:sldMk cId="3110293001" sldId="8360"/>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dk1" tx1="lt1" bg2="dk2" tx2="lt2" accent1="accent1" accent2="accent2" accent3="accent3" accent4="accent4" accent5="accent5" accent6="accent6" hlink="hlink" folHlink="folHlink"/>
  <c:chart>
    <c:autoTitleDeleted val="1"/>
    <c:plotArea>
      <c:layout>
        <c:manualLayout>
          <c:layoutTarget val="inner"/>
          <c:xMode val="edge"/>
          <c:yMode val="edge"/>
          <c:x val="0.27676944270985598"/>
          <c:y val="3.9964695040431965E-2"/>
          <c:w val="0.65969385040175499"/>
          <c:h val="0.71895286676642545"/>
        </c:manualLayout>
      </c:layout>
      <c:barChart>
        <c:barDir val="col"/>
        <c:grouping val="clustered"/>
        <c:varyColors val="0"/>
        <c:ser>
          <c:idx val="0"/>
          <c:order val="0"/>
          <c:tx>
            <c:strRef>
              <c:f>Sheet1!$B$1</c:f>
              <c:strCache>
                <c:ptCount val="1"/>
                <c:pt idx="0">
                  <c:v>SQL Server</c:v>
                </c:pt>
              </c:strCache>
            </c:strRef>
          </c:tx>
          <c:spPr>
            <a:solidFill>
              <a:schemeClr val="accent1"/>
            </a:solidFill>
            <a:ln>
              <a:noFill/>
            </a:ln>
            <a:effectLst/>
          </c:spPr>
          <c:invertIfNegative val="0"/>
          <c:dPt>
            <c:idx val="0"/>
            <c:invertIfNegative val="0"/>
            <c:bubble3D val="0"/>
            <c:spPr>
              <a:solidFill>
                <a:srgbClr val="50E6FF"/>
              </a:solidFill>
              <a:ln>
                <a:noFill/>
              </a:ln>
              <a:effectLst/>
            </c:spPr>
            <c:extLst>
              <c:ext xmlns:c16="http://schemas.microsoft.com/office/drawing/2014/chart" uri="{C3380CC4-5D6E-409C-BE32-E72D297353CC}">
                <c16:uniqueId val="{00000001-9EFD-4D7C-8B1D-379395958C18}"/>
              </c:ext>
            </c:extLst>
          </c:dPt>
          <c:dPt>
            <c:idx val="1"/>
            <c:invertIfNegative val="0"/>
            <c:bubble3D val="0"/>
            <c:spPr>
              <a:solidFill>
                <a:srgbClr val="0078D7"/>
              </a:solidFill>
              <a:ln>
                <a:noFill/>
              </a:ln>
              <a:effectLst/>
            </c:spPr>
            <c:extLst>
              <c:ext xmlns:c16="http://schemas.microsoft.com/office/drawing/2014/chart" uri="{C3380CC4-5D6E-409C-BE32-E72D297353CC}">
                <c16:uniqueId val="{00000003-9EFD-4D7C-8B1D-379395958C18}"/>
              </c:ext>
            </c:extLst>
          </c:dPt>
          <c:dPt>
            <c:idx val="2"/>
            <c:invertIfNegative val="0"/>
            <c:bubble3D val="0"/>
            <c:spPr>
              <a:solidFill>
                <a:srgbClr val="0078D7"/>
              </a:solidFill>
              <a:ln>
                <a:noFill/>
              </a:ln>
              <a:effectLst/>
            </c:spPr>
            <c:extLst>
              <c:ext xmlns:c16="http://schemas.microsoft.com/office/drawing/2014/chart" uri="{C3380CC4-5D6E-409C-BE32-E72D297353CC}">
                <c16:uniqueId val="{00000005-9EFD-4D7C-8B1D-379395958C18}"/>
              </c:ext>
            </c:extLst>
          </c:dPt>
          <c:dPt>
            <c:idx val="3"/>
            <c:invertIfNegative val="0"/>
            <c:bubble3D val="0"/>
            <c:spPr>
              <a:solidFill>
                <a:srgbClr val="0078D7"/>
              </a:solidFill>
              <a:ln>
                <a:noFill/>
              </a:ln>
              <a:effectLst/>
            </c:spPr>
            <c:extLst>
              <c:ext xmlns:c16="http://schemas.microsoft.com/office/drawing/2014/chart" uri="{C3380CC4-5D6E-409C-BE32-E72D297353CC}">
                <c16:uniqueId val="{00000007-9EFD-4D7C-8B1D-379395958C18}"/>
              </c:ext>
            </c:extLst>
          </c:dPt>
          <c:dPt>
            <c:idx val="4"/>
            <c:invertIfNegative val="0"/>
            <c:bubble3D val="0"/>
            <c:spPr>
              <a:solidFill>
                <a:srgbClr val="0078D7"/>
              </a:solidFill>
              <a:ln>
                <a:noFill/>
              </a:ln>
              <a:effectLst/>
            </c:spPr>
            <c:extLst>
              <c:ext xmlns:c16="http://schemas.microsoft.com/office/drawing/2014/chart" uri="{C3380CC4-5D6E-409C-BE32-E72D297353CC}">
                <c16:uniqueId val="{00000009-9EFD-4D7C-8B1D-379395958C18}"/>
              </c:ext>
            </c:extLst>
          </c:dPt>
          <c:dPt>
            <c:idx val="5"/>
            <c:invertIfNegative val="0"/>
            <c:bubble3D val="0"/>
            <c:spPr>
              <a:solidFill>
                <a:srgbClr val="0078D7"/>
              </a:solidFill>
              <a:ln>
                <a:noFill/>
              </a:ln>
              <a:effectLst/>
            </c:spPr>
            <c:extLst>
              <c:ext xmlns:c16="http://schemas.microsoft.com/office/drawing/2014/chart" uri="{C3380CC4-5D6E-409C-BE32-E72D297353CC}">
                <c16:uniqueId val="{0000000B-9EFD-4D7C-8B1D-379395958C18}"/>
              </c:ext>
            </c:extLst>
          </c:dPt>
          <c:cat>
            <c:strRef>
              <c:f>Sheet1!$A$2:$A$7</c:f>
              <c:strCache>
                <c:ptCount val="6"/>
                <c:pt idx="0">
                  <c:v>SQL Server</c:v>
                </c:pt>
                <c:pt idx="1">
                  <c:v>MySQL</c:v>
                </c:pt>
                <c:pt idx="2">
                  <c:v>Oracle</c:v>
                </c:pt>
                <c:pt idx="3">
                  <c:v>IBM DB2</c:v>
                </c:pt>
                <c:pt idx="4">
                  <c:v>PostgreSQL</c:v>
                </c:pt>
                <c:pt idx="5">
                  <c:v>SAP HANA</c:v>
                </c:pt>
              </c:strCache>
            </c:strRef>
          </c:cat>
          <c:val>
            <c:numRef>
              <c:f>Sheet1!$B$2:$B$7</c:f>
              <c:numCache>
                <c:formatCode>General</c:formatCode>
                <c:ptCount val="6"/>
                <c:pt idx="0">
                  <c:v>16</c:v>
                </c:pt>
                <c:pt idx="1">
                  <c:v>393</c:v>
                </c:pt>
                <c:pt idx="2">
                  <c:v>200</c:v>
                </c:pt>
                <c:pt idx="3">
                  <c:v>61</c:v>
                </c:pt>
                <c:pt idx="4">
                  <c:v>43</c:v>
                </c:pt>
                <c:pt idx="5">
                  <c:v>29</c:v>
                </c:pt>
              </c:numCache>
            </c:numRef>
          </c:val>
          <c:extLst>
            <c:ext xmlns:c16="http://schemas.microsoft.com/office/drawing/2014/chart" uri="{C3380CC4-5D6E-409C-BE32-E72D297353CC}">
              <c16:uniqueId val="{0000000C-9EFD-4D7C-8B1D-379395958C18}"/>
            </c:ext>
          </c:extLst>
        </c:ser>
        <c:dLbls>
          <c:showLegendKey val="0"/>
          <c:showVal val="0"/>
          <c:showCatName val="0"/>
          <c:showSerName val="0"/>
          <c:showPercent val="0"/>
          <c:showBubbleSize val="0"/>
        </c:dLbls>
        <c:gapWidth val="219"/>
        <c:overlap val="-27"/>
        <c:axId val="-1585982592"/>
        <c:axId val="-1714280784"/>
      </c:barChart>
      <c:catAx>
        <c:axId val="-1585982592"/>
        <c:scaling>
          <c:orientation val="minMax"/>
        </c:scaling>
        <c:delete val="0"/>
        <c:axPos val="b"/>
        <c:numFmt formatCode="General" sourceLinked="1"/>
        <c:majorTickMark val="none"/>
        <c:minorTickMark val="none"/>
        <c:tickLblPos val="nextTo"/>
        <c:spPr>
          <a:noFill/>
          <a:ln w="9525" cap="flat" cmpd="sng" algn="ctr">
            <a:solidFill>
              <a:srgbClr val="EBEBEB"/>
            </a:solidFill>
            <a:round/>
          </a:ln>
          <a:effectLst/>
        </c:spPr>
        <c:txPr>
          <a:bodyPr rot="-60000000" spcFirstLastPara="1" vertOverflow="ellipsis" vert="horz" wrap="square" anchor="ctr" anchorCtr="1"/>
          <a:lstStyle/>
          <a:p>
            <a:pPr>
              <a:defRPr sz="700" b="0" i="0" u="none" strike="noStrike" kern="1200" spc="0" baseline="0">
                <a:solidFill>
                  <a:srgbClr val="000000"/>
                </a:solidFill>
                <a:latin typeface="Segoe UI" panose="020B0502040204020203" pitchFamily="34" charset="0"/>
                <a:ea typeface="+mn-ea"/>
                <a:cs typeface="Segoe UI" panose="020B0502040204020203" pitchFamily="34" charset="0"/>
              </a:defRPr>
            </a:pPr>
            <a:endParaRPr lang="en-US"/>
          </a:p>
        </c:txPr>
        <c:crossAx val="-1714280784"/>
        <c:crosses val="autoZero"/>
        <c:auto val="1"/>
        <c:lblAlgn val="ctr"/>
        <c:lblOffset val="100"/>
        <c:noMultiLvlLbl val="0"/>
      </c:catAx>
      <c:valAx>
        <c:axId val="-1714280784"/>
        <c:scaling>
          <c:orientation val="minMax"/>
          <c:max val="205"/>
          <c:min val="0"/>
        </c:scaling>
        <c:delete val="0"/>
        <c:axPos val="l"/>
        <c:majorGridlines>
          <c:spPr>
            <a:ln w="9525" cap="flat" cmpd="sng" algn="ctr">
              <a:solidFill>
                <a:srgbClr val="EBEBEB"/>
              </a:solidFill>
              <a:round/>
            </a:ln>
            <a:effectLst/>
          </c:spPr>
        </c:majorGridlines>
        <c:title>
          <c:tx>
            <c:rich>
              <a:bodyPr rot="-5400000" spcFirstLastPara="1" vertOverflow="ellipsis" vert="horz" wrap="square" anchor="ctr" anchorCtr="1"/>
              <a:lstStyle/>
              <a:p>
                <a:pPr>
                  <a:defRPr sz="700" b="1" i="0" u="none" strike="noStrike" kern="1200" baseline="0">
                    <a:solidFill>
                      <a:srgbClr val="000000"/>
                    </a:solidFill>
                    <a:latin typeface="Segoe UI Semibold" panose="020B0502040204020203" pitchFamily="34" charset="0"/>
                    <a:ea typeface="+mn-ea"/>
                    <a:cs typeface="Segoe UI Semibold" panose="020B0502040204020203" pitchFamily="34" charset="0"/>
                  </a:defRPr>
                </a:pPr>
                <a:r>
                  <a:rPr lang="en-US" sz="700" b="1" i="0" baseline="0" dirty="0">
                    <a:solidFill>
                      <a:srgbClr val="000000"/>
                    </a:solidFill>
                    <a:effectLst/>
                    <a:latin typeface="Segoe UI Semibold" panose="020B0502040204020203" pitchFamily="34" charset="0"/>
                    <a:cs typeface="Segoe UI Semibold" panose="020B0502040204020203" pitchFamily="34" charset="0"/>
                  </a:rPr>
                  <a:t>Vulnerabilities (2010-2018)</a:t>
                </a:r>
                <a:endParaRPr lang="en-US" sz="700" b="1" i="0" dirty="0">
                  <a:solidFill>
                    <a:srgbClr val="000000"/>
                  </a:solidFill>
                  <a:effectLst/>
                  <a:latin typeface="Segoe UI Semibold" panose="020B0502040204020203" pitchFamily="34" charset="0"/>
                  <a:cs typeface="Segoe UI Semibold" panose="020B0502040204020203" pitchFamily="34" charset="0"/>
                </a:endParaRPr>
              </a:p>
            </c:rich>
          </c:tx>
          <c:layout>
            <c:manualLayout>
              <c:xMode val="edge"/>
              <c:yMode val="edge"/>
              <c:x val="7.5646385974360297E-2"/>
              <c:y val="0.169173167029877"/>
            </c:manualLayout>
          </c:layout>
          <c:overlay val="0"/>
          <c:spPr>
            <a:noFill/>
            <a:ln>
              <a:noFill/>
            </a:ln>
            <a:effectLst/>
          </c:spPr>
          <c:txPr>
            <a:bodyPr rot="-5400000" spcFirstLastPara="1" vertOverflow="ellipsis" vert="horz" wrap="square" anchor="ctr" anchorCtr="1"/>
            <a:lstStyle/>
            <a:p>
              <a:pPr>
                <a:defRPr sz="700" b="1" i="0" u="none" strike="noStrike" kern="1200" baseline="0">
                  <a:solidFill>
                    <a:srgbClr val="000000"/>
                  </a:solidFill>
                  <a:latin typeface="Segoe UI Semibold" panose="020B0502040204020203" pitchFamily="34" charset="0"/>
                  <a:ea typeface="+mn-ea"/>
                  <a:cs typeface="Segoe UI Semibold" panose="020B0502040204020203"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rgbClr val="000000"/>
                </a:solidFill>
                <a:latin typeface="+mn-lt"/>
                <a:ea typeface="+mn-ea"/>
                <a:cs typeface="+mn-cs"/>
              </a:defRPr>
            </a:pPr>
            <a:endParaRPr lang="en-US"/>
          </a:p>
        </c:txPr>
        <c:crossAx val="-1585982592"/>
        <c:crosses val="autoZero"/>
        <c:crossBetween val="between"/>
        <c:majorUnit val="20"/>
      </c:valAx>
      <c:spPr>
        <a:noFill/>
        <a:ln>
          <a:noFill/>
        </a:ln>
        <a:effectLst/>
      </c:spPr>
    </c:plotArea>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3" Type="http://schemas.openxmlformats.org/officeDocument/2006/relationships/hyperlink" Target="http://aka.ms/ss19" TargetMode="External"/><Relationship Id="rId2" Type="http://schemas.openxmlformats.org/officeDocument/2006/relationships/hyperlink" Target="https://aka.ms/sqlchannel" TargetMode="External"/><Relationship Id="rId1" Type="http://schemas.openxmlformats.org/officeDocument/2006/relationships/hyperlink" Target="https://aka.ms/sqlworkshops" TargetMode="External"/><Relationship Id="rId5" Type="http://schemas.openxmlformats.org/officeDocument/2006/relationships/hyperlink" Target="https://aka.ms/eapsignup" TargetMode="External"/><Relationship Id="rId4" Type="http://schemas.openxmlformats.org/officeDocument/2006/relationships/hyperlink" Target="https://docs.microsoft.com/en-us/sql/sql-server/what-s-new-in-sql-server-ver15?view=sqlallproducts-allversions" TargetMode="External"/></Relationships>
</file>

<file path=ppt/diagrams/_rels/drawing2.xml.rels><?xml version="1.0" encoding="UTF-8" standalone="yes"?>
<Relationships xmlns="http://schemas.openxmlformats.org/package/2006/relationships"><Relationship Id="rId3" Type="http://schemas.openxmlformats.org/officeDocument/2006/relationships/hyperlink" Target="http://aka.ms/ss19" TargetMode="External"/><Relationship Id="rId2" Type="http://schemas.openxmlformats.org/officeDocument/2006/relationships/hyperlink" Target="https://aka.ms/sqlchannel" TargetMode="External"/><Relationship Id="rId1" Type="http://schemas.openxmlformats.org/officeDocument/2006/relationships/hyperlink" Target="https://aka.ms/sqlworkshops" TargetMode="External"/><Relationship Id="rId5" Type="http://schemas.openxmlformats.org/officeDocument/2006/relationships/hyperlink" Target="https://aka.ms/eapsignup" TargetMode="External"/><Relationship Id="rId4" Type="http://schemas.openxmlformats.org/officeDocument/2006/relationships/hyperlink" Target="https://docs.microsoft.com/en-us/sql/sql-server/what-s-new-in-sql-server-ver15?view=sqlallproducts-allversions" TargetMode="Externa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9EAA43-83B8-4DA1-ACF7-7228B1A89D3C}" type="doc">
      <dgm:prSet loTypeId="urn:microsoft.com/office/officeart/2005/8/layout/hList6" loCatId="list" qsTypeId="urn:microsoft.com/office/officeart/2005/8/quickstyle/3d3" qsCatId="3D" csTypeId="urn:microsoft.com/office/officeart/2005/8/colors/accent1_3" csCatId="accent1" phldr="1"/>
      <dgm:spPr/>
      <dgm:t>
        <a:bodyPr/>
        <a:lstStyle/>
        <a:p>
          <a:endParaRPr lang="en-US"/>
        </a:p>
      </dgm:t>
    </dgm:pt>
    <dgm:pt modelId="{A030876A-5B0A-404E-832E-7A1AB3C8F2A7}">
      <dgm:prSet/>
      <dgm:spPr/>
      <dgm:t>
        <a:bodyPr/>
        <a:lstStyle/>
        <a:p>
          <a:r>
            <a:rPr lang="en-US" baseline="0"/>
            <a:t>Performance</a:t>
          </a:r>
          <a:endParaRPr lang="en-US"/>
        </a:p>
      </dgm:t>
    </dgm:pt>
    <dgm:pt modelId="{310F3999-4218-4F09-A0B9-A512FC851BBD}" type="parTrans" cxnId="{E77733E6-F048-479F-8417-5995ECB01EC6}">
      <dgm:prSet/>
      <dgm:spPr/>
      <dgm:t>
        <a:bodyPr/>
        <a:lstStyle/>
        <a:p>
          <a:endParaRPr lang="en-US"/>
        </a:p>
      </dgm:t>
    </dgm:pt>
    <dgm:pt modelId="{D1AD6F42-D34A-4BF1-88A0-C4884357AFE7}" type="sibTrans" cxnId="{E77733E6-F048-479F-8417-5995ECB01EC6}">
      <dgm:prSet/>
      <dgm:spPr/>
      <dgm:t>
        <a:bodyPr/>
        <a:lstStyle/>
        <a:p>
          <a:endParaRPr lang="en-US"/>
        </a:p>
      </dgm:t>
    </dgm:pt>
    <dgm:pt modelId="{F2496491-AC71-4784-AE3F-3DBE6AF62553}">
      <dgm:prSet/>
      <dgm:spPr/>
      <dgm:t>
        <a:bodyPr/>
        <a:lstStyle/>
        <a:p>
          <a:r>
            <a:rPr lang="en-US" baseline="0"/>
            <a:t>Query Store</a:t>
          </a:r>
          <a:endParaRPr lang="en-US"/>
        </a:p>
      </dgm:t>
    </dgm:pt>
    <dgm:pt modelId="{80445906-BEB0-421A-BEEB-F77856DAB7C0}" type="parTrans" cxnId="{C84FB601-282E-4944-88D8-31EE01112063}">
      <dgm:prSet/>
      <dgm:spPr/>
      <dgm:t>
        <a:bodyPr/>
        <a:lstStyle/>
        <a:p>
          <a:endParaRPr lang="en-US"/>
        </a:p>
      </dgm:t>
    </dgm:pt>
    <dgm:pt modelId="{D219275F-3C15-4EB7-8D1B-2AAF1B494575}" type="sibTrans" cxnId="{C84FB601-282E-4944-88D8-31EE01112063}">
      <dgm:prSet/>
      <dgm:spPr/>
      <dgm:t>
        <a:bodyPr/>
        <a:lstStyle/>
        <a:p>
          <a:endParaRPr lang="en-US"/>
        </a:p>
      </dgm:t>
    </dgm:pt>
    <dgm:pt modelId="{D8B73381-14FC-430C-8AFE-C3F49A57211A}">
      <dgm:prSet/>
      <dgm:spPr/>
      <dgm:t>
        <a:bodyPr/>
        <a:lstStyle/>
        <a:p>
          <a:r>
            <a:rPr lang="en-US" baseline="0"/>
            <a:t>Adaptive Query Processing</a:t>
          </a:r>
          <a:endParaRPr lang="en-US"/>
        </a:p>
      </dgm:t>
    </dgm:pt>
    <dgm:pt modelId="{3DFF5A94-C3BB-45DB-95BE-4D1F71814C0E}" type="parTrans" cxnId="{F032E23F-8D14-4973-8D7A-FC0EC37D7A2A}">
      <dgm:prSet/>
      <dgm:spPr/>
      <dgm:t>
        <a:bodyPr/>
        <a:lstStyle/>
        <a:p>
          <a:endParaRPr lang="en-US"/>
        </a:p>
      </dgm:t>
    </dgm:pt>
    <dgm:pt modelId="{40DDB6FA-342D-4A9F-AF16-E3831A785D83}" type="sibTrans" cxnId="{F032E23F-8D14-4973-8D7A-FC0EC37D7A2A}">
      <dgm:prSet/>
      <dgm:spPr/>
      <dgm:t>
        <a:bodyPr/>
        <a:lstStyle/>
        <a:p>
          <a:endParaRPr lang="en-US"/>
        </a:p>
      </dgm:t>
    </dgm:pt>
    <dgm:pt modelId="{2B7505AB-B7AD-422F-B116-8864D89D45A0}">
      <dgm:prSet/>
      <dgm:spPr/>
      <dgm:t>
        <a:bodyPr/>
        <a:lstStyle/>
        <a:p>
          <a:r>
            <a:rPr lang="en-US" baseline="0"/>
            <a:t>Automatic Tuning</a:t>
          </a:r>
          <a:endParaRPr lang="en-US"/>
        </a:p>
      </dgm:t>
    </dgm:pt>
    <dgm:pt modelId="{4BF5FD10-3CF7-4437-90CA-964985D6BBA9}" type="parTrans" cxnId="{7383A78A-FC99-4A79-AE07-82CA3BD3AA62}">
      <dgm:prSet/>
      <dgm:spPr/>
      <dgm:t>
        <a:bodyPr/>
        <a:lstStyle/>
        <a:p>
          <a:endParaRPr lang="en-US"/>
        </a:p>
      </dgm:t>
    </dgm:pt>
    <dgm:pt modelId="{2E088119-108A-4F38-82BC-AF4E7BD3B96A}" type="sibTrans" cxnId="{7383A78A-FC99-4A79-AE07-82CA3BD3AA62}">
      <dgm:prSet/>
      <dgm:spPr/>
      <dgm:t>
        <a:bodyPr/>
        <a:lstStyle/>
        <a:p>
          <a:endParaRPr lang="en-US"/>
        </a:p>
      </dgm:t>
    </dgm:pt>
    <dgm:pt modelId="{7A8FC919-7A50-4DC7-A7F0-40F6CF1DF29A}">
      <dgm:prSet/>
      <dgm:spPr/>
      <dgm:t>
        <a:bodyPr/>
        <a:lstStyle/>
        <a:p>
          <a:r>
            <a:rPr lang="en-US" baseline="0"/>
            <a:t>Columnstore and In-Memory OLTP</a:t>
          </a:r>
          <a:endParaRPr lang="en-US"/>
        </a:p>
      </dgm:t>
    </dgm:pt>
    <dgm:pt modelId="{C95EAD00-9222-4655-AFDA-BA65AB9FA8CC}" type="parTrans" cxnId="{B27F74DA-7F5E-45C4-9150-80C589CA3A6B}">
      <dgm:prSet/>
      <dgm:spPr/>
      <dgm:t>
        <a:bodyPr/>
        <a:lstStyle/>
        <a:p>
          <a:endParaRPr lang="en-US"/>
        </a:p>
      </dgm:t>
    </dgm:pt>
    <dgm:pt modelId="{686759F5-EFDB-4113-8F63-5D33AF2836C8}" type="sibTrans" cxnId="{B27F74DA-7F5E-45C4-9150-80C589CA3A6B}">
      <dgm:prSet/>
      <dgm:spPr/>
      <dgm:t>
        <a:bodyPr/>
        <a:lstStyle/>
        <a:p>
          <a:endParaRPr lang="en-US"/>
        </a:p>
      </dgm:t>
    </dgm:pt>
    <dgm:pt modelId="{B195DE20-61E5-4D7D-8491-6B4D690746B0}">
      <dgm:prSet/>
      <dgm:spPr/>
      <dgm:t>
        <a:bodyPr/>
        <a:lstStyle/>
        <a:p>
          <a:r>
            <a:rPr lang="en-US" baseline="0"/>
            <a:t>“It Just Runs Faster”</a:t>
          </a:r>
          <a:endParaRPr lang="en-US"/>
        </a:p>
      </dgm:t>
    </dgm:pt>
    <dgm:pt modelId="{574A238F-7195-490A-8D0E-1D6AFC5F7268}" type="parTrans" cxnId="{7E29A4AC-4CF6-47F3-80A2-95D6C5411DEE}">
      <dgm:prSet/>
      <dgm:spPr/>
      <dgm:t>
        <a:bodyPr/>
        <a:lstStyle/>
        <a:p>
          <a:endParaRPr lang="en-US"/>
        </a:p>
      </dgm:t>
    </dgm:pt>
    <dgm:pt modelId="{E22E4E6B-995E-4CDF-8386-CC1480275FC6}" type="sibTrans" cxnId="{7E29A4AC-4CF6-47F3-80A2-95D6C5411DEE}">
      <dgm:prSet/>
      <dgm:spPr/>
      <dgm:t>
        <a:bodyPr/>
        <a:lstStyle/>
        <a:p>
          <a:endParaRPr lang="en-US"/>
        </a:p>
      </dgm:t>
    </dgm:pt>
    <dgm:pt modelId="{8E302D4F-9F27-4921-8559-DE6B2B075284}">
      <dgm:prSet/>
      <dgm:spPr/>
      <dgm:t>
        <a:bodyPr/>
        <a:lstStyle/>
        <a:p>
          <a:r>
            <a:rPr lang="en-US" baseline="0"/>
            <a:t>Security</a:t>
          </a:r>
          <a:endParaRPr lang="en-US"/>
        </a:p>
      </dgm:t>
    </dgm:pt>
    <dgm:pt modelId="{96E2B309-56F9-4EB8-B844-8811D3C487A5}" type="parTrans" cxnId="{C0E04235-A031-42FD-9C07-A5E1787B9021}">
      <dgm:prSet/>
      <dgm:spPr/>
      <dgm:t>
        <a:bodyPr/>
        <a:lstStyle/>
        <a:p>
          <a:endParaRPr lang="en-US"/>
        </a:p>
      </dgm:t>
    </dgm:pt>
    <dgm:pt modelId="{B01D1BA2-8BFA-4B7A-B775-D8CBD9EB27E1}" type="sibTrans" cxnId="{C0E04235-A031-42FD-9C07-A5E1787B9021}">
      <dgm:prSet/>
      <dgm:spPr/>
      <dgm:t>
        <a:bodyPr/>
        <a:lstStyle/>
        <a:p>
          <a:endParaRPr lang="en-US"/>
        </a:p>
      </dgm:t>
    </dgm:pt>
    <dgm:pt modelId="{C435430F-923C-4CBD-9AE0-4718B15AC623}">
      <dgm:prSet/>
      <dgm:spPr/>
      <dgm:t>
        <a:bodyPr/>
        <a:lstStyle/>
        <a:p>
          <a:r>
            <a:rPr lang="en-US" baseline="0"/>
            <a:t>Always Encrypted</a:t>
          </a:r>
          <a:endParaRPr lang="en-US"/>
        </a:p>
      </dgm:t>
    </dgm:pt>
    <dgm:pt modelId="{109DFBEE-3036-4754-845C-D413250D8A44}" type="parTrans" cxnId="{F05E0366-22F0-4680-8983-423803DECFAE}">
      <dgm:prSet/>
      <dgm:spPr/>
      <dgm:t>
        <a:bodyPr/>
        <a:lstStyle/>
        <a:p>
          <a:endParaRPr lang="en-US"/>
        </a:p>
      </dgm:t>
    </dgm:pt>
    <dgm:pt modelId="{7DBCFAF9-9365-4418-8ABC-F7110DFDA6B0}" type="sibTrans" cxnId="{F05E0366-22F0-4680-8983-423803DECFAE}">
      <dgm:prSet/>
      <dgm:spPr/>
      <dgm:t>
        <a:bodyPr/>
        <a:lstStyle/>
        <a:p>
          <a:endParaRPr lang="en-US"/>
        </a:p>
      </dgm:t>
    </dgm:pt>
    <dgm:pt modelId="{A735CCEA-7E7C-476C-B3F6-334B77FC8820}">
      <dgm:prSet/>
      <dgm:spPr/>
      <dgm:t>
        <a:bodyPr/>
        <a:lstStyle/>
        <a:p>
          <a:r>
            <a:rPr lang="en-US" baseline="0" dirty="0"/>
            <a:t>Row Level Security</a:t>
          </a:r>
          <a:endParaRPr lang="en-US" dirty="0"/>
        </a:p>
      </dgm:t>
    </dgm:pt>
    <dgm:pt modelId="{C579793D-BC4F-4C92-8B13-1325E756B20F}" type="parTrans" cxnId="{48355F9E-56F7-465C-8ADA-D6D5DF737CFA}">
      <dgm:prSet/>
      <dgm:spPr/>
      <dgm:t>
        <a:bodyPr/>
        <a:lstStyle/>
        <a:p>
          <a:endParaRPr lang="en-US"/>
        </a:p>
      </dgm:t>
    </dgm:pt>
    <dgm:pt modelId="{6989F2B4-3D96-4023-97BD-55775CCBD2C7}" type="sibTrans" cxnId="{48355F9E-56F7-465C-8ADA-D6D5DF737CFA}">
      <dgm:prSet/>
      <dgm:spPr/>
      <dgm:t>
        <a:bodyPr/>
        <a:lstStyle/>
        <a:p>
          <a:endParaRPr lang="en-US"/>
        </a:p>
      </dgm:t>
    </dgm:pt>
    <dgm:pt modelId="{17D4BBB4-AB5B-4D14-8F9F-EDCB4C296C6B}">
      <dgm:prSet/>
      <dgm:spPr/>
      <dgm:t>
        <a:bodyPr/>
        <a:lstStyle/>
        <a:p>
          <a:r>
            <a:rPr lang="en-US" baseline="0"/>
            <a:t>Dynamic Data Masking</a:t>
          </a:r>
          <a:endParaRPr lang="en-US"/>
        </a:p>
      </dgm:t>
    </dgm:pt>
    <dgm:pt modelId="{A1A2345B-8863-41AA-A91D-F684F6B07201}" type="parTrans" cxnId="{BD10C7DF-B593-4A9B-8490-5A4224264457}">
      <dgm:prSet/>
      <dgm:spPr/>
      <dgm:t>
        <a:bodyPr/>
        <a:lstStyle/>
        <a:p>
          <a:endParaRPr lang="en-US"/>
        </a:p>
      </dgm:t>
    </dgm:pt>
    <dgm:pt modelId="{3C85EC0C-7E17-4585-A041-ABA0607FA480}" type="sibTrans" cxnId="{BD10C7DF-B593-4A9B-8490-5A4224264457}">
      <dgm:prSet/>
      <dgm:spPr/>
      <dgm:t>
        <a:bodyPr/>
        <a:lstStyle/>
        <a:p>
          <a:endParaRPr lang="en-US"/>
        </a:p>
      </dgm:t>
    </dgm:pt>
    <dgm:pt modelId="{5E0FC788-0CC2-44EF-B5D8-E52097ECA8CD}">
      <dgm:prSet/>
      <dgm:spPr/>
      <dgm:t>
        <a:bodyPr/>
        <a:lstStyle/>
        <a:p>
          <a:r>
            <a:rPr lang="en-US" baseline="0" dirty="0"/>
            <a:t>Availability</a:t>
          </a:r>
          <a:endParaRPr lang="en-US" dirty="0"/>
        </a:p>
      </dgm:t>
    </dgm:pt>
    <dgm:pt modelId="{F706DAAF-CEC3-4254-BC74-8D400FFEAC1D}" type="parTrans" cxnId="{56F4333A-EF55-45E3-90D9-4D1BA910B721}">
      <dgm:prSet/>
      <dgm:spPr/>
      <dgm:t>
        <a:bodyPr/>
        <a:lstStyle/>
        <a:p>
          <a:endParaRPr lang="en-US"/>
        </a:p>
      </dgm:t>
    </dgm:pt>
    <dgm:pt modelId="{573CF736-2ADC-4C91-A2B4-DCBB2029EEA9}" type="sibTrans" cxnId="{56F4333A-EF55-45E3-90D9-4D1BA910B721}">
      <dgm:prSet/>
      <dgm:spPr/>
      <dgm:t>
        <a:bodyPr/>
        <a:lstStyle/>
        <a:p>
          <a:endParaRPr lang="en-US"/>
        </a:p>
      </dgm:t>
    </dgm:pt>
    <dgm:pt modelId="{B482FC8B-7A0F-4B4D-BBD9-EFC5CFF42FC1}">
      <dgm:prSet/>
      <dgm:spPr/>
      <dgm:t>
        <a:bodyPr/>
        <a:lstStyle/>
        <a:p>
          <a:r>
            <a:rPr lang="en-US" i="1" baseline="0"/>
            <a:t>Clusterless</a:t>
          </a:r>
          <a:r>
            <a:rPr lang="en-US" baseline="0"/>
            <a:t> Availability Groups</a:t>
          </a:r>
          <a:endParaRPr lang="en-US"/>
        </a:p>
      </dgm:t>
    </dgm:pt>
    <dgm:pt modelId="{61358A80-2C5B-47B0-9FBF-B8573D4AB8FE}" type="parTrans" cxnId="{3384564F-FB58-4AD9-908F-DB736CB03E90}">
      <dgm:prSet/>
      <dgm:spPr/>
      <dgm:t>
        <a:bodyPr/>
        <a:lstStyle/>
        <a:p>
          <a:endParaRPr lang="en-US"/>
        </a:p>
      </dgm:t>
    </dgm:pt>
    <dgm:pt modelId="{E81724D2-1186-4FCA-9E2A-700ABE3FE96A}" type="sibTrans" cxnId="{3384564F-FB58-4AD9-908F-DB736CB03E90}">
      <dgm:prSet/>
      <dgm:spPr/>
      <dgm:t>
        <a:bodyPr/>
        <a:lstStyle/>
        <a:p>
          <a:endParaRPr lang="en-US"/>
        </a:p>
      </dgm:t>
    </dgm:pt>
    <dgm:pt modelId="{D0DA8612-DC3F-4638-9FFD-83D0BD00E784}">
      <dgm:prSet/>
      <dgm:spPr/>
      <dgm:t>
        <a:bodyPr/>
        <a:lstStyle/>
        <a:p>
          <a:r>
            <a:rPr lang="en-US" baseline="0"/>
            <a:t>Distributed Transactions for Availability Groups</a:t>
          </a:r>
          <a:endParaRPr lang="en-US"/>
        </a:p>
      </dgm:t>
    </dgm:pt>
    <dgm:pt modelId="{AD4EE566-3F12-4172-9659-B266E771E0EA}" type="parTrans" cxnId="{B5A82866-591B-415B-A8BC-9C01030CF6E9}">
      <dgm:prSet/>
      <dgm:spPr/>
      <dgm:t>
        <a:bodyPr/>
        <a:lstStyle/>
        <a:p>
          <a:endParaRPr lang="en-US"/>
        </a:p>
      </dgm:t>
    </dgm:pt>
    <dgm:pt modelId="{5C9D0B6F-8163-48EF-857F-1EE0ADABC75D}" type="sibTrans" cxnId="{B5A82866-591B-415B-A8BC-9C01030CF6E9}">
      <dgm:prSet/>
      <dgm:spPr/>
      <dgm:t>
        <a:bodyPr/>
        <a:lstStyle/>
        <a:p>
          <a:endParaRPr lang="en-US"/>
        </a:p>
      </dgm:t>
    </dgm:pt>
    <dgm:pt modelId="{FE5B8FA0-723D-4256-A97A-36679C873B7A}">
      <dgm:prSet/>
      <dgm:spPr/>
      <dgm:t>
        <a:bodyPr/>
        <a:lstStyle/>
        <a:p>
          <a:r>
            <a:rPr lang="en-US" baseline="0"/>
            <a:t>Resumable Index Maintenance</a:t>
          </a:r>
          <a:endParaRPr lang="en-US"/>
        </a:p>
      </dgm:t>
    </dgm:pt>
    <dgm:pt modelId="{52118D19-AA09-4C99-B37A-98DD42A738D6}" type="parTrans" cxnId="{36A1E8D7-1C65-4196-AF85-CD826FDE3B56}">
      <dgm:prSet/>
      <dgm:spPr/>
      <dgm:t>
        <a:bodyPr/>
        <a:lstStyle/>
        <a:p>
          <a:endParaRPr lang="en-US"/>
        </a:p>
      </dgm:t>
    </dgm:pt>
    <dgm:pt modelId="{E7F69843-F8DC-4F6E-8FC8-56583BD76A76}" type="sibTrans" cxnId="{36A1E8D7-1C65-4196-AF85-CD826FDE3B56}">
      <dgm:prSet/>
      <dgm:spPr/>
      <dgm:t>
        <a:bodyPr/>
        <a:lstStyle/>
        <a:p>
          <a:endParaRPr lang="en-US"/>
        </a:p>
      </dgm:t>
    </dgm:pt>
    <dgm:pt modelId="{9D287496-D2F1-4E44-9864-B149B54EBFB6}">
      <dgm:prSet/>
      <dgm:spPr/>
      <dgm:t>
        <a:bodyPr/>
        <a:lstStyle/>
        <a:p>
          <a:r>
            <a:rPr lang="en-US" baseline="0"/>
            <a:t>Developer</a:t>
          </a:r>
          <a:endParaRPr lang="en-US"/>
        </a:p>
      </dgm:t>
    </dgm:pt>
    <dgm:pt modelId="{AE3AEDA9-7537-4850-8ECB-5CBC3DC423AC}" type="parTrans" cxnId="{E0B0E3A7-3428-404C-AEE4-971028F4A46A}">
      <dgm:prSet/>
      <dgm:spPr/>
      <dgm:t>
        <a:bodyPr/>
        <a:lstStyle/>
        <a:p>
          <a:endParaRPr lang="en-US"/>
        </a:p>
      </dgm:t>
    </dgm:pt>
    <dgm:pt modelId="{83492DA5-2DAA-41A7-8E38-75D1F2ADB160}" type="sibTrans" cxnId="{E0B0E3A7-3428-404C-AEE4-971028F4A46A}">
      <dgm:prSet/>
      <dgm:spPr/>
      <dgm:t>
        <a:bodyPr/>
        <a:lstStyle/>
        <a:p>
          <a:endParaRPr lang="en-US"/>
        </a:p>
      </dgm:t>
    </dgm:pt>
    <dgm:pt modelId="{8B002733-54CE-4838-92FD-9CE0B8689149}">
      <dgm:prSet/>
      <dgm:spPr/>
      <dgm:t>
        <a:bodyPr/>
        <a:lstStyle/>
        <a:p>
          <a:r>
            <a:rPr lang="en-US" baseline="0"/>
            <a:t>JSON</a:t>
          </a:r>
          <a:endParaRPr lang="en-US"/>
        </a:p>
      </dgm:t>
    </dgm:pt>
    <dgm:pt modelId="{9E6BFA68-4F35-4D63-8CF1-2D02D6DBD62F}" type="parTrans" cxnId="{3E11A643-1726-490A-A36F-F9B785164207}">
      <dgm:prSet/>
      <dgm:spPr/>
      <dgm:t>
        <a:bodyPr/>
        <a:lstStyle/>
        <a:p>
          <a:endParaRPr lang="en-US"/>
        </a:p>
      </dgm:t>
    </dgm:pt>
    <dgm:pt modelId="{5FC6CDAA-95BD-4B42-BB05-659440D61DA9}" type="sibTrans" cxnId="{3E11A643-1726-490A-A36F-F9B785164207}">
      <dgm:prSet/>
      <dgm:spPr/>
      <dgm:t>
        <a:bodyPr/>
        <a:lstStyle/>
        <a:p>
          <a:endParaRPr lang="en-US"/>
        </a:p>
      </dgm:t>
    </dgm:pt>
    <dgm:pt modelId="{DC2B4569-C106-48A5-994B-28A7A4497B94}">
      <dgm:prSet/>
      <dgm:spPr/>
      <dgm:t>
        <a:bodyPr/>
        <a:lstStyle/>
        <a:p>
          <a:r>
            <a:rPr lang="en-US" baseline="0"/>
            <a:t>Temporal Tables</a:t>
          </a:r>
          <a:endParaRPr lang="en-US"/>
        </a:p>
      </dgm:t>
    </dgm:pt>
    <dgm:pt modelId="{B839F1EC-6D7F-4B47-964F-919831403D84}" type="parTrans" cxnId="{6BC40A8B-9D7D-4049-9B90-8BEC57C8A148}">
      <dgm:prSet/>
      <dgm:spPr/>
      <dgm:t>
        <a:bodyPr/>
        <a:lstStyle/>
        <a:p>
          <a:endParaRPr lang="en-US"/>
        </a:p>
      </dgm:t>
    </dgm:pt>
    <dgm:pt modelId="{503B5527-52FD-4780-9F43-4206F86AA856}" type="sibTrans" cxnId="{6BC40A8B-9D7D-4049-9B90-8BEC57C8A148}">
      <dgm:prSet/>
      <dgm:spPr/>
      <dgm:t>
        <a:bodyPr/>
        <a:lstStyle/>
        <a:p>
          <a:endParaRPr lang="en-US"/>
        </a:p>
      </dgm:t>
    </dgm:pt>
    <dgm:pt modelId="{343E3D06-D3E9-4618-8938-090088CBEFE5}">
      <dgm:prSet/>
      <dgm:spPr/>
      <dgm:t>
        <a:bodyPr/>
        <a:lstStyle/>
        <a:p>
          <a:r>
            <a:rPr lang="en-US" baseline="0"/>
            <a:t>Graph Database</a:t>
          </a:r>
          <a:endParaRPr lang="en-US"/>
        </a:p>
      </dgm:t>
    </dgm:pt>
    <dgm:pt modelId="{73866406-C464-43CC-BCE8-B105B5252F92}" type="parTrans" cxnId="{F8406F3C-338D-439A-A875-777785A0B9DC}">
      <dgm:prSet/>
      <dgm:spPr/>
      <dgm:t>
        <a:bodyPr/>
        <a:lstStyle/>
        <a:p>
          <a:endParaRPr lang="en-US"/>
        </a:p>
      </dgm:t>
    </dgm:pt>
    <dgm:pt modelId="{D931120E-B882-4956-AF9B-622537B78741}" type="sibTrans" cxnId="{F8406F3C-338D-439A-A875-777785A0B9DC}">
      <dgm:prSet/>
      <dgm:spPr/>
      <dgm:t>
        <a:bodyPr/>
        <a:lstStyle/>
        <a:p>
          <a:endParaRPr lang="en-US"/>
        </a:p>
      </dgm:t>
    </dgm:pt>
    <dgm:pt modelId="{40032DF0-7410-4D15-BD18-54EE26F1BB2E}">
      <dgm:prSet/>
      <dgm:spPr/>
      <dgm:t>
        <a:bodyPr/>
        <a:lstStyle/>
        <a:p>
          <a:r>
            <a:rPr lang="en-US" baseline="0"/>
            <a:t>Modern Platform</a:t>
          </a:r>
          <a:endParaRPr lang="en-US"/>
        </a:p>
      </dgm:t>
    </dgm:pt>
    <dgm:pt modelId="{E42BBA29-540E-4A0F-8BD2-F97E3CB4F41A}" type="parTrans" cxnId="{CB977589-1667-485D-8CA8-F14C28C63316}">
      <dgm:prSet/>
      <dgm:spPr/>
      <dgm:t>
        <a:bodyPr/>
        <a:lstStyle/>
        <a:p>
          <a:endParaRPr lang="en-US"/>
        </a:p>
      </dgm:t>
    </dgm:pt>
    <dgm:pt modelId="{66AA8982-FE29-48FF-BB9D-E49F0067DCD7}" type="sibTrans" cxnId="{CB977589-1667-485D-8CA8-F14C28C63316}">
      <dgm:prSet/>
      <dgm:spPr/>
      <dgm:t>
        <a:bodyPr/>
        <a:lstStyle/>
        <a:p>
          <a:endParaRPr lang="en-US"/>
        </a:p>
      </dgm:t>
    </dgm:pt>
    <dgm:pt modelId="{D3F363E7-9B67-49CB-9EF3-4E2200301CD2}">
      <dgm:prSet/>
      <dgm:spPr/>
      <dgm:t>
        <a:bodyPr/>
        <a:lstStyle/>
        <a:p>
          <a:r>
            <a:rPr lang="en-US" baseline="0"/>
            <a:t>Linux and Containers</a:t>
          </a:r>
          <a:endParaRPr lang="en-US"/>
        </a:p>
      </dgm:t>
    </dgm:pt>
    <dgm:pt modelId="{8EBD9014-C61F-4B37-9E4F-1E7D70AA9703}" type="parTrans" cxnId="{186712F9-51CA-433F-8F12-E864F3680EDC}">
      <dgm:prSet/>
      <dgm:spPr/>
      <dgm:t>
        <a:bodyPr/>
        <a:lstStyle/>
        <a:p>
          <a:endParaRPr lang="en-US"/>
        </a:p>
      </dgm:t>
    </dgm:pt>
    <dgm:pt modelId="{52170B66-E792-49FF-944D-D68ECE5B46A8}" type="sibTrans" cxnId="{186712F9-51CA-433F-8F12-E864F3680EDC}">
      <dgm:prSet/>
      <dgm:spPr/>
      <dgm:t>
        <a:bodyPr/>
        <a:lstStyle/>
        <a:p>
          <a:endParaRPr lang="en-US"/>
        </a:p>
      </dgm:t>
    </dgm:pt>
    <dgm:pt modelId="{307623FE-FABD-4D4D-BE67-85A4777C9405}">
      <dgm:prSet/>
      <dgm:spPr/>
      <dgm:t>
        <a:bodyPr/>
        <a:lstStyle/>
        <a:p>
          <a:r>
            <a:rPr lang="en-US" baseline="0" dirty="0"/>
            <a:t>Machine Learning Services with R and Python</a:t>
          </a:r>
          <a:endParaRPr lang="en-US" dirty="0"/>
        </a:p>
      </dgm:t>
    </dgm:pt>
    <dgm:pt modelId="{985B7D32-EDF2-4660-9272-FBAFF7293E1A}" type="parTrans" cxnId="{97EB8D52-D429-470E-89D3-70B43B1BA801}">
      <dgm:prSet/>
      <dgm:spPr/>
      <dgm:t>
        <a:bodyPr/>
        <a:lstStyle/>
        <a:p>
          <a:endParaRPr lang="en-US"/>
        </a:p>
      </dgm:t>
    </dgm:pt>
    <dgm:pt modelId="{3A7C40C5-7305-424B-A987-53C37AA0D1BF}" type="sibTrans" cxnId="{97EB8D52-D429-470E-89D3-70B43B1BA801}">
      <dgm:prSet/>
      <dgm:spPr/>
      <dgm:t>
        <a:bodyPr/>
        <a:lstStyle/>
        <a:p>
          <a:endParaRPr lang="en-US"/>
        </a:p>
      </dgm:t>
    </dgm:pt>
    <dgm:pt modelId="{68DEE199-9ABF-42B3-8DA0-8596C22363BA}" type="pres">
      <dgm:prSet presAssocID="{D49EAA43-83B8-4DA1-ACF7-7228B1A89D3C}" presName="Name0" presStyleCnt="0">
        <dgm:presLayoutVars>
          <dgm:dir/>
          <dgm:resizeHandles val="exact"/>
        </dgm:presLayoutVars>
      </dgm:prSet>
      <dgm:spPr/>
    </dgm:pt>
    <dgm:pt modelId="{093DDBAE-A80C-44D2-978F-3D8E3A5E7EE9}" type="pres">
      <dgm:prSet presAssocID="{A030876A-5B0A-404E-832E-7A1AB3C8F2A7}" presName="node" presStyleLbl="node1" presStyleIdx="0" presStyleCnt="5">
        <dgm:presLayoutVars>
          <dgm:bulletEnabled val="1"/>
        </dgm:presLayoutVars>
      </dgm:prSet>
      <dgm:spPr/>
    </dgm:pt>
    <dgm:pt modelId="{4AF33B8A-3FD1-4FC0-A352-7691EB7DD5E0}" type="pres">
      <dgm:prSet presAssocID="{D1AD6F42-D34A-4BF1-88A0-C4884357AFE7}" presName="sibTrans" presStyleCnt="0"/>
      <dgm:spPr/>
    </dgm:pt>
    <dgm:pt modelId="{0069FAE2-0164-409D-A18E-A3FD910A543F}" type="pres">
      <dgm:prSet presAssocID="{8E302D4F-9F27-4921-8559-DE6B2B075284}" presName="node" presStyleLbl="node1" presStyleIdx="1" presStyleCnt="5">
        <dgm:presLayoutVars>
          <dgm:bulletEnabled val="1"/>
        </dgm:presLayoutVars>
      </dgm:prSet>
      <dgm:spPr/>
    </dgm:pt>
    <dgm:pt modelId="{3011DB84-E348-44C6-9264-0C014190C947}" type="pres">
      <dgm:prSet presAssocID="{B01D1BA2-8BFA-4B7A-B775-D8CBD9EB27E1}" presName="sibTrans" presStyleCnt="0"/>
      <dgm:spPr/>
    </dgm:pt>
    <dgm:pt modelId="{0929A583-B640-4C9C-9E9B-932E9CCB4EB7}" type="pres">
      <dgm:prSet presAssocID="{5E0FC788-0CC2-44EF-B5D8-E52097ECA8CD}" presName="node" presStyleLbl="node1" presStyleIdx="2" presStyleCnt="5">
        <dgm:presLayoutVars>
          <dgm:bulletEnabled val="1"/>
        </dgm:presLayoutVars>
      </dgm:prSet>
      <dgm:spPr/>
    </dgm:pt>
    <dgm:pt modelId="{DBCA3828-A8BE-4900-BDBF-A4AAF7FD8817}" type="pres">
      <dgm:prSet presAssocID="{573CF736-2ADC-4C91-A2B4-DCBB2029EEA9}" presName="sibTrans" presStyleCnt="0"/>
      <dgm:spPr/>
    </dgm:pt>
    <dgm:pt modelId="{8F43D008-8E5A-40CC-A4C7-811FD4ACCC6D}" type="pres">
      <dgm:prSet presAssocID="{9D287496-D2F1-4E44-9864-B149B54EBFB6}" presName="node" presStyleLbl="node1" presStyleIdx="3" presStyleCnt="5">
        <dgm:presLayoutVars>
          <dgm:bulletEnabled val="1"/>
        </dgm:presLayoutVars>
      </dgm:prSet>
      <dgm:spPr/>
    </dgm:pt>
    <dgm:pt modelId="{EF0B5BFA-8866-48A5-8660-9579E7EEC626}" type="pres">
      <dgm:prSet presAssocID="{83492DA5-2DAA-41A7-8E38-75D1F2ADB160}" presName="sibTrans" presStyleCnt="0"/>
      <dgm:spPr/>
    </dgm:pt>
    <dgm:pt modelId="{76D52FFB-A441-4A28-934E-34D5B7514829}" type="pres">
      <dgm:prSet presAssocID="{40032DF0-7410-4D15-BD18-54EE26F1BB2E}" presName="node" presStyleLbl="node1" presStyleIdx="4" presStyleCnt="5">
        <dgm:presLayoutVars>
          <dgm:bulletEnabled val="1"/>
        </dgm:presLayoutVars>
      </dgm:prSet>
      <dgm:spPr/>
    </dgm:pt>
  </dgm:ptLst>
  <dgm:cxnLst>
    <dgm:cxn modelId="{C84FB601-282E-4944-88D8-31EE01112063}" srcId="{A030876A-5B0A-404E-832E-7A1AB3C8F2A7}" destId="{F2496491-AC71-4784-AE3F-3DBE6AF62553}" srcOrd="0" destOrd="0" parTransId="{80445906-BEB0-421A-BEEB-F77856DAB7C0}" sibTransId="{D219275F-3C15-4EB7-8D1B-2AAF1B494575}"/>
    <dgm:cxn modelId="{3772520E-2FC2-4E76-8C2D-ABAA26024B3C}" type="presOf" srcId="{A030876A-5B0A-404E-832E-7A1AB3C8F2A7}" destId="{093DDBAE-A80C-44D2-978F-3D8E3A5E7EE9}" srcOrd="0" destOrd="0" presId="urn:microsoft.com/office/officeart/2005/8/layout/hList6"/>
    <dgm:cxn modelId="{25799C1F-AEE8-486F-BB91-247639916E30}" type="presOf" srcId="{7A8FC919-7A50-4DC7-A7F0-40F6CF1DF29A}" destId="{093DDBAE-A80C-44D2-978F-3D8E3A5E7EE9}" srcOrd="0" destOrd="4" presId="urn:microsoft.com/office/officeart/2005/8/layout/hList6"/>
    <dgm:cxn modelId="{C0E04235-A031-42FD-9C07-A5E1787B9021}" srcId="{D49EAA43-83B8-4DA1-ACF7-7228B1A89D3C}" destId="{8E302D4F-9F27-4921-8559-DE6B2B075284}" srcOrd="1" destOrd="0" parTransId="{96E2B309-56F9-4EB8-B844-8811D3C487A5}" sibTransId="{B01D1BA2-8BFA-4B7A-B775-D8CBD9EB27E1}"/>
    <dgm:cxn modelId="{56F4333A-EF55-45E3-90D9-4D1BA910B721}" srcId="{D49EAA43-83B8-4DA1-ACF7-7228B1A89D3C}" destId="{5E0FC788-0CC2-44EF-B5D8-E52097ECA8CD}" srcOrd="2" destOrd="0" parTransId="{F706DAAF-CEC3-4254-BC74-8D400FFEAC1D}" sibTransId="{573CF736-2ADC-4C91-A2B4-DCBB2029EEA9}"/>
    <dgm:cxn modelId="{F8406F3C-338D-439A-A875-777785A0B9DC}" srcId="{9D287496-D2F1-4E44-9864-B149B54EBFB6}" destId="{343E3D06-D3E9-4618-8938-090088CBEFE5}" srcOrd="2" destOrd="0" parTransId="{73866406-C464-43CC-BCE8-B105B5252F92}" sibTransId="{D931120E-B882-4956-AF9B-622537B78741}"/>
    <dgm:cxn modelId="{AD7B2F3D-0458-453A-B8F4-9939B1DD61C2}" type="presOf" srcId="{B195DE20-61E5-4D7D-8491-6B4D690746B0}" destId="{093DDBAE-A80C-44D2-978F-3D8E3A5E7EE9}" srcOrd="0" destOrd="5" presId="urn:microsoft.com/office/officeart/2005/8/layout/hList6"/>
    <dgm:cxn modelId="{EF2F463E-D7FA-4151-9FAC-C7478D8060AD}" type="presOf" srcId="{17D4BBB4-AB5B-4D14-8F9F-EDCB4C296C6B}" destId="{0069FAE2-0164-409D-A18E-A3FD910A543F}" srcOrd="0" destOrd="3" presId="urn:microsoft.com/office/officeart/2005/8/layout/hList6"/>
    <dgm:cxn modelId="{F032E23F-8D14-4973-8D7A-FC0EC37D7A2A}" srcId="{A030876A-5B0A-404E-832E-7A1AB3C8F2A7}" destId="{D8B73381-14FC-430C-8AFE-C3F49A57211A}" srcOrd="1" destOrd="0" parTransId="{3DFF5A94-C3BB-45DB-95BE-4D1F71814C0E}" sibTransId="{40DDB6FA-342D-4A9F-AF16-E3831A785D83}"/>
    <dgm:cxn modelId="{09EBCB62-9973-42CB-9801-A713E05FAD3E}" type="presOf" srcId="{5E0FC788-0CC2-44EF-B5D8-E52097ECA8CD}" destId="{0929A583-B640-4C9C-9E9B-932E9CCB4EB7}" srcOrd="0" destOrd="0" presId="urn:microsoft.com/office/officeart/2005/8/layout/hList6"/>
    <dgm:cxn modelId="{3E11A643-1726-490A-A36F-F9B785164207}" srcId="{9D287496-D2F1-4E44-9864-B149B54EBFB6}" destId="{8B002733-54CE-4838-92FD-9CE0B8689149}" srcOrd="0" destOrd="0" parTransId="{9E6BFA68-4F35-4D63-8CF1-2D02D6DBD62F}" sibTransId="{5FC6CDAA-95BD-4B42-BB05-659440D61DA9}"/>
    <dgm:cxn modelId="{F05E0366-22F0-4680-8983-423803DECFAE}" srcId="{8E302D4F-9F27-4921-8559-DE6B2B075284}" destId="{C435430F-923C-4CBD-9AE0-4718B15AC623}" srcOrd="0" destOrd="0" parTransId="{109DFBEE-3036-4754-845C-D413250D8A44}" sibTransId="{7DBCFAF9-9365-4418-8ABC-F7110DFDA6B0}"/>
    <dgm:cxn modelId="{B5A82866-591B-415B-A8BC-9C01030CF6E9}" srcId="{5E0FC788-0CC2-44EF-B5D8-E52097ECA8CD}" destId="{D0DA8612-DC3F-4638-9FFD-83D0BD00E784}" srcOrd="1" destOrd="0" parTransId="{AD4EE566-3F12-4172-9659-B266E771E0EA}" sibTransId="{5C9D0B6F-8163-48EF-857F-1EE0ADABC75D}"/>
    <dgm:cxn modelId="{7CFFD567-AA7C-4F66-85AC-50701C47776F}" type="presOf" srcId="{343E3D06-D3E9-4618-8938-090088CBEFE5}" destId="{8F43D008-8E5A-40CC-A4C7-811FD4ACCC6D}" srcOrd="0" destOrd="3" presId="urn:microsoft.com/office/officeart/2005/8/layout/hList6"/>
    <dgm:cxn modelId="{F9A40E48-EAE9-4B1E-B87A-B471E121C769}" type="presOf" srcId="{B482FC8B-7A0F-4B4D-BBD9-EFC5CFF42FC1}" destId="{0929A583-B640-4C9C-9E9B-932E9CCB4EB7}" srcOrd="0" destOrd="1" presId="urn:microsoft.com/office/officeart/2005/8/layout/hList6"/>
    <dgm:cxn modelId="{E675D748-E5E2-4536-8839-757B68F2C6A1}" type="presOf" srcId="{D3F363E7-9B67-49CB-9EF3-4E2200301CD2}" destId="{76D52FFB-A441-4A28-934E-34D5B7514829}" srcOrd="0" destOrd="1" presId="urn:microsoft.com/office/officeart/2005/8/layout/hList6"/>
    <dgm:cxn modelId="{F16F104E-52E0-443B-8ED3-C23C06D16A4A}" type="presOf" srcId="{D8B73381-14FC-430C-8AFE-C3F49A57211A}" destId="{093DDBAE-A80C-44D2-978F-3D8E3A5E7EE9}" srcOrd="0" destOrd="2" presId="urn:microsoft.com/office/officeart/2005/8/layout/hList6"/>
    <dgm:cxn modelId="{3384564F-FB58-4AD9-908F-DB736CB03E90}" srcId="{5E0FC788-0CC2-44EF-B5D8-E52097ECA8CD}" destId="{B482FC8B-7A0F-4B4D-BBD9-EFC5CFF42FC1}" srcOrd="0" destOrd="0" parTransId="{61358A80-2C5B-47B0-9FBF-B8573D4AB8FE}" sibTransId="{E81724D2-1186-4FCA-9E2A-700ABE3FE96A}"/>
    <dgm:cxn modelId="{A907B650-86FF-4BC1-9300-922C45E59563}" type="presOf" srcId="{8B002733-54CE-4838-92FD-9CE0B8689149}" destId="{8F43D008-8E5A-40CC-A4C7-811FD4ACCC6D}" srcOrd="0" destOrd="1" presId="urn:microsoft.com/office/officeart/2005/8/layout/hList6"/>
    <dgm:cxn modelId="{97EB8D52-D429-470E-89D3-70B43B1BA801}" srcId="{40032DF0-7410-4D15-BD18-54EE26F1BB2E}" destId="{307623FE-FABD-4D4D-BE67-85A4777C9405}" srcOrd="1" destOrd="0" parTransId="{985B7D32-EDF2-4660-9272-FBAFF7293E1A}" sibTransId="{3A7C40C5-7305-424B-A987-53C37AA0D1BF}"/>
    <dgm:cxn modelId="{8128B773-D990-413E-A0C1-DEA0A59930A2}" type="presOf" srcId="{D49EAA43-83B8-4DA1-ACF7-7228B1A89D3C}" destId="{68DEE199-9ABF-42B3-8DA0-8596C22363BA}" srcOrd="0" destOrd="0" presId="urn:microsoft.com/office/officeart/2005/8/layout/hList6"/>
    <dgm:cxn modelId="{5E27C883-F039-48DF-9983-5F77DDBC7EE1}" type="presOf" srcId="{9D287496-D2F1-4E44-9864-B149B54EBFB6}" destId="{8F43D008-8E5A-40CC-A4C7-811FD4ACCC6D}" srcOrd="0" destOrd="0" presId="urn:microsoft.com/office/officeart/2005/8/layout/hList6"/>
    <dgm:cxn modelId="{407FFF83-9EB8-4121-A153-8B6B53F428DA}" type="presOf" srcId="{8E302D4F-9F27-4921-8559-DE6B2B075284}" destId="{0069FAE2-0164-409D-A18E-A3FD910A543F}" srcOrd="0" destOrd="0" presId="urn:microsoft.com/office/officeart/2005/8/layout/hList6"/>
    <dgm:cxn modelId="{A28C7D88-3C42-4F70-9A86-BED60F75763D}" type="presOf" srcId="{DC2B4569-C106-48A5-994B-28A7A4497B94}" destId="{8F43D008-8E5A-40CC-A4C7-811FD4ACCC6D}" srcOrd="0" destOrd="2" presId="urn:microsoft.com/office/officeart/2005/8/layout/hList6"/>
    <dgm:cxn modelId="{CB977589-1667-485D-8CA8-F14C28C63316}" srcId="{D49EAA43-83B8-4DA1-ACF7-7228B1A89D3C}" destId="{40032DF0-7410-4D15-BD18-54EE26F1BB2E}" srcOrd="4" destOrd="0" parTransId="{E42BBA29-540E-4A0F-8BD2-F97E3CB4F41A}" sibTransId="{66AA8982-FE29-48FF-BB9D-E49F0067DCD7}"/>
    <dgm:cxn modelId="{7383A78A-FC99-4A79-AE07-82CA3BD3AA62}" srcId="{A030876A-5B0A-404E-832E-7A1AB3C8F2A7}" destId="{2B7505AB-B7AD-422F-B116-8864D89D45A0}" srcOrd="2" destOrd="0" parTransId="{4BF5FD10-3CF7-4437-90CA-964985D6BBA9}" sibTransId="{2E088119-108A-4F38-82BC-AF4E7BD3B96A}"/>
    <dgm:cxn modelId="{6BC40A8B-9D7D-4049-9B90-8BEC57C8A148}" srcId="{9D287496-D2F1-4E44-9864-B149B54EBFB6}" destId="{DC2B4569-C106-48A5-994B-28A7A4497B94}" srcOrd="1" destOrd="0" parTransId="{B839F1EC-6D7F-4B47-964F-919831403D84}" sibTransId="{503B5527-52FD-4780-9F43-4206F86AA856}"/>
    <dgm:cxn modelId="{3D3EEF8E-78DF-47A9-90E2-F5F2A170292C}" type="presOf" srcId="{FE5B8FA0-723D-4256-A97A-36679C873B7A}" destId="{0929A583-B640-4C9C-9E9B-932E9CCB4EB7}" srcOrd="0" destOrd="3" presId="urn:microsoft.com/office/officeart/2005/8/layout/hList6"/>
    <dgm:cxn modelId="{48355F9E-56F7-465C-8ADA-D6D5DF737CFA}" srcId="{8E302D4F-9F27-4921-8559-DE6B2B075284}" destId="{A735CCEA-7E7C-476C-B3F6-334B77FC8820}" srcOrd="1" destOrd="0" parTransId="{C579793D-BC4F-4C92-8B13-1325E756B20F}" sibTransId="{6989F2B4-3D96-4023-97BD-55775CCBD2C7}"/>
    <dgm:cxn modelId="{AC18A3A7-DA2A-42E5-8674-6D3BD342AE3F}" type="presOf" srcId="{40032DF0-7410-4D15-BD18-54EE26F1BB2E}" destId="{76D52FFB-A441-4A28-934E-34D5B7514829}" srcOrd="0" destOrd="0" presId="urn:microsoft.com/office/officeart/2005/8/layout/hList6"/>
    <dgm:cxn modelId="{E0B0E3A7-3428-404C-AEE4-971028F4A46A}" srcId="{D49EAA43-83B8-4DA1-ACF7-7228B1A89D3C}" destId="{9D287496-D2F1-4E44-9864-B149B54EBFB6}" srcOrd="3" destOrd="0" parTransId="{AE3AEDA9-7537-4850-8ECB-5CBC3DC423AC}" sibTransId="{83492DA5-2DAA-41A7-8E38-75D1F2ADB160}"/>
    <dgm:cxn modelId="{7E29A4AC-4CF6-47F3-80A2-95D6C5411DEE}" srcId="{A030876A-5B0A-404E-832E-7A1AB3C8F2A7}" destId="{B195DE20-61E5-4D7D-8491-6B4D690746B0}" srcOrd="4" destOrd="0" parTransId="{574A238F-7195-490A-8D0E-1D6AFC5F7268}" sibTransId="{E22E4E6B-995E-4CDF-8386-CC1480275FC6}"/>
    <dgm:cxn modelId="{BA4E11D6-19F0-4C82-97DD-4E4957BA9BF7}" type="presOf" srcId="{D0DA8612-DC3F-4638-9FFD-83D0BD00E784}" destId="{0929A583-B640-4C9C-9E9B-932E9CCB4EB7}" srcOrd="0" destOrd="2" presId="urn:microsoft.com/office/officeart/2005/8/layout/hList6"/>
    <dgm:cxn modelId="{36A1E8D7-1C65-4196-AF85-CD826FDE3B56}" srcId="{5E0FC788-0CC2-44EF-B5D8-E52097ECA8CD}" destId="{FE5B8FA0-723D-4256-A97A-36679C873B7A}" srcOrd="2" destOrd="0" parTransId="{52118D19-AA09-4C99-B37A-98DD42A738D6}" sibTransId="{E7F69843-F8DC-4F6E-8FC8-56583BD76A76}"/>
    <dgm:cxn modelId="{B27F74DA-7F5E-45C4-9150-80C589CA3A6B}" srcId="{A030876A-5B0A-404E-832E-7A1AB3C8F2A7}" destId="{7A8FC919-7A50-4DC7-A7F0-40F6CF1DF29A}" srcOrd="3" destOrd="0" parTransId="{C95EAD00-9222-4655-AFDA-BA65AB9FA8CC}" sibTransId="{686759F5-EFDB-4113-8F63-5D33AF2836C8}"/>
    <dgm:cxn modelId="{BD10C7DF-B593-4A9B-8490-5A4224264457}" srcId="{8E302D4F-9F27-4921-8559-DE6B2B075284}" destId="{17D4BBB4-AB5B-4D14-8F9F-EDCB4C296C6B}" srcOrd="2" destOrd="0" parTransId="{A1A2345B-8863-41AA-A91D-F684F6B07201}" sibTransId="{3C85EC0C-7E17-4585-A041-ABA0607FA480}"/>
    <dgm:cxn modelId="{E77733E6-F048-479F-8417-5995ECB01EC6}" srcId="{D49EAA43-83B8-4DA1-ACF7-7228B1A89D3C}" destId="{A030876A-5B0A-404E-832E-7A1AB3C8F2A7}" srcOrd="0" destOrd="0" parTransId="{310F3999-4218-4F09-A0B9-A512FC851BBD}" sibTransId="{D1AD6F42-D34A-4BF1-88A0-C4884357AFE7}"/>
    <dgm:cxn modelId="{35742DE7-E30F-4511-B383-7961E519E399}" type="presOf" srcId="{307623FE-FABD-4D4D-BE67-85A4777C9405}" destId="{76D52FFB-A441-4A28-934E-34D5B7514829}" srcOrd="0" destOrd="2" presId="urn:microsoft.com/office/officeart/2005/8/layout/hList6"/>
    <dgm:cxn modelId="{97ED91E7-9D24-406A-8F20-9202CB596A3B}" type="presOf" srcId="{C435430F-923C-4CBD-9AE0-4718B15AC623}" destId="{0069FAE2-0164-409D-A18E-A3FD910A543F}" srcOrd="0" destOrd="1" presId="urn:microsoft.com/office/officeart/2005/8/layout/hList6"/>
    <dgm:cxn modelId="{186712F9-51CA-433F-8F12-E864F3680EDC}" srcId="{40032DF0-7410-4D15-BD18-54EE26F1BB2E}" destId="{D3F363E7-9B67-49CB-9EF3-4E2200301CD2}" srcOrd="0" destOrd="0" parTransId="{8EBD9014-C61F-4B37-9E4F-1E7D70AA9703}" sibTransId="{52170B66-E792-49FF-944D-D68ECE5B46A8}"/>
    <dgm:cxn modelId="{E04BB6FC-1697-4524-BCC5-308931D99AF1}" type="presOf" srcId="{F2496491-AC71-4784-AE3F-3DBE6AF62553}" destId="{093DDBAE-A80C-44D2-978F-3D8E3A5E7EE9}" srcOrd="0" destOrd="1" presId="urn:microsoft.com/office/officeart/2005/8/layout/hList6"/>
    <dgm:cxn modelId="{1E8171FD-3F54-4F2B-BEC9-B90F582FCC7E}" type="presOf" srcId="{A735CCEA-7E7C-476C-B3F6-334B77FC8820}" destId="{0069FAE2-0164-409D-A18E-A3FD910A543F}" srcOrd="0" destOrd="2" presId="urn:microsoft.com/office/officeart/2005/8/layout/hList6"/>
    <dgm:cxn modelId="{A94C23FF-6380-4BB5-9983-01E333B96858}" type="presOf" srcId="{2B7505AB-B7AD-422F-B116-8864D89D45A0}" destId="{093DDBAE-A80C-44D2-978F-3D8E3A5E7EE9}" srcOrd="0" destOrd="3" presId="urn:microsoft.com/office/officeart/2005/8/layout/hList6"/>
    <dgm:cxn modelId="{C7BB9495-4748-4F09-93FE-CF6D9AE77267}" type="presParOf" srcId="{68DEE199-9ABF-42B3-8DA0-8596C22363BA}" destId="{093DDBAE-A80C-44D2-978F-3D8E3A5E7EE9}" srcOrd="0" destOrd="0" presId="urn:microsoft.com/office/officeart/2005/8/layout/hList6"/>
    <dgm:cxn modelId="{0B11C45C-E65D-46DB-BA61-6125966B175C}" type="presParOf" srcId="{68DEE199-9ABF-42B3-8DA0-8596C22363BA}" destId="{4AF33B8A-3FD1-4FC0-A352-7691EB7DD5E0}" srcOrd="1" destOrd="0" presId="urn:microsoft.com/office/officeart/2005/8/layout/hList6"/>
    <dgm:cxn modelId="{16FA044A-3B4B-4E21-B7A0-BDA93D71A6B6}" type="presParOf" srcId="{68DEE199-9ABF-42B3-8DA0-8596C22363BA}" destId="{0069FAE2-0164-409D-A18E-A3FD910A543F}" srcOrd="2" destOrd="0" presId="urn:microsoft.com/office/officeart/2005/8/layout/hList6"/>
    <dgm:cxn modelId="{668CBB69-6F03-4896-B894-638ABB34EACB}" type="presParOf" srcId="{68DEE199-9ABF-42B3-8DA0-8596C22363BA}" destId="{3011DB84-E348-44C6-9264-0C014190C947}" srcOrd="3" destOrd="0" presId="urn:microsoft.com/office/officeart/2005/8/layout/hList6"/>
    <dgm:cxn modelId="{2B1DC929-2C55-4E98-BDEA-23D27CECAB70}" type="presParOf" srcId="{68DEE199-9ABF-42B3-8DA0-8596C22363BA}" destId="{0929A583-B640-4C9C-9E9B-932E9CCB4EB7}" srcOrd="4" destOrd="0" presId="urn:microsoft.com/office/officeart/2005/8/layout/hList6"/>
    <dgm:cxn modelId="{BB9471DA-6D08-47DC-8860-E9634CE0AD21}" type="presParOf" srcId="{68DEE199-9ABF-42B3-8DA0-8596C22363BA}" destId="{DBCA3828-A8BE-4900-BDBF-A4AAF7FD8817}" srcOrd="5" destOrd="0" presId="urn:microsoft.com/office/officeart/2005/8/layout/hList6"/>
    <dgm:cxn modelId="{72FF048E-CA61-4B9E-8307-CF94FE30C913}" type="presParOf" srcId="{68DEE199-9ABF-42B3-8DA0-8596C22363BA}" destId="{8F43D008-8E5A-40CC-A4C7-811FD4ACCC6D}" srcOrd="6" destOrd="0" presId="urn:microsoft.com/office/officeart/2005/8/layout/hList6"/>
    <dgm:cxn modelId="{24C9942F-B531-42A2-ADC0-693181A622A5}" type="presParOf" srcId="{68DEE199-9ABF-42B3-8DA0-8596C22363BA}" destId="{EF0B5BFA-8866-48A5-8660-9579E7EEC626}" srcOrd="7" destOrd="0" presId="urn:microsoft.com/office/officeart/2005/8/layout/hList6"/>
    <dgm:cxn modelId="{E677435E-22C0-4E6A-A7C6-99EE8647FC28}" type="presParOf" srcId="{68DEE199-9ABF-42B3-8DA0-8596C22363BA}" destId="{76D52FFB-A441-4A28-934E-34D5B7514829}" srcOrd="8"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00F8AB-C366-47C3-B4E8-814646F66A2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F028B08-E83D-4669-910D-D1AF5FBB0E1F}">
      <dgm:prSet/>
      <dgm:spPr/>
      <dgm:t>
        <a:bodyPr/>
        <a:lstStyle/>
        <a:p>
          <a:r>
            <a:rPr lang="en-US" baseline="0" dirty="0"/>
            <a:t>Use our free training at </a:t>
          </a:r>
          <a:r>
            <a:rPr lang="en-US" baseline="0" dirty="0">
              <a:hlinkClick xmlns:r="http://schemas.openxmlformats.org/officeDocument/2006/relationships" r:id="rId1"/>
            </a:rPr>
            <a:t>https://aka.ms/sqlworkshops</a:t>
          </a:r>
          <a:endParaRPr lang="en-US" dirty="0"/>
        </a:p>
      </dgm:t>
    </dgm:pt>
    <dgm:pt modelId="{E960648D-3C20-4BA3-A500-5946A726E610}" type="parTrans" cxnId="{A366D1E8-5781-45B0-B713-DE4C5106B55C}">
      <dgm:prSet/>
      <dgm:spPr/>
      <dgm:t>
        <a:bodyPr/>
        <a:lstStyle/>
        <a:p>
          <a:endParaRPr lang="en-US"/>
        </a:p>
      </dgm:t>
    </dgm:pt>
    <dgm:pt modelId="{06CB3217-3D32-473A-8A1E-250B24E9B71A}" type="sibTrans" cxnId="{A366D1E8-5781-45B0-B713-DE4C5106B55C}">
      <dgm:prSet/>
      <dgm:spPr/>
      <dgm:t>
        <a:bodyPr/>
        <a:lstStyle/>
        <a:p>
          <a:endParaRPr lang="en-US"/>
        </a:p>
      </dgm:t>
    </dgm:pt>
    <dgm:pt modelId="{DC9F7FA2-B93A-4A08-8624-EE9EFC109345}">
      <dgm:prSet/>
      <dgm:spPr/>
      <dgm:t>
        <a:bodyPr/>
        <a:lstStyle/>
        <a:p>
          <a:r>
            <a:rPr lang="en-US" baseline="0" dirty="0"/>
            <a:t>Learn from videos and demos at </a:t>
          </a:r>
          <a:r>
            <a:rPr lang="en-US" baseline="0" dirty="0">
              <a:hlinkClick xmlns:r="http://schemas.openxmlformats.org/officeDocument/2006/relationships" r:id="rId2"/>
            </a:rPr>
            <a:t>https://aka.ms/sqlchannel</a:t>
          </a:r>
          <a:endParaRPr lang="en-US" dirty="0"/>
        </a:p>
      </dgm:t>
    </dgm:pt>
    <dgm:pt modelId="{6A7E0F5E-B8AF-449E-A6FB-88AD6EB0D359}" type="parTrans" cxnId="{B9719488-3CB0-4C60-A62F-3946C8866973}">
      <dgm:prSet/>
      <dgm:spPr/>
      <dgm:t>
        <a:bodyPr/>
        <a:lstStyle/>
        <a:p>
          <a:endParaRPr lang="en-US"/>
        </a:p>
      </dgm:t>
    </dgm:pt>
    <dgm:pt modelId="{251C4239-F807-4475-88C8-C4C222287606}" type="sibTrans" cxnId="{B9719488-3CB0-4C60-A62F-3946C8866973}">
      <dgm:prSet/>
      <dgm:spPr/>
      <dgm:t>
        <a:bodyPr/>
        <a:lstStyle/>
        <a:p>
          <a:endParaRPr lang="en-US"/>
        </a:p>
      </dgm:t>
    </dgm:pt>
    <dgm:pt modelId="{7D373DB3-0060-46DD-AE28-D45FD41C0988}">
      <dgm:prSet/>
      <dgm:spPr/>
      <dgm:t>
        <a:bodyPr/>
        <a:lstStyle/>
        <a:p>
          <a:r>
            <a:rPr lang="en-US" baseline="0" dirty="0"/>
            <a:t>Download and try it at </a:t>
          </a:r>
          <a:r>
            <a:rPr lang="en-US" baseline="0" dirty="0">
              <a:hlinkClick xmlns:r="http://schemas.openxmlformats.org/officeDocument/2006/relationships" r:id="rId3"/>
            </a:rPr>
            <a:t>http://aka.ms/ss19</a:t>
          </a:r>
          <a:endParaRPr lang="en-US" dirty="0"/>
        </a:p>
      </dgm:t>
    </dgm:pt>
    <dgm:pt modelId="{AAE583C6-BD27-4937-881A-E3134D13B4C5}" type="parTrans" cxnId="{0901A4E5-A56E-4C4E-A814-E0CC64D45387}">
      <dgm:prSet/>
      <dgm:spPr/>
      <dgm:t>
        <a:bodyPr/>
        <a:lstStyle/>
        <a:p>
          <a:endParaRPr lang="en-US"/>
        </a:p>
      </dgm:t>
    </dgm:pt>
    <dgm:pt modelId="{56154F80-DC79-4A47-ABA9-5F27672B05FD}" type="sibTrans" cxnId="{0901A4E5-A56E-4C4E-A814-E0CC64D45387}">
      <dgm:prSet/>
      <dgm:spPr/>
      <dgm:t>
        <a:bodyPr/>
        <a:lstStyle/>
        <a:p>
          <a:endParaRPr lang="en-US"/>
        </a:p>
      </dgm:t>
    </dgm:pt>
    <dgm:pt modelId="{42919BED-AA03-4D74-8676-1E49BA0CAA3B}">
      <dgm:prSet/>
      <dgm:spPr/>
      <dgm:t>
        <a:bodyPr/>
        <a:lstStyle/>
        <a:p>
          <a:r>
            <a:rPr lang="en-US" baseline="0" dirty="0"/>
            <a:t>What’s new for SQL 2019 </a:t>
          </a:r>
          <a:r>
            <a:rPr lang="en-US" baseline="0" dirty="0">
              <a:hlinkClick xmlns:r="http://schemas.openxmlformats.org/officeDocument/2006/relationships" r:id="rId4"/>
            </a:rPr>
            <a:t>documentation</a:t>
          </a:r>
          <a:endParaRPr lang="en-US" dirty="0"/>
        </a:p>
      </dgm:t>
    </dgm:pt>
    <dgm:pt modelId="{9B4BA0A4-5018-425C-92BC-0333A6BB2281}" type="parTrans" cxnId="{3E613619-4EDC-44DC-83D1-FE94413A665B}">
      <dgm:prSet/>
      <dgm:spPr/>
      <dgm:t>
        <a:bodyPr/>
        <a:lstStyle/>
        <a:p>
          <a:endParaRPr lang="en-US"/>
        </a:p>
      </dgm:t>
    </dgm:pt>
    <dgm:pt modelId="{16F83D88-8AD7-4C4F-B779-C046DFDD0ED7}" type="sibTrans" cxnId="{3E613619-4EDC-44DC-83D1-FE94413A665B}">
      <dgm:prSet/>
      <dgm:spPr/>
      <dgm:t>
        <a:bodyPr/>
        <a:lstStyle/>
        <a:p>
          <a:endParaRPr lang="en-US"/>
        </a:p>
      </dgm:t>
    </dgm:pt>
    <dgm:pt modelId="{80123AA3-F620-4351-A31C-3CAA6C695AD1}">
      <dgm:prSet/>
      <dgm:spPr/>
      <dgm:t>
        <a:bodyPr/>
        <a:lstStyle/>
        <a:p>
          <a:r>
            <a:rPr lang="en-US" baseline="0" dirty="0"/>
            <a:t>Sign-up for the EAP program at </a:t>
          </a:r>
          <a:r>
            <a:rPr lang="en-US" baseline="0" dirty="0">
              <a:hlinkClick xmlns:r="http://schemas.openxmlformats.org/officeDocument/2006/relationships" r:id="rId5"/>
            </a:rPr>
            <a:t>https://aka.ms/eapsignup</a:t>
          </a:r>
          <a:endParaRPr lang="en-US" dirty="0"/>
        </a:p>
      </dgm:t>
    </dgm:pt>
    <dgm:pt modelId="{0491DF6A-D725-4625-8C18-D8665510DAE5}" type="parTrans" cxnId="{894C189C-E52F-4E42-A24C-EEDDA9821542}">
      <dgm:prSet/>
      <dgm:spPr/>
      <dgm:t>
        <a:bodyPr/>
        <a:lstStyle/>
        <a:p>
          <a:endParaRPr lang="en-US"/>
        </a:p>
      </dgm:t>
    </dgm:pt>
    <dgm:pt modelId="{0E6719BF-0405-4D42-935E-88DE347C6DB0}" type="sibTrans" cxnId="{894C189C-E52F-4E42-A24C-EEDDA9821542}">
      <dgm:prSet/>
      <dgm:spPr/>
      <dgm:t>
        <a:bodyPr/>
        <a:lstStyle/>
        <a:p>
          <a:endParaRPr lang="en-US"/>
        </a:p>
      </dgm:t>
    </dgm:pt>
    <dgm:pt modelId="{E934C1B4-3D96-4055-9986-C9C53444DA1E}" type="pres">
      <dgm:prSet presAssocID="{2100F8AB-C366-47C3-B4E8-814646F66A2F}" presName="vert0" presStyleCnt="0">
        <dgm:presLayoutVars>
          <dgm:dir/>
          <dgm:animOne val="branch"/>
          <dgm:animLvl val="lvl"/>
        </dgm:presLayoutVars>
      </dgm:prSet>
      <dgm:spPr/>
    </dgm:pt>
    <dgm:pt modelId="{500365EF-C7B3-4E79-AEF3-E9CB6051C2A9}" type="pres">
      <dgm:prSet presAssocID="{5F028B08-E83D-4669-910D-D1AF5FBB0E1F}" presName="thickLine" presStyleLbl="alignNode1" presStyleIdx="0" presStyleCnt="5"/>
      <dgm:spPr/>
    </dgm:pt>
    <dgm:pt modelId="{E093A2CB-9CA3-4D5F-93F9-13F57B02C5C7}" type="pres">
      <dgm:prSet presAssocID="{5F028B08-E83D-4669-910D-D1AF5FBB0E1F}" presName="horz1" presStyleCnt="0"/>
      <dgm:spPr/>
    </dgm:pt>
    <dgm:pt modelId="{323DD304-8137-4706-8882-B23F07710FCF}" type="pres">
      <dgm:prSet presAssocID="{5F028B08-E83D-4669-910D-D1AF5FBB0E1F}" presName="tx1" presStyleLbl="revTx" presStyleIdx="0" presStyleCnt="5"/>
      <dgm:spPr/>
    </dgm:pt>
    <dgm:pt modelId="{BF3769AA-8DBD-471E-95E0-099211A4EA5A}" type="pres">
      <dgm:prSet presAssocID="{5F028B08-E83D-4669-910D-D1AF5FBB0E1F}" presName="vert1" presStyleCnt="0"/>
      <dgm:spPr/>
    </dgm:pt>
    <dgm:pt modelId="{DF1F2C67-B013-48B5-AC4C-0B7DD6C36E16}" type="pres">
      <dgm:prSet presAssocID="{DC9F7FA2-B93A-4A08-8624-EE9EFC109345}" presName="thickLine" presStyleLbl="alignNode1" presStyleIdx="1" presStyleCnt="5"/>
      <dgm:spPr/>
    </dgm:pt>
    <dgm:pt modelId="{2274248A-C1FB-4EF2-8BD4-1FE6F032E580}" type="pres">
      <dgm:prSet presAssocID="{DC9F7FA2-B93A-4A08-8624-EE9EFC109345}" presName="horz1" presStyleCnt="0"/>
      <dgm:spPr/>
    </dgm:pt>
    <dgm:pt modelId="{F963D305-9319-48F0-90FA-D392CB7E65B2}" type="pres">
      <dgm:prSet presAssocID="{DC9F7FA2-B93A-4A08-8624-EE9EFC109345}" presName="tx1" presStyleLbl="revTx" presStyleIdx="1" presStyleCnt="5"/>
      <dgm:spPr/>
    </dgm:pt>
    <dgm:pt modelId="{25A59B66-03AC-4FC8-8089-3A38D9F17EB0}" type="pres">
      <dgm:prSet presAssocID="{DC9F7FA2-B93A-4A08-8624-EE9EFC109345}" presName="vert1" presStyleCnt="0"/>
      <dgm:spPr/>
    </dgm:pt>
    <dgm:pt modelId="{1E4A7E02-6822-4A87-A819-E82709079753}" type="pres">
      <dgm:prSet presAssocID="{7D373DB3-0060-46DD-AE28-D45FD41C0988}" presName="thickLine" presStyleLbl="alignNode1" presStyleIdx="2" presStyleCnt="5"/>
      <dgm:spPr/>
    </dgm:pt>
    <dgm:pt modelId="{FB98D80A-6CC4-4067-90AF-38D3749D5884}" type="pres">
      <dgm:prSet presAssocID="{7D373DB3-0060-46DD-AE28-D45FD41C0988}" presName="horz1" presStyleCnt="0"/>
      <dgm:spPr/>
    </dgm:pt>
    <dgm:pt modelId="{872FCFC4-5362-446D-B921-32CF86FAC6A7}" type="pres">
      <dgm:prSet presAssocID="{7D373DB3-0060-46DD-AE28-D45FD41C0988}" presName="tx1" presStyleLbl="revTx" presStyleIdx="2" presStyleCnt="5"/>
      <dgm:spPr/>
    </dgm:pt>
    <dgm:pt modelId="{1F510C15-0D65-4617-8143-13CF6D962CEC}" type="pres">
      <dgm:prSet presAssocID="{7D373DB3-0060-46DD-AE28-D45FD41C0988}" presName="vert1" presStyleCnt="0"/>
      <dgm:spPr/>
    </dgm:pt>
    <dgm:pt modelId="{E79B3A54-B8FE-41E0-9EF5-31035C61C622}" type="pres">
      <dgm:prSet presAssocID="{42919BED-AA03-4D74-8676-1E49BA0CAA3B}" presName="thickLine" presStyleLbl="alignNode1" presStyleIdx="3" presStyleCnt="5"/>
      <dgm:spPr/>
    </dgm:pt>
    <dgm:pt modelId="{181A54BC-391E-48AC-892A-77F16FBEBC71}" type="pres">
      <dgm:prSet presAssocID="{42919BED-AA03-4D74-8676-1E49BA0CAA3B}" presName="horz1" presStyleCnt="0"/>
      <dgm:spPr/>
    </dgm:pt>
    <dgm:pt modelId="{1C5FA155-999E-4CE1-8205-A566BFF571F2}" type="pres">
      <dgm:prSet presAssocID="{42919BED-AA03-4D74-8676-1E49BA0CAA3B}" presName="tx1" presStyleLbl="revTx" presStyleIdx="3" presStyleCnt="5"/>
      <dgm:spPr/>
    </dgm:pt>
    <dgm:pt modelId="{851AAF47-379E-4080-AE70-1630D4F8FC4F}" type="pres">
      <dgm:prSet presAssocID="{42919BED-AA03-4D74-8676-1E49BA0CAA3B}" presName="vert1" presStyleCnt="0"/>
      <dgm:spPr/>
    </dgm:pt>
    <dgm:pt modelId="{E86B7DE6-FE12-4BB6-B496-846AEB2A349B}" type="pres">
      <dgm:prSet presAssocID="{80123AA3-F620-4351-A31C-3CAA6C695AD1}" presName="thickLine" presStyleLbl="alignNode1" presStyleIdx="4" presStyleCnt="5"/>
      <dgm:spPr/>
    </dgm:pt>
    <dgm:pt modelId="{B284A4EF-AC0B-4761-BE1D-572D6CF521DA}" type="pres">
      <dgm:prSet presAssocID="{80123AA3-F620-4351-A31C-3CAA6C695AD1}" presName="horz1" presStyleCnt="0"/>
      <dgm:spPr/>
    </dgm:pt>
    <dgm:pt modelId="{3167CEF0-5FF5-425A-AD9F-F7D8DA59DEF5}" type="pres">
      <dgm:prSet presAssocID="{80123AA3-F620-4351-A31C-3CAA6C695AD1}" presName="tx1" presStyleLbl="revTx" presStyleIdx="4" presStyleCnt="5"/>
      <dgm:spPr/>
    </dgm:pt>
    <dgm:pt modelId="{9F941997-CD6A-4CA3-BCBF-50B1D65ECDB9}" type="pres">
      <dgm:prSet presAssocID="{80123AA3-F620-4351-A31C-3CAA6C695AD1}" presName="vert1" presStyleCnt="0"/>
      <dgm:spPr/>
    </dgm:pt>
  </dgm:ptLst>
  <dgm:cxnLst>
    <dgm:cxn modelId="{3E78C70A-E38B-40C0-897B-342E1E5F1CD0}" type="presOf" srcId="{80123AA3-F620-4351-A31C-3CAA6C695AD1}" destId="{3167CEF0-5FF5-425A-AD9F-F7D8DA59DEF5}" srcOrd="0" destOrd="0" presId="urn:microsoft.com/office/officeart/2008/layout/LinedList"/>
    <dgm:cxn modelId="{268F9913-36A2-4E66-B081-CD39B1566AD8}" type="presOf" srcId="{42919BED-AA03-4D74-8676-1E49BA0CAA3B}" destId="{1C5FA155-999E-4CE1-8205-A566BFF571F2}" srcOrd="0" destOrd="0" presId="urn:microsoft.com/office/officeart/2008/layout/LinedList"/>
    <dgm:cxn modelId="{3E613619-4EDC-44DC-83D1-FE94413A665B}" srcId="{2100F8AB-C366-47C3-B4E8-814646F66A2F}" destId="{42919BED-AA03-4D74-8676-1E49BA0CAA3B}" srcOrd="3" destOrd="0" parTransId="{9B4BA0A4-5018-425C-92BC-0333A6BB2281}" sibTransId="{16F83D88-8AD7-4C4F-B779-C046DFDD0ED7}"/>
    <dgm:cxn modelId="{B2E2A663-2FB0-4407-BE06-8D85840927C2}" type="presOf" srcId="{7D373DB3-0060-46DD-AE28-D45FD41C0988}" destId="{872FCFC4-5362-446D-B921-32CF86FAC6A7}" srcOrd="0" destOrd="0" presId="urn:microsoft.com/office/officeart/2008/layout/LinedList"/>
    <dgm:cxn modelId="{B9719488-3CB0-4C60-A62F-3946C8866973}" srcId="{2100F8AB-C366-47C3-B4E8-814646F66A2F}" destId="{DC9F7FA2-B93A-4A08-8624-EE9EFC109345}" srcOrd="1" destOrd="0" parTransId="{6A7E0F5E-B8AF-449E-A6FB-88AD6EB0D359}" sibTransId="{251C4239-F807-4475-88C8-C4C222287606}"/>
    <dgm:cxn modelId="{894C189C-E52F-4E42-A24C-EEDDA9821542}" srcId="{2100F8AB-C366-47C3-B4E8-814646F66A2F}" destId="{80123AA3-F620-4351-A31C-3CAA6C695AD1}" srcOrd="4" destOrd="0" parTransId="{0491DF6A-D725-4625-8C18-D8665510DAE5}" sibTransId="{0E6719BF-0405-4D42-935E-88DE347C6DB0}"/>
    <dgm:cxn modelId="{3F1109C9-D731-4562-A491-4102C7BADC48}" type="presOf" srcId="{5F028B08-E83D-4669-910D-D1AF5FBB0E1F}" destId="{323DD304-8137-4706-8882-B23F07710FCF}" srcOrd="0" destOrd="0" presId="urn:microsoft.com/office/officeart/2008/layout/LinedList"/>
    <dgm:cxn modelId="{0901A4E5-A56E-4C4E-A814-E0CC64D45387}" srcId="{2100F8AB-C366-47C3-B4E8-814646F66A2F}" destId="{7D373DB3-0060-46DD-AE28-D45FD41C0988}" srcOrd="2" destOrd="0" parTransId="{AAE583C6-BD27-4937-881A-E3134D13B4C5}" sibTransId="{56154F80-DC79-4A47-ABA9-5F27672B05FD}"/>
    <dgm:cxn modelId="{A366D1E8-5781-45B0-B713-DE4C5106B55C}" srcId="{2100F8AB-C366-47C3-B4E8-814646F66A2F}" destId="{5F028B08-E83D-4669-910D-D1AF5FBB0E1F}" srcOrd="0" destOrd="0" parTransId="{E960648D-3C20-4BA3-A500-5946A726E610}" sibTransId="{06CB3217-3D32-473A-8A1E-250B24E9B71A}"/>
    <dgm:cxn modelId="{C14F65EC-1628-4D54-992A-25E77105F8D3}" type="presOf" srcId="{DC9F7FA2-B93A-4A08-8624-EE9EFC109345}" destId="{F963D305-9319-48F0-90FA-D392CB7E65B2}" srcOrd="0" destOrd="0" presId="urn:microsoft.com/office/officeart/2008/layout/LinedList"/>
    <dgm:cxn modelId="{67F9DEF6-FD7A-4F35-B56A-CD9976CBF898}" type="presOf" srcId="{2100F8AB-C366-47C3-B4E8-814646F66A2F}" destId="{E934C1B4-3D96-4055-9986-C9C53444DA1E}" srcOrd="0" destOrd="0" presId="urn:microsoft.com/office/officeart/2008/layout/LinedList"/>
    <dgm:cxn modelId="{87C13C69-F74B-452C-B5C2-EE6257CBD7D1}" type="presParOf" srcId="{E934C1B4-3D96-4055-9986-C9C53444DA1E}" destId="{500365EF-C7B3-4E79-AEF3-E9CB6051C2A9}" srcOrd="0" destOrd="0" presId="urn:microsoft.com/office/officeart/2008/layout/LinedList"/>
    <dgm:cxn modelId="{EEA95BB6-F8E3-4E7C-A2A5-57043138E69C}" type="presParOf" srcId="{E934C1B4-3D96-4055-9986-C9C53444DA1E}" destId="{E093A2CB-9CA3-4D5F-93F9-13F57B02C5C7}" srcOrd="1" destOrd="0" presId="urn:microsoft.com/office/officeart/2008/layout/LinedList"/>
    <dgm:cxn modelId="{85061DC1-C1C9-4067-80E5-E53F98A152F0}" type="presParOf" srcId="{E093A2CB-9CA3-4D5F-93F9-13F57B02C5C7}" destId="{323DD304-8137-4706-8882-B23F07710FCF}" srcOrd="0" destOrd="0" presId="urn:microsoft.com/office/officeart/2008/layout/LinedList"/>
    <dgm:cxn modelId="{6D5D9AED-DAD2-4203-AFAD-0BAA969D76C1}" type="presParOf" srcId="{E093A2CB-9CA3-4D5F-93F9-13F57B02C5C7}" destId="{BF3769AA-8DBD-471E-95E0-099211A4EA5A}" srcOrd="1" destOrd="0" presId="urn:microsoft.com/office/officeart/2008/layout/LinedList"/>
    <dgm:cxn modelId="{0B84094A-D99E-4588-8B4B-190816BAE543}" type="presParOf" srcId="{E934C1B4-3D96-4055-9986-C9C53444DA1E}" destId="{DF1F2C67-B013-48B5-AC4C-0B7DD6C36E16}" srcOrd="2" destOrd="0" presId="urn:microsoft.com/office/officeart/2008/layout/LinedList"/>
    <dgm:cxn modelId="{D1722B87-7EB3-4C88-8C5E-754E4AA0887F}" type="presParOf" srcId="{E934C1B4-3D96-4055-9986-C9C53444DA1E}" destId="{2274248A-C1FB-4EF2-8BD4-1FE6F032E580}" srcOrd="3" destOrd="0" presId="urn:microsoft.com/office/officeart/2008/layout/LinedList"/>
    <dgm:cxn modelId="{F8F849CD-5DB4-4F1C-AD2D-1322956E65AC}" type="presParOf" srcId="{2274248A-C1FB-4EF2-8BD4-1FE6F032E580}" destId="{F963D305-9319-48F0-90FA-D392CB7E65B2}" srcOrd="0" destOrd="0" presId="urn:microsoft.com/office/officeart/2008/layout/LinedList"/>
    <dgm:cxn modelId="{5A15AB1B-DE8F-4406-B62C-4BE7F793277B}" type="presParOf" srcId="{2274248A-C1FB-4EF2-8BD4-1FE6F032E580}" destId="{25A59B66-03AC-4FC8-8089-3A38D9F17EB0}" srcOrd="1" destOrd="0" presId="urn:microsoft.com/office/officeart/2008/layout/LinedList"/>
    <dgm:cxn modelId="{A3A31EF6-316C-4D17-8A36-09BC2794E732}" type="presParOf" srcId="{E934C1B4-3D96-4055-9986-C9C53444DA1E}" destId="{1E4A7E02-6822-4A87-A819-E82709079753}" srcOrd="4" destOrd="0" presId="urn:microsoft.com/office/officeart/2008/layout/LinedList"/>
    <dgm:cxn modelId="{F8AC4023-1706-4ECA-9971-7B34516781CF}" type="presParOf" srcId="{E934C1B4-3D96-4055-9986-C9C53444DA1E}" destId="{FB98D80A-6CC4-4067-90AF-38D3749D5884}" srcOrd="5" destOrd="0" presId="urn:microsoft.com/office/officeart/2008/layout/LinedList"/>
    <dgm:cxn modelId="{14D83083-0279-43E8-BBCE-5F956BDD1B7A}" type="presParOf" srcId="{FB98D80A-6CC4-4067-90AF-38D3749D5884}" destId="{872FCFC4-5362-446D-B921-32CF86FAC6A7}" srcOrd="0" destOrd="0" presId="urn:microsoft.com/office/officeart/2008/layout/LinedList"/>
    <dgm:cxn modelId="{B021A115-105D-4A7A-82BF-D17151769BF8}" type="presParOf" srcId="{FB98D80A-6CC4-4067-90AF-38D3749D5884}" destId="{1F510C15-0D65-4617-8143-13CF6D962CEC}" srcOrd="1" destOrd="0" presId="urn:microsoft.com/office/officeart/2008/layout/LinedList"/>
    <dgm:cxn modelId="{63FA2F2A-405A-43D2-8F8A-F770E78CF7D9}" type="presParOf" srcId="{E934C1B4-3D96-4055-9986-C9C53444DA1E}" destId="{E79B3A54-B8FE-41E0-9EF5-31035C61C622}" srcOrd="6" destOrd="0" presId="urn:microsoft.com/office/officeart/2008/layout/LinedList"/>
    <dgm:cxn modelId="{22AA0FDB-5727-4CDC-97E4-F8977B99F770}" type="presParOf" srcId="{E934C1B4-3D96-4055-9986-C9C53444DA1E}" destId="{181A54BC-391E-48AC-892A-77F16FBEBC71}" srcOrd="7" destOrd="0" presId="urn:microsoft.com/office/officeart/2008/layout/LinedList"/>
    <dgm:cxn modelId="{54FB015D-F8B2-4BD9-B2B0-B70B7BE1518E}" type="presParOf" srcId="{181A54BC-391E-48AC-892A-77F16FBEBC71}" destId="{1C5FA155-999E-4CE1-8205-A566BFF571F2}" srcOrd="0" destOrd="0" presId="urn:microsoft.com/office/officeart/2008/layout/LinedList"/>
    <dgm:cxn modelId="{A6B8518D-300F-4359-940E-59DC18D82365}" type="presParOf" srcId="{181A54BC-391E-48AC-892A-77F16FBEBC71}" destId="{851AAF47-379E-4080-AE70-1630D4F8FC4F}" srcOrd="1" destOrd="0" presId="urn:microsoft.com/office/officeart/2008/layout/LinedList"/>
    <dgm:cxn modelId="{7388002A-62B9-4092-B66F-4EEE1BC74494}" type="presParOf" srcId="{E934C1B4-3D96-4055-9986-C9C53444DA1E}" destId="{E86B7DE6-FE12-4BB6-B496-846AEB2A349B}" srcOrd="8" destOrd="0" presId="urn:microsoft.com/office/officeart/2008/layout/LinedList"/>
    <dgm:cxn modelId="{03BA8BEC-2427-4EE7-AA4D-A67FC39D055C}" type="presParOf" srcId="{E934C1B4-3D96-4055-9986-C9C53444DA1E}" destId="{B284A4EF-AC0B-4761-BE1D-572D6CF521DA}" srcOrd="9" destOrd="0" presId="urn:microsoft.com/office/officeart/2008/layout/LinedList"/>
    <dgm:cxn modelId="{F8624FCA-FA4B-4655-98ED-53EB3E930F9B}" type="presParOf" srcId="{B284A4EF-AC0B-4761-BE1D-572D6CF521DA}" destId="{3167CEF0-5FF5-425A-AD9F-F7D8DA59DEF5}" srcOrd="0" destOrd="0" presId="urn:microsoft.com/office/officeart/2008/layout/LinedList"/>
    <dgm:cxn modelId="{81C68D14-DC84-4B68-AEE5-66A89B1F5788}" type="presParOf" srcId="{B284A4EF-AC0B-4761-BE1D-572D6CF521DA}" destId="{9F941997-CD6A-4CA3-BCBF-50B1D65ECDB9}"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3DDBAE-A80C-44D2-978F-3D8E3A5E7EE9}">
      <dsp:nvSpPr>
        <dsp:cNvPr id="0" name=""/>
        <dsp:cNvSpPr/>
      </dsp:nvSpPr>
      <dsp:spPr>
        <a:xfrm rot="16200000">
          <a:off x="-1522313" y="1528664"/>
          <a:ext cx="5285982" cy="2228654"/>
        </a:xfrm>
        <a:prstGeom prst="flowChartManualOperation">
          <a:avLst/>
        </a:prstGeom>
        <a:solidFill>
          <a:schemeClr val="accent1">
            <a:shade val="8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Performance</a:t>
          </a:r>
          <a:endParaRPr lang="en-US" sz="2300" kern="1200"/>
        </a:p>
        <a:p>
          <a:pPr marL="171450" lvl="1" indent="-171450" algn="l" defTabSz="800100">
            <a:lnSpc>
              <a:spcPct val="90000"/>
            </a:lnSpc>
            <a:spcBef>
              <a:spcPct val="0"/>
            </a:spcBef>
            <a:spcAft>
              <a:spcPct val="15000"/>
            </a:spcAft>
            <a:buChar char="•"/>
          </a:pPr>
          <a:r>
            <a:rPr lang="en-US" sz="1800" kern="1200" baseline="0"/>
            <a:t>Query Store</a:t>
          </a:r>
          <a:endParaRPr lang="en-US" sz="1800" kern="1200"/>
        </a:p>
        <a:p>
          <a:pPr marL="171450" lvl="1" indent="-171450" algn="l" defTabSz="800100">
            <a:lnSpc>
              <a:spcPct val="90000"/>
            </a:lnSpc>
            <a:spcBef>
              <a:spcPct val="0"/>
            </a:spcBef>
            <a:spcAft>
              <a:spcPct val="15000"/>
            </a:spcAft>
            <a:buChar char="•"/>
          </a:pPr>
          <a:r>
            <a:rPr lang="en-US" sz="1800" kern="1200" baseline="0"/>
            <a:t>Adaptive Query Processing</a:t>
          </a:r>
          <a:endParaRPr lang="en-US" sz="1800" kern="1200"/>
        </a:p>
        <a:p>
          <a:pPr marL="171450" lvl="1" indent="-171450" algn="l" defTabSz="800100">
            <a:lnSpc>
              <a:spcPct val="90000"/>
            </a:lnSpc>
            <a:spcBef>
              <a:spcPct val="0"/>
            </a:spcBef>
            <a:spcAft>
              <a:spcPct val="15000"/>
            </a:spcAft>
            <a:buChar char="•"/>
          </a:pPr>
          <a:r>
            <a:rPr lang="en-US" sz="1800" kern="1200" baseline="0"/>
            <a:t>Automatic Tuning</a:t>
          </a:r>
          <a:endParaRPr lang="en-US" sz="1800" kern="1200"/>
        </a:p>
        <a:p>
          <a:pPr marL="171450" lvl="1" indent="-171450" algn="l" defTabSz="800100">
            <a:lnSpc>
              <a:spcPct val="90000"/>
            </a:lnSpc>
            <a:spcBef>
              <a:spcPct val="0"/>
            </a:spcBef>
            <a:spcAft>
              <a:spcPct val="15000"/>
            </a:spcAft>
            <a:buChar char="•"/>
          </a:pPr>
          <a:r>
            <a:rPr lang="en-US" sz="1800" kern="1200" baseline="0"/>
            <a:t>Columnstore and In-Memory OLTP</a:t>
          </a:r>
          <a:endParaRPr lang="en-US" sz="1800" kern="1200"/>
        </a:p>
        <a:p>
          <a:pPr marL="171450" lvl="1" indent="-171450" algn="l" defTabSz="800100">
            <a:lnSpc>
              <a:spcPct val="90000"/>
            </a:lnSpc>
            <a:spcBef>
              <a:spcPct val="0"/>
            </a:spcBef>
            <a:spcAft>
              <a:spcPct val="15000"/>
            </a:spcAft>
            <a:buChar char="•"/>
          </a:pPr>
          <a:r>
            <a:rPr lang="en-US" sz="1800" kern="1200" baseline="0"/>
            <a:t>“It Just Runs Faster”</a:t>
          </a:r>
          <a:endParaRPr lang="en-US" sz="1800" kern="1200"/>
        </a:p>
      </dsp:txBody>
      <dsp:txXfrm rot="5400000">
        <a:off x="6351" y="1057196"/>
        <a:ext cx="2228654" cy="3171590"/>
      </dsp:txXfrm>
    </dsp:sp>
    <dsp:sp modelId="{0069FAE2-0164-409D-A18E-A3FD910A543F}">
      <dsp:nvSpPr>
        <dsp:cNvPr id="0" name=""/>
        <dsp:cNvSpPr/>
      </dsp:nvSpPr>
      <dsp:spPr>
        <a:xfrm rot="16200000">
          <a:off x="873490" y="1528664"/>
          <a:ext cx="5285982" cy="2228654"/>
        </a:xfrm>
        <a:prstGeom prst="flowChartManualOperation">
          <a:avLst/>
        </a:prstGeom>
        <a:solidFill>
          <a:schemeClr val="accent1">
            <a:shade val="80000"/>
            <a:hueOff val="196289"/>
            <a:satOff val="-10718"/>
            <a:lumOff val="897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Security</a:t>
          </a:r>
          <a:endParaRPr lang="en-US" sz="2300" kern="1200"/>
        </a:p>
        <a:p>
          <a:pPr marL="171450" lvl="1" indent="-171450" algn="l" defTabSz="800100">
            <a:lnSpc>
              <a:spcPct val="90000"/>
            </a:lnSpc>
            <a:spcBef>
              <a:spcPct val="0"/>
            </a:spcBef>
            <a:spcAft>
              <a:spcPct val="15000"/>
            </a:spcAft>
            <a:buChar char="•"/>
          </a:pPr>
          <a:r>
            <a:rPr lang="en-US" sz="1800" kern="1200" baseline="0"/>
            <a:t>Always Encrypted</a:t>
          </a:r>
          <a:endParaRPr lang="en-US" sz="1800" kern="1200"/>
        </a:p>
        <a:p>
          <a:pPr marL="171450" lvl="1" indent="-171450" algn="l" defTabSz="800100">
            <a:lnSpc>
              <a:spcPct val="90000"/>
            </a:lnSpc>
            <a:spcBef>
              <a:spcPct val="0"/>
            </a:spcBef>
            <a:spcAft>
              <a:spcPct val="15000"/>
            </a:spcAft>
            <a:buChar char="•"/>
          </a:pPr>
          <a:r>
            <a:rPr lang="en-US" sz="1800" kern="1200" baseline="0" dirty="0"/>
            <a:t>Row Level Security</a:t>
          </a:r>
          <a:endParaRPr lang="en-US" sz="1800" kern="1200" dirty="0"/>
        </a:p>
        <a:p>
          <a:pPr marL="171450" lvl="1" indent="-171450" algn="l" defTabSz="800100">
            <a:lnSpc>
              <a:spcPct val="90000"/>
            </a:lnSpc>
            <a:spcBef>
              <a:spcPct val="0"/>
            </a:spcBef>
            <a:spcAft>
              <a:spcPct val="15000"/>
            </a:spcAft>
            <a:buChar char="•"/>
          </a:pPr>
          <a:r>
            <a:rPr lang="en-US" sz="1800" kern="1200" baseline="0"/>
            <a:t>Dynamic Data Masking</a:t>
          </a:r>
          <a:endParaRPr lang="en-US" sz="1800" kern="1200"/>
        </a:p>
      </dsp:txBody>
      <dsp:txXfrm rot="5400000">
        <a:off x="2402154" y="1057196"/>
        <a:ext cx="2228654" cy="3171590"/>
      </dsp:txXfrm>
    </dsp:sp>
    <dsp:sp modelId="{0929A583-B640-4C9C-9E9B-932E9CCB4EB7}">
      <dsp:nvSpPr>
        <dsp:cNvPr id="0" name=""/>
        <dsp:cNvSpPr/>
      </dsp:nvSpPr>
      <dsp:spPr>
        <a:xfrm rot="16200000">
          <a:off x="3269293" y="1528664"/>
          <a:ext cx="5285982" cy="2228654"/>
        </a:xfrm>
        <a:prstGeom prst="flowChartManualOperation">
          <a:avLst/>
        </a:prstGeom>
        <a:solidFill>
          <a:schemeClr val="accent1">
            <a:shade val="80000"/>
            <a:hueOff val="392577"/>
            <a:satOff val="-21437"/>
            <a:lumOff val="1794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dirty="0"/>
            <a:t>Availability</a:t>
          </a:r>
          <a:endParaRPr lang="en-US" sz="2300" kern="1200" dirty="0"/>
        </a:p>
        <a:p>
          <a:pPr marL="171450" lvl="1" indent="-171450" algn="l" defTabSz="800100">
            <a:lnSpc>
              <a:spcPct val="90000"/>
            </a:lnSpc>
            <a:spcBef>
              <a:spcPct val="0"/>
            </a:spcBef>
            <a:spcAft>
              <a:spcPct val="15000"/>
            </a:spcAft>
            <a:buChar char="•"/>
          </a:pPr>
          <a:r>
            <a:rPr lang="en-US" sz="1800" i="1" kern="1200" baseline="0"/>
            <a:t>Clusterless</a:t>
          </a:r>
          <a:r>
            <a:rPr lang="en-US" sz="1800" kern="1200" baseline="0"/>
            <a:t> Availability Groups</a:t>
          </a:r>
          <a:endParaRPr lang="en-US" sz="1800" kern="1200"/>
        </a:p>
        <a:p>
          <a:pPr marL="171450" lvl="1" indent="-171450" algn="l" defTabSz="800100">
            <a:lnSpc>
              <a:spcPct val="90000"/>
            </a:lnSpc>
            <a:spcBef>
              <a:spcPct val="0"/>
            </a:spcBef>
            <a:spcAft>
              <a:spcPct val="15000"/>
            </a:spcAft>
            <a:buChar char="•"/>
          </a:pPr>
          <a:r>
            <a:rPr lang="en-US" sz="1800" kern="1200" baseline="0"/>
            <a:t>Distributed Transactions for Availability Groups</a:t>
          </a:r>
          <a:endParaRPr lang="en-US" sz="1800" kern="1200"/>
        </a:p>
        <a:p>
          <a:pPr marL="171450" lvl="1" indent="-171450" algn="l" defTabSz="800100">
            <a:lnSpc>
              <a:spcPct val="90000"/>
            </a:lnSpc>
            <a:spcBef>
              <a:spcPct val="0"/>
            </a:spcBef>
            <a:spcAft>
              <a:spcPct val="15000"/>
            </a:spcAft>
            <a:buChar char="•"/>
          </a:pPr>
          <a:r>
            <a:rPr lang="en-US" sz="1800" kern="1200" baseline="0"/>
            <a:t>Resumable Index Maintenance</a:t>
          </a:r>
          <a:endParaRPr lang="en-US" sz="1800" kern="1200"/>
        </a:p>
      </dsp:txBody>
      <dsp:txXfrm rot="5400000">
        <a:off x="4797957" y="1057196"/>
        <a:ext cx="2228654" cy="3171590"/>
      </dsp:txXfrm>
    </dsp:sp>
    <dsp:sp modelId="{8F43D008-8E5A-40CC-A4C7-811FD4ACCC6D}">
      <dsp:nvSpPr>
        <dsp:cNvPr id="0" name=""/>
        <dsp:cNvSpPr/>
      </dsp:nvSpPr>
      <dsp:spPr>
        <a:xfrm rot="16200000">
          <a:off x="5665096" y="1528664"/>
          <a:ext cx="5285982" cy="2228654"/>
        </a:xfrm>
        <a:prstGeom prst="flowChartManualOperation">
          <a:avLst/>
        </a:prstGeom>
        <a:solidFill>
          <a:schemeClr val="accent1">
            <a:shade val="80000"/>
            <a:hueOff val="588866"/>
            <a:satOff val="-32155"/>
            <a:lumOff val="2691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Developer</a:t>
          </a:r>
          <a:endParaRPr lang="en-US" sz="2300" kern="1200"/>
        </a:p>
        <a:p>
          <a:pPr marL="171450" lvl="1" indent="-171450" algn="l" defTabSz="800100">
            <a:lnSpc>
              <a:spcPct val="90000"/>
            </a:lnSpc>
            <a:spcBef>
              <a:spcPct val="0"/>
            </a:spcBef>
            <a:spcAft>
              <a:spcPct val="15000"/>
            </a:spcAft>
            <a:buChar char="•"/>
          </a:pPr>
          <a:r>
            <a:rPr lang="en-US" sz="1800" kern="1200" baseline="0"/>
            <a:t>JSON</a:t>
          </a:r>
          <a:endParaRPr lang="en-US" sz="1800" kern="1200"/>
        </a:p>
        <a:p>
          <a:pPr marL="171450" lvl="1" indent="-171450" algn="l" defTabSz="800100">
            <a:lnSpc>
              <a:spcPct val="90000"/>
            </a:lnSpc>
            <a:spcBef>
              <a:spcPct val="0"/>
            </a:spcBef>
            <a:spcAft>
              <a:spcPct val="15000"/>
            </a:spcAft>
            <a:buChar char="•"/>
          </a:pPr>
          <a:r>
            <a:rPr lang="en-US" sz="1800" kern="1200" baseline="0"/>
            <a:t>Temporal Tables</a:t>
          </a:r>
          <a:endParaRPr lang="en-US" sz="1800" kern="1200"/>
        </a:p>
        <a:p>
          <a:pPr marL="171450" lvl="1" indent="-171450" algn="l" defTabSz="800100">
            <a:lnSpc>
              <a:spcPct val="90000"/>
            </a:lnSpc>
            <a:spcBef>
              <a:spcPct val="0"/>
            </a:spcBef>
            <a:spcAft>
              <a:spcPct val="15000"/>
            </a:spcAft>
            <a:buChar char="•"/>
          </a:pPr>
          <a:r>
            <a:rPr lang="en-US" sz="1800" kern="1200" baseline="0"/>
            <a:t>Graph Database</a:t>
          </a:r>
          <a:endParaRPr lang="en-US" sz="1800" kern="1200"/>
        </a:p>
      </dsp:txBody>
      <dsp:txXfrm rot="5400000">
        <a:off x="7193760" y="1057196"/>
        <a:ext cx="2228654" cy="3171590"/>
      </dsp:txXfrm>
    </dsp:sp>
    <dsp:sp modelId="{76D52FFB-A441-4A28-934E-34D5B7514829}">
      <dsp:nvSpPr>
        <dsp:cNvPr id="0" name=""/>
        <dsp:cNvSpPr/>
      </dsp:nvSpPr>
      <dsp:spPr>
        <a:xfrm rot="16200000">
          <a:off x="8060900" y="1528664"/>
          <a:ext cx="5285982" cy="2228654"/>
        </a:xfrm>
        <a:prstGeom prst="flowChartManualOperation">
          <a:avLst/>
        </a:prstGeom>
        <a:solidFill>
          <a:schemeClr val="accent1">
            <a:shade val="80000"/>
            <a:hueOff val="785154"/>
            <a:satOff val="-42873"/>
            <a:lumOff val="3588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Modern Platform</a:t>
          </a:r>
          <a:endParaRPr lang="en-US" sz="2300" kern="1200"/>
        </a:p>
        <a:p>
          <a:pPr marL="171450" lvl="1" indent="-171450" algn="l" defTabSz="800100">
            <a:lnSpc>
              <a:spcPct val="90000"/>
            </a:lnSpc>
            <a:spcBef>
              <a:spcPct val="0"/>
            </a:spcBef>
            <a:spcAft>
              <a:spcPct val="15000"/>
            </a:spcAft>
            <a:buChar char="•"/>
          </a:pPr>
          <a:r>
            <a:rPr lang="en-US" sz="1800" kern="1200" baseline="0"/>
            <a:t>Linux and Containers</a:t>
          </a:r>
          <a:endParaRPr lang="en-US" sz="1800" kern="1200"/>
        </a:p>
        <a:p>
          <a:pPr marL="171450" lvl="1" indent="-171450" algn="l" defTabSz="800100">
            <a:lnSpc>
              <a:spcPct val="90000"/>
            </a:lnSpc>
            <a:spcBef>
              <a:spcPct val="0"/>
            </a:spcBef>
            <a:spcAft>
              <a:spcPct val="15000"/>
            </a:spcAft>
            <a:buChar char="•"/>
          </a:pPr>
          <a:r>
            <a:rPr lang="en-US" sz="1800" kern="1200" baseline="0" dirty="0"/>
            <a:t>Machine Learning Services with R and Python</a:t>
          </a:r>
          <a:endParaRPr lang="en-US" sz="1800" kern="1200" dirty="0"/>
        </a:p>
      </dsp:txBody>
      <dsp:txXfrm rot="5400000">
        <a:off x="9589564" y="1057196"/>
        <a:ext cx="2228654" cy="31715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0365EF-C7B3-4E79-AEF3-E9CB6051C2A9}">
      <dsp:nvSpPr>
        <dsp:cNvPr id="0" name=""/>
        <dsp:cNvSpPr/>
      </dsp:nvSpPr>
      <dsp:spPr>
        <a:xfrm>
          <a:off x="0" y="565"/>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3DD304-8137-4706-8882-B23F07710FCF}">
      <dsp:nvSpPr>
        <dsp:cNvPr id="0" name=""/>
        <dsp:cNvSpPr/>
      </dsp:nvSpPr>
      <dsp:spPr>
        <a:xfrm>
          <a:off x="0" y="565"/>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Use our free training at </a:t>
          </a:r>
          <a:r>
            <a:rPr lang="en-US" sz="3100" kern="1200" baseline="0" dirty="0">
              <a:hlinkClick xmlns:r="http://schemas.openxmlformats.org/officeDocument/2006/relationships" r:id="rId1"/>
            </a:rPr>
            <a:t>https://aka.ms/sqlworkshops</a:t>
          </a:r>
          <a:endParaRPr lang="en-US" sz="3100" kern="1200" dirty="0"/>
        </a:p>
      </dsp:txBody>
      <dsp:txXfrm>
        <a:off x="0" y="565"/>
        <a:ext cx="10643309" cy="925896"/>
      </dsp:txXfrm>
    </dsp:sp>
    <dsp:sp modelId="{DF1F2C67-B013-48B5-AC4C-0B7DD6C36E16}">
      <dsp:nvSpPr>
        <dsp:cNvPr id="0" name=""/>
        <dsp:cNvSpPr/>
      </dsp:nvSpPr>
      <dsp:spPr>
        <a:xfrm>
          <a:off x="0" y="926462"/>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63D305-9319-48F0-90FA-D392CB7E65B2}">
      <dsp:nvSpPr>
        <dsp:cNvPr id="0" name=""/>
        <dsp:cNvSpPr/>
      </dsp:nvSpPr>
      <dsp:spPr>
        <a:xfrm>
          <a:off x="0" y="926462"/>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Learn from videos and demos at </a:t>
          </a:r>
          <a:r>
            <a:rPr lang="en-US" sz="3100" kern="1200" baseline="0" dirty="0">
              <a:hlinkClick xmlns:r="http://schemas.openxmlformats.org/officeDocument/2006/relationships" r:id="rId2"/>
            </a:rPr>
            <a:t>https://aka.ms/sqlchannel</a:t>
          </a:r>
          <a:endParaRPr lang="en-US" sz="3100" kern="1200" dirty="0"/>
        </a:p>
      </dsp:txBody>
      <dsp:txXfrm>
        <a:off x="0" y="926462"/>
        <a:ext cx="10643309" cy="925896"/>
      </dsp:txXfrm>
    </dsp:sp>
    <dsp:sp modelId="{1E4A7E02-6822-4A87-A819-E82709079753}">
      <dsp:nvSpPr>
        <dsp:cNvPr id="0" name=""/>
        <dsp:cNvSpPr/>
      </dsp:nvSpPr>
      <dsp:spPr>
        <a:xfrm>
          <a:off x="0" y="1852359"/>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2FCFC4-5362-446D-B921-32CF86FAC6A7}">
      <dsp:nvSpPr>
        <dsp:cNvPr id="0" name=""/>
        <dsp:cNvSpPr/>
      </dsp:nvSpPr>
      <dsp:spPr>
        <a:xfrm>
          <a:off x="0" y="1852359"/>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Download and try it at </a:t>
          </a:r>
          <a:r>
            <a:rPr lang="en-US" sz="3100" kern="1200" baseline="0" dirty="0">
              <a:hlinkClick xmlns:r="http://schemas.openxmlformats.org/officeDocument/2006/relationships" r:id="rId3"/>
            </a:rPr>
            <a:t>http://aka.ms/ss19</a:t>
          </a:r>
          <a:endParaRPr lang="en-US" sz="3100" kern="1200" dirty="0"/>
        </a:p>
      </dsp:txBody>
      <dsp:txXfrm>
        <a:off x="0" y="1852359"/>
        <a:ext cx="10643309" cy="925896"/>
      </dsp:txXfrm>
    </dsp:sp>
    <dsp:sp modelId="{E79B3A54-B8FE-41E0-9EF5-31035C61C622}">
      <dsp:nvSpPr>
        <dsp:cNvPr id="0" name=""/>
        <dsp:cNvSpPr/>
      </dsp:nvSpPr>
      <dsp:spPr>
        <a:xfrm>
          <a:off x="0" y="2778255"/>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5FA155-999E-4CE1-8205-A566BFF571F2}">
      <dsp:nvSpPr>
        <dsp:cNvPr id="0" name=""/>
        <dsp:cNvSpPr/>
      </dsp:nvSpPr>
      <dsp:spPr>
        <a:xfrm>
          <a:off x="0" y="2778255"/>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What’s new for SQL 2019 </a:t>
          </a:r>
          <a:r>
            <a:rPr lang="en-US" sz="3100" kern="1200" baseline="0" dirty="0">
              <a:hlinkClick xmlns:r="http://schemas.openxmlformats.org/officeDocument/2006/relationships" r:id="rId4"/>
            </a:rPr>
            <a:t>documentation</a:t>
          </a:r>
          <a:endParaRPr lang="en-US" sz="3100" kern="1200" dirty="0"/>
        </a:p>
      </dsp:txBody>
      <dsp:txXfrm>
        <a:off x="0" y="2778255"/>
        <a:ext cx="10643309" cy="925896"/>
      </dsp:txXfrm>
    </dsp:sp>
    <dsp:sp modelId="{E86B7DE6-FE12-4BB6-B496-846AEB2A349B}">
      <dsp:nvSpPr>
        <dsp:cNvPr id="0" name=""/>
        <dsp:cNvSpPr/>
      </dsp:nvSpPr>
      <dsp:spPr>
        <a:xfrm>
          <a:off x="0" y="3704152"/>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67CEF0-5FF5-425A-AD9F-F7D8DA59DEF5}">
      <dsp:nvSpPr>
        <dsp:cNvPr id="0" name=""/>
        <dsp:cNvSpPr/>
      </dsp:nvSpPr>
      <dsp:spPr>
        <a:xfrm>
          <a:off x="0" y="3704152"/>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Sign-up for the EAP program at </a:t>
          </a:r>
          <a:r>
            <a:rPr lang="en-US" sz="3100" kern="1200" baseline="0" dirty="0">
              <a:hlinkClick xmlns:r="http://schemas.openxmlformats.org/officeDocument/2006/relationships" r:id="rId5"/>
            </a:rPr>
            <a:t>https://aka.ms/eapsignup</a:t>
          </a:r>
          <a:endParaRPr lang="en-US" sz="3100" kern="1200" dirty="0"/>
        </a:p>
      </dsp:txBody>
      <dsp:txXfrm>
        <a:off x="0" y="3704152"/>
        <a:ext cx="10643309" cy="925896"/>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8/26/2019 9:28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8/26/2019 9:27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072DC8-D49D-432C-9D46-A7718B5F549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8/26/2019 9:27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48474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right diagram is to show how to update SQL Server by “switching” containers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8/26/2019 9:27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697799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300"/>
              </a:spcAft>
            </a:pPr>
            <a:r>
              <a:rPr lang="en-US" dirty="0">
                <a:cs typeface="Segoe UI Light"/>
              </a:rPr>
              <a:t>HA built into k8s for a single SQL instance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DF2885-C677-6341-835A-E92F0BF515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9483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Polybase came in SQL 2016 but we now have expanded the number of data sources</a:t>
            </a:r>
          </a:p>
          <a:p>
            <a:r>
              <a:rPr lang="en-US" dirty="0"/>
              <a:t>For NoSQL, Relational, and Hadoop, all client software built-in. ODBC is “bring your own driver” but opens up the possibilities</a:t>
            </a:r>
          </a:p>
          <a:p>
            <a:r>
              <a:rPr lang="en-US" dirty="0"/>
              <a:t>Note: Polybase for Linux (and BDC) only support connectors to </a:t>
            </a:r>
            <a:r>
              <a:rPr lang="en-US" dirty="0" err="1"/>
              <a:t>Hadoopo</a:t>
            </a:r>
            <a:r>
              <a:rPr lang="en-US" dirty="0"/>
              <a:t>, Teradata, SQL Server, and Oracle.</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8/26/2019 9:28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01482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great example for a company that has existing data sources but doesn’t want to or cannot move the data.</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8/26/2019 9:27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932609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BDC is all about providing the install and configuration of Polybase automatically but if you don’t have Hadoop we will install one for you and include Spark with it. The right side of the slide is about using BDC as a complete ML/AI platform. All of this deployed on a cluster that is secure and provides built-in management, HA, and scale using Kubernetes.</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ED935E8-C2CC-4298-8893-4253C0F96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0076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Walk through the animation. All of this runs with the power of containers and Kubernetes.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Master instance is “just SQL Server”</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Use external tables to access Hadoop data but not the same way as done in V1 Polybase (Java map/reduce). SQL Server talks to SQL Server which can read natively from HDFS. HDFS Tiering allows you to map your HDFS nodes to Azure Data Lake and Amazon S3  (and eventually into other Hadoop systems like Cloudera)</a:t>
            </a:r>
          </a:p>
          <a:p>
            <a:pPr marL="441582" marR="0" lvl="1" indent="-228600" algn="l" defTabSz="914400" rtl="0" eaLnBrk="1" fontAlgn="auto" latinLnBrk="0" hangingPunct="1">
              <a:lnSpc>
                <a:spcPct val="100000"/>
              </a:lnSpc>
              <a:spcBef>
                <a:spcPts val="0"/>
              </a:spcBef>
              <a:spcAft>
                <a:spcPts val="0"/>
              </a:spcAft>
              <a:buClrTx/>
              <a:buSzTx/>
              <a:tabLst/>
              <a:defRPr/>
            </a:pPr>
            <a:r>
              <a:rPr lang="en-US" dirty="0"/>
              <a:t>Spark jobs can also be run natively against Hadoop data</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Scale out for external tables can be done via compute nodes</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Other compute nodes can be used for relational and NoSQL data sources. Since it is Polybase, you can join all of this together</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Data Mart allows you to take query results and cache them using SQL Server and achieve super scale performance. Great for weekly refreshes for critical reports. You can also ingest data like IOT into the data mart</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You can deploy apps into the cluster such as R or Python code or even SSIS jobs using app deploy.</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 control plane works in the cluster for deployment, management, diagnostics, and controller services</a:t>
            </a: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ED935E8-C2CC-4298-8893-4253C0F96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84017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8/26/2019 9:27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5663179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8/26/2019 9:27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1700092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882" b="0" i="0" u="none" strike="noStrike" kern="1200" dirty="0">
                <a:solidFill>
                  <a:schemeClr val="tx1"/>
                </a:solidFill>
                <a:effectLst/>
                <a:latin typeface="Segoe UI Light" pitchFamily="34" charset="0"/>
                <a:ea typeface="+mn-ea"/>
                <a:cs typeface="+mn-cs"/>
              </a:rPr>
              <a:t>Starting with SQL Server 2016, the SQL Server team has stopped deprecating compatibility levels purposefully. The Database Engine is also literally the same </a:t>
            </a:r>
            <a:r>
              <a:rPr lang="en-US" sz="882" b="0" i="0" u="none" strike="noStrike" kern="1200" dirty="0" err="1">
                <a:solidFill>
                  <a:schemeClr val="tx1"/>
                </a:solidFill>
                <a:effectLst/>
                <a:latin typeface="Segoe UI Light" pitchFamily="34" charset="0"/>
                <a:ea typeface="+mn-ea"/>
                <a:cs typeface="+mn-cs"/>
              </a:rPr>
              <a:t>accross</a:t>
            </a:r>
            <a:r>
              <a:rPr lang="en-US" sz="882" b="0" i="0" u="none" strike="noStrike" kern="1200" dirty="0">
                <a:solidFill>
                  <a:schemeClr val="tx1"/>
                </a:solidFill>
                <a:effectLst/>
                <a:latin typeface="Segoe UI Light" pitchFamily="34" charset="0"/>
                <a:ea typeface="+mn-ea"/>
                <a:cs typeface="+mn-cs"/>
              </a:rPr>
              <a:t> SQL Server and Azure SQL (including Managed Instance), so a database can be moved seamlessly and the same database code (T-SQL) works the same and undergoes the same optimization processes.</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Therefore, an application that was certified for compatibility 100 (SQL 2008) can work with the same behavior that was set for that version, even when moved to Azure SQL or a modern version of SQL Server.</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This means:</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•No more need to specifically certify for Azure or on-premises separately. Applications tested and certified on a given SQL Server version are also implicitly tested and certified on that SQL Server version native database compatibility level.</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•Reduced upgrade risks because during platform modernization, application and platform layer upgrade cycles can be separated for less disruption, and improved change management</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•Upgrading to a new version of SQL Server or Azure SQL can be done with no code changes by keeping the same compatibility level as the source</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New Databases are set to compatibility level mapping to the version of the Database Engine. When a database is upgraded from any earlier version of SQL Server, the database </a:t>
            </a:r>
            <a:r>
              <a:rPr lang="en-US" sz="882" b="1" i="0" u="none" strike="noStrike" kern="1200" dirty="0">
                <a:solidFill>
                  <a:schemeClr val="tx1"/>
                </a:solidFill>
                <a:effectLst/>
                <a:latin typeface="Segoe UI Light" pitchFamily="34" charset="0"/>
                <a:ea typeface="+mn-ea"/>
                <a:cs typeface="+mn-cs"/>
              </a:rPr>
              <a:t>retains its existing compatibility level </a:t>
            </a:r>
            <a:r>
              <a:rPr lang="en-US" sz="882" b="0" i="0" u="none" strike="noStrike" kern="1200" dirty="0">
                <a:solidFill>
                  <a:schemeClr val="tx1"/>
                </a:solidFill>
                <a:effectLst/>
                <a:latin typeface="Segoe UI Light" pitchFamily="34" charset="0"/>
                <a:ea typeface="+mn-ea"/>
                <a:cs typeface="+mn-cs"/>
              </a:rPr>
              <a:t>if it is at least minimum allowed for that instance of SQL Server or Azure SQL. </a:t>
            </a:r>
            <a:r>
              <a:rPr lang="en-US" sz="882" b="0" i="0" u="none" strike="noStrike" kern="1200">
                <a:solidFill>
                  <a:schemeClr val="tx1"/>
                </a:solidFill>
                <a:effectLst/>
                <a:latin typeface="Segoe UI Light" pitchFamily="34" charset="0"/>
                <a:ea typeface="+mn-ea"/>
                <a:cs typeface="+mn-cs"/>
              </a:rPr>
              <a:t>Upgrading a database with a compatibility level lower than the allowed level (for example from SQL 2005), sets the database to the lowest compatibility level allowed.</a:t>
            </a:r>
            <a:endParaRPr lang="en-US" sz="882" b="0" i="0" kern="120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Data Amp</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8/26/2019 9:27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879099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8/26/2019 9:27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249454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8/26/2019 9:27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44174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7153" lvl="1" indent="0">
              <a:buNone/>
            </a:pPr>
            <a:endParaRPr lang="en-US" sz="2800" b="1"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F80E2B-B978-4B3B-B24B-28D259BA0D9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5826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animated in this sequence</a:t>
            </a:r>
          </a:p>
          <a:p>
            <a:endParaRPr lang="en-US" dirty="0"/>
          </a:p>
          <a:p>
            <a:pPr marL="228600" indent="-228600">
              <a:buAutoNum type="arabicPeriod"/>
            </a:pPr>
            <a:r>
              <a:rPr lang="en-US" dirty="0"/>
              <a:t>Data Virtualization with Polybase and Big Data Clusters</a:t>
            </a:r>
          </a:p>
          <a:p>
            <a:pPr marL="228600" indent="-228600">
              <a:buAutoNum type="arabicPeriod"/>
            </a:pPr>
            <a:r>
              <a:rPr lang="en-US" dirty="0"/>
              <a:t>Intelligent Query Processing and </a:t>
            </a:r>
            <a:r>
              <a:rPr lang="en-US"/>
              <a:t>In-Memory database</a:t>
            </a:r>
            <a:endParaRPr lang="en-US" dirty="0"/>
          </a:p>
          <a:p>
            <a:pPr marL="228600" indent="-228600">
              <a:buAutoNum type="arabicPeriod"/>
            </a:pPr>
            <a:r>
              <a:rPr lang="en-US" dirty="0"/>
              <a:t>Security enhancements with Always encrypted with enclaves</a:t>
            </a:r>
          </a:p>
          <a:p>
            <a:pPr marL="228600" indent="-228600">
              <a:buAutoNum type="arabicPeriod"/>
            </a:pPr>
            <a:r>
              <a:rPr lang="en-US" dirty="0"/>
              <a:t>New HA capabilities such enhancements for AGs, built-in HA support from k8s and OpenShift, and Accelerated Database Recovery</a:t>
            </a:r>
          </a:p>
          <a:p>
            <a:pPr marL="228600" indent="-228600">
              <a:buAutoNum type="arabicPeriod"/>
            </a:pPr>
            <a:r>
              <a:rPr lang="en-US" dirty="0"/>
              <a:t>Extensibility now with Java</a:t>
            </a:r>
          </a:p>
          <a:p>
            <a:pPr marL="228600" indent="-228600">
              <a:buAutoNum type="arabicPeriod"/>
            </a:pPr>
            <a:r>
              <a:rPr lang="en-US" dirty="0"/>
              <a:t>Modern platforms choices with compatibility – Backup a db on any of these and restore to any of these</a:t>
            </a:r>
          </a:p>
          <a:p>
            <a:pPr marL="228600" indent="-228600">
              <a:buAutoNum type="arabicPeriod"/>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8/26/2019 9:27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31432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8/26/2019 9:27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060713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000"/>
              </a:spcBef>
              <a:buNone/>
            </a:pPr>
            <a:r>
              <a:rPr lang="en-US" sz="900" dirty="0">
                <a:latin typeface="Segoe UI" panose="020B0502040204020203" pitchFamily="34" charset="0"/>
                <a:cs typeface="Segoe UI" panose="020B0502040204020203" pitchFamily="34" charset="0"/>
              </a:rPr>
              <a:t>Manage certificates easier with SQL Configuration Manager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8/26/2019 9:27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067007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Online index enhancements</a:t>
            </a:r>
          </a:p>
          <a:p>
            <a:pPr marL="0" indent="0">
              <a:buNone/>
            </a:pPr>
            <a:endParaRPr lang="en-US" dirty="0"/>
          </a:p>
          <a:p>
            <a:pPr>
              <a:spcBef>
                <a:spcPts val="1000"/>
              </a:spcBef>
            </a:pPr>
            <a:r>
              <a:rPr lang="en-US" sz="900" dirty="0"/>
              <a:t>Resumable online index creation</a:t>
            </a:r>
          </a:p>
          <a:p>
            <a:pPr>
              <a:spcBef>
                <a:spcPts val="1000"/>
              </a:spcBef>
            </a:pPr>
            <a:r>
              <a:rPr lang="en-US" sz="900" dirty="0"/>
              <a:t>Online Clustered Columnstore index creation and rebuild</a:t>
            </a:r>
          </a:p>
          <a:p>
            <a:pPr>
              <a:spcBef>
                <a:spcPts val="1000"/>
              </a:spcBef>
            </a:pPr>
            <a:endParaRPr lang="en-US" sz="900" dirty="0"/>
          </a:p>
          <a:p>
            <a:r>
              <a:rPr lang="en-US" sz="900" dirty="0"/>
              <a:t>Always On availability group enhancements includes</a:t>
            </a:r>
          </a:p>
          <a:p>
            <a:endParaRPr lang="en-US" sz="900" dirty="0"/>
          </a:p>
          <a:p>
            <a:r>
              <a:rPr lang="en-US" sz="900" dirty="0"/>
              <a:t>Primary connection intent</a:t>
            </a:r>
          </a:p>
          <a:p>
            <a:r>
              <a:rPr lang="en-US" sz="900" dirty="0"/>
              <a:t>More replicas</a:t>
            </a:r>
          </a:p>
          <a:p>
            <a:pPr marL="0" indent="0">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8/26/2019 9:27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992899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diagram is to emphasize</a:t>
            </a:r>
          </a:p>
          <a:p>
            <a:endParaRPr lang="en-US" dirty="0"/>
          </a:p>
          <a:p>
            <a:r>
              <a:rPr lang="en-US" dirty="0"/>
              <a:t>Process isolation</a:t>
            </a:r>
          </a:p>
          <a:p>
            <a:r>
              <a:rPr lang="en-US" dirty="0"/>
              <a:t>Secure</a:t>
            </a:r>
          </a:p>
          <a:p>
            <a:r>
              <a:rPr lang="en-US" dirty="0"/>
              <a:t>Resource control with RG</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8/26/2019 9:27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356663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8/26/2019 9:27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763130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4" name="Text Placeholder 3">
            <a:extLst>
              <a:ext uri="{FF2B5EF4-FFF2-40B4-BE49-F238E27FC236}">
                <a16:creationId xmlns:a16="http://schemas.microsoft.com/office/drawing/2014/main" id="{829F4249-981E-4054-9F37-C6C7DFAB38F6}"/>
              </a:ext>
            </a:extLst>
          </p:cNvPr>
          <p:cNvSpPr>
            <a:spLocks noGrp="1"/>
          </p:cNvSpPr>
          <p:nvPr>
            <p:ph type="body" sz="quarter" idx="13" hasCustomPrompt="1"/>
          </p:nvPr>
        </p:nvSpPr>
        <p:spPr>
          <a:xfrm>
            <a:off x="8917757" y="585788"/>
            <a:ext cx="2691631" cy="276999"/>
          </a:xfrm>
          <a:solidFill>
            <a:srgbClr val="E6E6E6">
              <a:alpha val="75000"/>
            </a:srgbClr>
          </a:solidFill>
        </p:spPr>
        <p:txBody>
          <a:bodyPr/>
          <a:lstStyle>
            <a:lvl1pPr marL="0" marR="0" indent="0" algn="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800" kern="1200" spc="0" baseline="0" dirty="0">
                <a:gradFill>
                  <a:gsLst>
                    <a:gs pos="23466">
                      <a:schemeClr val="bg2">
                        <a:lumMod val="50000"/>
                      </a:schemeClr>
                    </a:gs>
                    <a:gs pos="56000">
                      <a:schemeClr val="bg2">
                        <a:lumMod val="50000"/>
                      </a:schemeClr>
                    </a:gs>
                  </a:gsLst>
                  <a:lin ang="5400000" scaled="0"/>
                </a:gradFill>
                <a:latin typeface="+mj-lt"/>
                <a:ea typeface="+mn-ea"/>
                <a:cs typeface="Segoe UI Semilight" panose="020B0402040204020203" pitchFamily="34" charset="0"/>
              </a:defRPr>
            </a:lvl1pPr>
          </a:lstStyle>
          <a:p>
            <a:pPr lvl="0"/>
            <a:r>
              <a:rPr lang="en-US">
                <a:latin typeface="+mj-lt"/>
              </a:rPr>
              <a:t>Session code here</a:t>
            </a:r>
            <a:endParaRPr lang="en-US"/>
          </a:p>
        </p:txBody>
      </p:sp>
      <p:grpSp>
        <p:nvGrpSpPr>
          <p:cNvPr id="9" name="Group 8">
            <a:extLst>
              <a:ext uri="{FF2B5EF4-FFF2-40B4-BE49-F238E27FC236}">
                <a16:creationId xmlns:a16="http://schemas.microsoft.com/office/drawing/2014/main" id="{4DCBAFEF-FDA0-4148-B6F8-D1D9029A0218}"/>
              </a:ext>
            </a:extLst>
          </p:cNvPr>
          <p:cNvGrpSpPr/>
          <p:nvPr userDrawn="1"/>
        </p:nvGrpSpPr>
        <p:grpSpPr bwMode="ltGray">
          <a:xfrm>
            <a:off x="6256117" y="-21839"/>
            <a:ext cx="5932086" cy="6890047"/>
            <a:chOff x="6256117" y="-21839"/>
            <a:chExt cx="5932086" cy="6890047"/>
          </a:xfrm>
        </p:grpSpPr>
        <p:grpSp>
          <p:nvGrpSpPr>
            <p:cNvPr id="30" name="Group 29">
              <a:extLst>
                <a:ext uri="{FF2B5EF4-FFF2-40B4-BE49-F238E27FC236}">
                  <a16:creationId xmlns:a16="http://schemas.microsoft.com/office/drawing/2014/main" id="{89BE868E-A240-4959-BD66-6BC44EE5A4AF}"/>
                </a:ext>
              </a:extLst>
            </p:cNvPr>
            <p:cNvGrpSpPr/>
            <p:nvPr userDrawn="1"/>
          </p:nvGrpSpPr>
          <p:grpSpPr bwMode="ltGray">
            <a:xfrm>
              <a:off x="8507413" y="1457714"/>
              <a:ext cx="3680790" cy="5392441"/>
              <a:chOff x="8507413" y="1457714"/>
              <a:chExt cx="3680790" cy="5392441"/>
            </a:xfrm>
          </p:grpSpPr>
          <p:sp>
            <p:nvSpPr>
              <p:cNvPr id="38" name="Freeform: Shape 37">
                <a:extLst>
                  <a:ext uri="{FF2B5EF4-FFF2-40B4-BE49-F238E27FC236}">
                    <a16:creationId xmlns:a16="http://schemas.microsoft.com/office/drawing/2014/main" id="{1DDB4654-32A2-47CE-B324-C597C756E402}"/>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9" name="Freeform: Shape 38">
                <a:extLst>
                  <a:ext uri="{FF2B5EF4-FFF2-40B4-BE49-F238E27FC236}">
                    <a16:creationId xmlns:a16="http://schemas.microsoft.com/office/drawing/2014/main" id="{218BE353-242E-4429-9D4C-1D50CEEC277C}"/>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0" name="Freeform: Shape 39">
                <a:extLst>
                  <a:ext uri="{FF2B5EF4-FFF2-40B4-BE49-F238E27FC236}">
                    <a16:creationId xmlns:a16="http://schemas.microsoft.com/office/drawing/2014/main" id="{B2B25198-469F-44A8-946B-689A24DC3C72}"/>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1" name="Freeform: Shape 40">
                <a:extLst>
                  <a:ext uri="{FF2B5EF4-FFF2-40B4-BE49-F238E27FC236}">
                    <a16:creationId xmlns:a16="http://schemas.microsoft.com/office/drawing/2014/main" id="{E5460766-0EE4-4C99-BD2E-1BAD7FD9C3A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2" name="Freeform: Shape 41">
                <a:extLst>
                  <a:ext uri="{FF2B5EF4-FFF2-40B4-BE49-F238E27FC236}">
                    <a16:creationId xmlns:a16="http://schemas.microsoft.com/office/drawing/2014/main" id="{EFBC909F-DC50-4DDC-91C9-2509E0F5633F}"/>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3" name="Freeform: Shape 42">
                <a:extLst>
                  <a:ext uri="{FF2B5EF4-FFF2-40B4-BE49-F238E27FC236}">
                    <a16:creationId xmlns:a16="http://schemas.microsoft.com/office/drawing/2014/main" id="{E0DC1718-52A4-4705-AE14-45A352ACBC29}"/>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4" name="Freeform: Shape 43">
                <a:extLst>
                  <a:ext uri="{FF2B5EF4-FFF2-40B4-BE49-F238E27FC236}">
                    <a16:creationId xmlns:a16="http://schemas.microsoft.com/office/drawing/2014/main" id="{D51C16AF-F6FA-4CD2-B0A5-3663CD02799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5" name="Freeform: Shape 44">
                <a:extLst>
                  <a:ext uri="{FF2B5EF4-FFF2-40B4-BE49-F238E27FC236}">
                    <a16:creationId xmlns:a16="http://schemas.microsoft.com/office/drawing/2014/main" id="{3A105041-F999-49D6-BE4B-7630F1204F6C}"/>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6" name="Freeform: Shape 45">
                <a:extLst>
                  <a:ext uri="{FF2B5EF4-FFF2-40B4-BE49-F238E27FC236}">
                    <a16:creationId xmlns:a16="http://schemas.microsoft.com/office/drawing/2014/main" id="{C190B08C-67D4-4DAD-8158-2B4D4A1318F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7" name="Freeform: Shape 46">
                <a:extLst>
                  <a:ext uri="{FF2B5EF4-FFF2-40B4-BE49-F238E27FC236}">
                    <a16:creationId xmlns:a16="http://schemas.microsoft.com/office/drawing/2014/main" id="{743F7B37-FD03-4D73-932B-77D49AB6A515}"/>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8" name="Freeform: Shape 47">
                <a:extLst>
                  <a:ext uri="{FF2B5EF4-FFF2-40B4-BE49-F238E27FC236}">
                    <a16:creationId xmlns:a16="http://schemas.microsoft.com/office/drawing/2014/main" id="{8F01A60D-F904-4399-87EA-23E33C45969F}"/>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9" name="Freeform: Shape 48">
                <a:extLst>
                  <a:ext uri="{FF2B5EF4-FFF2-40B4-BE49-F238E27FC236}">
                    <a16:creationId xmlns:a16="http://schemas.microsoft.com/office/drawing/2014/main" id="{D450C50C-26FC-42C5-BA39-AE97627B772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0" name="Freeform: Shape 49">
                <a:extLst>
                  <a:ext uri="{FF2B5EF4-FFF2-40B4-BE49-F238E27FC236}">
                    <a16:creationId xmlns:a16="http://schemas.microsoft.com/office/drawing/2014/main" id="{B88924B0-E78A-4770-AF30-C78056E7AAAB}"/>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1" name="Freeform: Shape 50">
                <a:extLst>
                  <a:ext uri="{FF2B5EF4-FFF2-40B4-BE49-F238E27FC236}">
                    <a16:creationId xmlns:a16="http://schemas.microsoft.com/office/drawing/2014/main" id="{D8AB0228-AC44-413D-A029-1BBF7B18CBCC}"/>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2" name="Freeform: Shape 51">
                <a:extLst>
                  <a:ext uri="{FF2B5EF4-FFF2-40B4-BE49-F238E27FC236}">
                    <a16:creationId xmlns:a16="http://schemas.microsoft.com/office/drawing/2014/main" id="{89C067BE-7550-4D8F-9A42-B78AB594CD54}"/>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3" name="Freeform: Shape 52">
                <a:extLst>
                  <a:ext uri="{FF2B5EF4-FFF2-40B4-BE49-F238E27FC236}">
                    <a16:creationId xmlns:a16="http://schemas.microsoft.com/office/drawing/2014/main" id="{54D97435-6932-4E2A-A217-DEA06FDA510A}"/>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54" name="Straight Connector 53">
                <a:extLst>
                  <a:ext uri="{FF2B5EF4-FFF2-40B4-BE49-F238E27FC236}">
                    <a16:creationId xmlns:a16="http://schemas.microsoft.com/office/drawing/2014/main" id="{FF9C9FB6-79F2-41F1-872D-2184B91C8E00}"/>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6" name="Group 5">
              <a:extLst>
                <a:ext uri="{FF2B5EF4-FFF2-40B4-BE49-F238E27FC236}">
                  <a16:creationId xmlns:a16="http://schemas.microsoft.com/office/drawing/2014/main" id="{4577AEC4-9502-4D2D-B373-2F1CB4EFF9B8}"/>
                </a:ext>
              </a:extLst>
            </p:cNvPr>
            <p:cNvGrpSpPr/>
            <p:nvPr userDrawn="1"/>
          </p:nvGrpSpPr>
          <p:grpSpPr bwMode="ltGray">
            <a:xfrm>
              <a:off x="7545167" y="-21839"/>
              <a:ext cx="1192433" cy="1098538"/>
              <a:chOff x="7545167" y="-9139"/>
              <a:chExt cx="1192433" cy="1098538"/>
            </a:xfrm>
          </p:grpSpPr>
          <p:sp>
            <p:nvSpPr>
              <p:cNvPr id="59" name="Freeform: Shape 58">
                <a:extLst>
                  <a:ext uri="{FF2B5EF4-FFF2-40B4-BE49-F238E27FC236}">
                    <a16:creationId xmlns:a16="http://schemas.microsoft.com/office/drawing/2014/main" id="{713EA48F-163A-410A-8C97-A08AA1B2EE50}"/>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7" name="Freeform: Shape 56">
                <a:extLst>
                  <a:ext uri="{FF2B5EF4-FFF2-40B4-BE49-F238E27FC236}">
                    <a16:creationId xmlns:a16="http://schemas.microsoft.com/office/drawing/2014/main" id="{3E1E199B-B230-4884-9F60-9B781B11B8FF}"/>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7" name="Freeform: Shape 36">
                <a:extLst>
                  <a:ext uri="{FF2B5EF4-FFF2-40B4-BE49-F238E27FC236}">
                    <a16:creationId xmlns:a16="http://schemas.microsoft.com/office/drawing/2014/main" id="{FB98E4A3-2599-4DEB-8ECC-F004500FBF6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 name="Group 7">
              <a:extLst>
                <a:ext uri="{FF2B5EF4-FFF2-40B4-BE49-F238E27FC236}">
                  <a16:creationId xmlns:a16="http://schemas.microsoft.com/office/drawing/2014/main" id="{D6B74F55-4583-4B26-A4E0-71C00B14AFF6}"/>
                </a:ext>
              </a:extLst>
            </p:cNvPr>
            <p:cNvGrpSpPr/>
            <p:nvPr userDrawn="1"/>
          </p:nvGrpSpPr>
          <p:grpSpPr bwMode="ltGray">
            <a:xfrm>
              <a:off x="6256117" y="5896894"/>
              <a:ext cx="1057910" cy="971314"/>
              <a:chOff x="6256117" y="5896894"/>
              <a:chExt cx="1057910" cy="971314"/>
            </a:xfrm>
          </p:grpSpPr>
          <p:sp>
            <p:nvSpPr>
              <p:cNvPr id="32" name="Freeform: Shape 31">
                <a:extLst>
                  <a:ext uri="{FF2B5EF4-FFF2-40B4-BE49-F238E27FC236}">
                    <a16:creationId xmlns:a16="http://schemas.microsoft.com/office/drawing/2014/main" id="{FC4D1900-D812-4B27-AC50-B2795AD953C3}"/>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3" name="Freeform: Shape 32">
                <a:extLst>
                  <a:ext uri="{FF2B5EF4-FFF2-40B4-BE49-F238E27FC236}">
                    <a16:creationId xmlns:a16="http://schemas.microsoft.com/office/drawing/2014/main" id="{483ECFC2-9749-4525-973B-EAA0BC0FC62B}"/>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4" name="Freeform: Shape 33">
                <a:extLst>
                  <a:ext uri="{FF2B5EF4-FFF2-40B4-BE49-F238E27FC236}">
                    <a16:creationId xmlns:a16="http://schemas.microsoft.com/office/drawing/2014/main" id="{0A3ABF7E-B2D4-4B7A-9B6E-0EB3223E4EE4}"/>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422772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26" name="Group 25">
            <a:extLst>
              <a:ext uri="{FF2B5EF4-FFF2-40B4-BE49-F238E27FC236}">
                <a16:creationId xmlns:a16="http://schemas.microsoft.com/office/drawing/2014/main" id="{94867548-8B9A-436D-9AB6-D7EA0AC78267}"/>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E298AA2D-C933-41C0-B3A0-5E1B5429C617}"/>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DE45CCA4-1611-4A15-8D76-0CD4304233D4}"/>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BB20432D-F3B6-4212-B616-45AD62D0A8BA}"/>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5CB285A8-E7EF-4B70-8B71-2D09BE26853D}"/>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D552378-B8A4-40F9-8A64-367F9EC304F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6DED4FF8-FEAE-4CC0-8F5B-9FC2B47E570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54DD2AD2-299E-4049-881B-2BC838B6DB02}"/>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430A103C-9EC8-479D-9AEA-2FA30D0B683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FF762A67-8800-4EDC-ACA0-235237807007}"/>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0C1E21E3-4EFA-46DB-B62D-888B912FEC3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C90FB2C-AED4-45EF-B005-A6F9315E6638}"/>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69EFEACE-63D5-4DE9-AE7A-022D10CBBAD4}"/>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183FC86B-2504-437F-9155-736D3776FBC0}"/>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4BE281D9-0C46-4685-8A97-79D102C868ED}"/>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0B982782-C326-41A6-88DF-60D0069AAC1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C69C78E5-CDD7-45AD-9FAC-A193057F255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95E678CA-56AB-4822-8F79-1B384711F464}"/>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94D454C8-0C5D-4654-B977-447674D5459E}"/>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7FD26513-923A-4E4E-88AB-484CF7F390D1}"/>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75F3DAB6-E46E-498F-AC8D-245DB12E86FA}"/>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2FF22795-13BD-4A36-8B98-FAE4B2B9567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26E68192-BBC2-4E66-BC2E-A6F5E839A4EC}"/>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874CE4AB-E3EC-4485-A9DB-D3875DE15509}"/>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18D9197E-BD70-40A3-872D-2F635C47602A}"/>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DA35C218-6C8E-4E07-9EA7-15A37B43AD66}"/>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647F6A62-B1EC-420D-A385-9A9A03966E95}"/>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9637713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26" name="Group 25">
            <a:extLst>
              <a:ext uri="{FF2B5EF4-FFF2-40B4-BE49-F238E27FC236}">
                <a16:creationId xmlns:a16="http://schemas.microsoft.com/office/drawing/2014/main" id="{2BBF7881-8D09-4F22-B10B-0916A242A2CD}"/>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F5B1D67C-D600-4009-9F96-DBD9F692B67A}"/>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589ED409-83AE-42D1-A29E-F5ACE1D5379C}"/>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A47E83EE-C7AB-4851-AC1F-A2E965DE8A4F}"/>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117874BE-F982-46B6-83B3-569DB8A26C11}"/>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72B84FE-1FBD-4DB0-A1BB-1D393BABFD96}"/>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F0612185-AF46-47F9-B984-65C416463817}"/>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1F4FE628-8992-4D3C-9177-54650A419B37}"/>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9EB1F0C1-51BC-433D-B643-499296AD9EB3}"/>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1F95DA3E-A7A9-4898-8537-3057A04A80B1}"/>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A0885F40-F98C-4749-AF50-8D882201C7B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DF4BDA5-0196-465B-9592-AD537FCE4B9C}"/>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2C953882-CF21-4072-808A-AFC6C642708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24ACD3F6-35BF-4463-9A90-5F5B9025D6D9}"/>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36E0228F-415B-4662-977D-90C5D263A103}"/>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BBA85FE8-C6CE-42AD-9924-C426CEBA2C5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50FBB4D3-1D1C-41F7-856E-89287C5609D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F5EE762-48D4-46D8-8ECD-7595053F7D6E}"/>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5602528A-0204-4F83-A3CC-B19E5ED41C75}"/>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570E694A-2FDE-4ED0-B17A-283BAEEEBC3F}"/>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3014F876-92BB-450A-A3A6-EB7B6C2CB55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1AFE4E51-6693-4C7C-9EE7-633EA9AAA2AC}"/>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522550D5-A578-4C33-B405-092D50801565}"/>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6A5C88A0-A89F-42B9-B5E5-623E0E0D7555}"/>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C4AD7328-AEE6-43BE-8744-DE52D5F8CC2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90DC1356-0D84-4394-B0FF-A91903B8585E}"/>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CA4391C-EE34-4D39-AC03-6D3272F213DC}"/>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13511417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15724487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394576590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sz="3600"/>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Tree>
    <p:extLst>
      <p:ext uri="{BB962C8B-B14F-4D97-AF65-F5344CB8AC3E}">
        <p14:creationId xmlns:p14="http://schemas.microsoft.com/office/powerpoint/2010/main" val="45831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72367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421147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399426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53063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4180677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775939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with breadcrumb">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5217" y="457200"/>
            <a:ext cx="11018520" cy="492443"/>
          </a:xfrm>
        </p:spPr>
        <p:txBody>
          <a:bodyPr/>
          <a:lstStyle/>
          <a:p>
            <a:r>
              <a:rPr lang="en-US" dirty="0"/>
              <a:t>Click to edit Master title style</a:t>
            </a:r>
          </a:p>
        </p:txBody>
      </p:sp>
      <p:sp>
        <p:nvSpPr>
          <p:cNvPr id="4" name="Text Placeholder 5">
            <a:extLst>
              <a:ext uri="{FF2B5EF4-FFF2-40B4-BE49-F238E27FC236}">
                <a16:creationId xmlns:a16="http://schemas.microsoft.com/office/drawing/2014/main" id="{79E18D4A-A473-934A-8113-02AC50E0470C}"/>
              </a:ext>
            </a:extLst>
          </p:cNvPr>
          <p:cNvSpPr>
            <a:spLocks noGrp="1"/>
          </p:cNvSpPr>
          <p:nvPr>
            <p:ph type="body" sz="quarter" idx="11" hasCustomPrompt="1"/>
          </p:nvPr>
        </p:nvSpPr>
        <p:spPr>
          <a:xfrm>
            <a:off x="202019" y="6499891"/>
            <a:ext cx="2807497" cy="184666"/>
          </a:xfrm>
        </p:spPr>
        <p:txBody>
          <a:bodyPr/>
          <a:lstStyle>
            <a:lvl1pPr marL="0" indent="0">
              <a:buNone/>
              <a:defRPr lang="en-US" sz="1200" kern="0" dirty="0" smtClean="0">
                <a:solidFill>
                  <a:srgbClr val="0078D4"/>
                </a:solidFill>
                <a:latin typeface="+mj-lt"/>
                <a:ea typeface="+mn-ea"/>
                <a:cs typeface="Segoe UI" panose="020B0502040204020203" pitchFamily="34" charset="0"/>
              </a:defRPr>
            </a:lvl1pPr>
            <a:lvl2pPr marL="228600" indent="0">
              <a:buNone/>
              <a:defRPr/>
            </a:lvl2pPr>
          </a:lstStyle>
          <a:p>
            <a:pPr lvl="0"/>
            <a:r>
              <a:rPr lang="en-US" dirty="0"/>
              <a:t>Breadcrumb</a:t>
            </a:r>
          </a:p>
        </p:txBody>
      </p:sp>
    </p:spTree>
    <p:extLst>
      <p:ext uri="{BB962C8B-B14F-4D97-AF65-F5344CB8AC3E}">
        <p14:creationId xmlns:p14="http://schemas.microsoft.com/office/powerpoint/2010/main" val="5347131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80" name="Group 79">
            <a:extLst>
              <a:ext uri="{FF2B5EF4-FFF2-40B4-BE49-F238E27FC236}">
                <a16:creationId xmlns:a16="http://schemas.microsoft.com/office/drawing/2014/main" id="{600A898A-C854-4786-87E7-C485F6912A2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8D9CA146-06AE-4C41-BBB5-FFE4635CBDE6}"/>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BDBA5663-C5B3-4372-B1AA-94A07FBE9FD3}"/>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1" name="Freeform: Shape 90">
                <a:extLst>
                  <a:ext uri="{FF2B5EF4-FFF2-40B4-BE49-F238E27FC236}">
                    <a16:creationId xmlns:a16="http://schemas.microsoft.com/office/drawing/2014/main" id="{868E7265-3D30-408A-9F22-1EB9CA588431}"/>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2" name="Freeform: Shape 91">
                <a:extLst>
                  <a:ext uri="{FF2B5EF4-FFF2-40B4-BE49-F238E27FC236}">
                    <a16:creationId xmlns:a16="http://schemas.microsoft.com/office/drawing/2014/main" id="{B2B4FB48-4C28-4012-879B-0955C5093997}"/>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3" name="Freeform: Shape 92">
                <a:extLst>
                  <a:ext uri="{FF2B5EF4-FFF2-40B4-BE49-F238E27FC236}">
                    <a16:creationId xmlns:a16="http://schemas.microsoft.com/office/drawing/2014/main" id="{22046105-D07D-49DC-B65A-04EB6964352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4" name="Freeform: Shape 93">
                <a:extLst>
                  <a:ext uri="{FF2B5EF4-FFF2-40B4-BE49-F238E27FC236}">
                    <a16:creationId xmlns:a16="http://schemas.microsoft.com/office/drawing/2014/main" id="{2720B2B0-8839-4C92-BBA7-31E7CFE06A44}"/>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5" name="Freeform: Shape 94">
                <a:extLst>
                  <a:ext uri="{FF2B5EF4-FFF2-40B4-BE49-F238E27FC236}">
                    <a16:creationId xmlns:a16="http://schemas.microsoft.com/office/drawing/2014/main" id="{3EAE8122-1D82-45FA-B1B6-98A75212FF00}"/>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6" name="Freeform: Shape 95">
                <a:extLst>
                  <a:ext uri="{FF2B5EF4-FFF2-40B4-BE49-F238E27FC236}">
                    <a16:creationId xmlns:a16="http://schemas.microsoft.com/office/drawing/2014/main" id="{D5BBFB25-A9D6-4664-BF4B-CAC0A64ACD47}"/>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7" name="Freeform: Shape 96">
                <a:extLst>
                  <a:ext uri="{FF2B5EF4-FFF2-40B4-BE49-F238E27FC236}">
                    <a16:creationId xmlns:a16="http://schemas.microsoft.com/office/drawing/2014/main" id="{8E433664-1F69-4F21-AEC1-DDBE9B997B63}"/>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8" name="Freeform: Shape 97">
                <a:extLst>
                  <a:ext uri="{FF2B5EF4-FFF2-40B4-BE49-F238E27FC236}">
                    <a16:creationId xmlns:a16="http://schemas.microsoft.com/office/drawing/2014/main" id="{6B5B76C8-170D-40B3-B2C7-4F18EC517EA9}"/>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9" name="Freeform: Shape 98">
                <a:extLst>
                  <a:ext uri="{FF2B5EF4-FFF2-40B4-BE49-F238E27FC236}">
                    <a16:creationId xmlns:a16="http://schemas.microsoft.com/office/drawing/2014/main" id="{B3A78843-B151-477E-94AD-8DD0245356CE}"/>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0" name="Freeform: Shape 99">
                <a:extLst>
                  <a:ext uri="{FF2B5EF4-FFF2-40B4-BE49-F238E27FC236}">
                    <a16:creationId xmlns:a16="http://schemas.microsoft.com/office/drawing/2014/main" id="{3ED324A3-17D9-40A1-8B6A-18DB8AF36A3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1" name="Freeform: Shape 100">
                <a:extLst>
                  <a:ext uri="{FF2B5EF4-FFF2-40B4-BE49-F238E27FC236}">
                    <a16:creationId xmlns:a16="http://schemas.microsoft.com/office/drawing/2014/main" id="{A7016E04-41DC-4457-920D-65A74AEC96C2}"/>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2" name="Freeform: Shape 101">
                <a:extLst>
                  <a:ext uri="{FF2B5EF4-FFF2-40B4-BE49-F238E27FC236}">
                    <a16:creationId xmlns:a16="http://schemas.microsoft.com/office/drawing/2014/main" id="{13C02578-8557-4556-8330-9346C438C14E}"/>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3" name="Freeform: Shape 102">
                <a:extLst>
                  <a:ext uri="{FF2B5EF4-FFF2-40B4-BE49-F238E27FC236}">
                    <a16:creationId xmlns:a16="http://schemas.microsoft.com/office/drawing/2014/main" id="{08CC9854-5FB6-4E31-B505-F02E31DBA137}"/>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4" name="Freeform: Shape 103">
                <a:extLst>
                  <a:ext uri="{FF2B5EF4-FFF2-40B4-BE49-F238E27FC236}">
                    <a16:creationId xmlns:a16="http://schemas.microsoft.com/office/drawing/2014/main" id="{0D6513E3-39F2-417E-A0B7-F9C2337209F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5" name="Freeform: Shape 104">
                <a:extLst>
                  <a:ext uri="{FF2B5EF4-FFF2-40B4-BE49-F238E27FC236}">
                    <a16:creationId xmlns:a16="http://schemas.microsoft.com/office/drawing/2014/main" id="{F2D4F738-2527-4052-9170-50B6058CDB31}"/>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106" name="Straight Connector 105">
                <a:extLst>
                  <a:ext uri="{FF2B5EF4-FFF2-40B4-BE49-F238E27FC236}">
                    <a16:creationId xmlns:a16="http://schemas.microsoft.com/office/drawing/2014/main" id="{383DB303-ED02-4053-8B41-E1664593705D}"/>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913EC4EF-19A3-42CC-9B68-A52C80575F47}"/>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ECF275BF-1709-4A94-A739-091F1A6A1B2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8" name="Freeform: Shape 87">
                <a:extLst>
                  <a:ext uri="{FF2B5EF4-FFF2-40B4-BE49-F238E27FC236}">
                    <a16:creationId xmlns:a16="http://schemas.microsoft.com/office/drawing/2014/main" id="{5FDFFB25-FCC9-4A93-BCAF-01426DB1A7B7}"/>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9" name="Freeform: Shape 88">
                <a:extLst>
                  <a:ext uri="{FF2B5EF4-FFF2-40B4-BE49-F238E27FC236}">
                    <a16:creationId xmlns:a16="http://schemas.microsoft.com/office/drawing/2014/main" id="{748D1CD3-1BF6-4754-A9A8-C17F6D904D1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3" name="Group 82">
              <a:extLst>
                <a:ext uri="{FF2B5EF4-FFF2-40B4-BE49-F238E27FC236}">
                  <a16:creationId xmlns:a16="http://schemas.microsoft.com/office/drawing/2014/main" id="{7B0426A5-EFEF-4075-AC25-7B15753656E0}"/>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E679E4B1-D087-4329-9579-6909339E21B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5" name="Freeform: Shape 84">
                <a:extLst>
                  <a:ext uri="{FF2B5EF4-FFF2-40B4-BE49-F238E27FC236}">
                    <a16:creationId xmlns:a16="http://schemas.microsoft.com/office/drawing/2014/main" id="{995C04D1-E711-4872-A970-5806EA02D638}"/>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6" name="Freeform: Shape 85">
                <a:extLst>
                  <a:ext uri="{FF2B5EF4-FFF2-40B4-BE49-F238E27FC236}">
                    <a16:creationId xmlns:a16="http://schemas.microsoft.com/office/drawing/2014/main" id="{D02ABF35-737F-478A-BB70-178397F692ED}"/>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65841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80" name="Group 79">
            <a:extLst>
              <a:ext uri="{FF2B5EF4-FFF2-40B4-BE49-F238E27FC236}">
                <a16:creationId xmlns:a16="http://schemas.microsoft.com/office/drawing/2014/main" id="{521145ED-15B2-4878-88BA-BD52A6B7015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6B6377E8-C20D-47BA-992C-78572A997980}"/>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3F341476-B728-4E0A-B2F8-6224A7A594D0}"/>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1" name="Freeform: Shape 90">
                <a:extLst>
                  <a:ext uri="{FF2B5EF4-FFF2-40B4-BE49-F238E27FC236}">
                    <a16:creationId xmlns:a16="http://schemas.microsoft.com/office/drawing/2014/main" id="{655D239E-00C3-427B-ADA7-1AC583BA2BFE}"/>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2" name="Freeform: Shape 91">
                <a:extLst>
                  <a:ext uri="{FF2B5EF4-FFF2-40B4-BE49-F238E27FC236}">
                    <a16:creationId xmlns:a16="http://schemas.microsoft.com/office/drawing/2014/main" id="{1932C6DD-9BF9-412C-B311-475A636BF050}"/>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3" name="Freeform: Shape 92">
                <a:extLst>
                  <a:ext uri="{FF2B5EF4-FFF2-40B4-BE49-F238E27FC236}">
                    <a16:creationId xmlns:a16="http://schemas.microsoft.com/office/drawing/2014/main" id="{FE1BBB77-4896-49FA-A7BB-E6425636C87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4" name="Freeform: Shape 93">
                <a:extLst>
                  <a:ext uri="{FF2B5EF4-FFF2-40B4-BE49-F238E27FC236}">
                    <a16:creationId xmlns:a16="http://schemas.microsoft.com/office/drawing/2014/main" id="{C15D4A7F-5951-43E0-B784-91AE08065FE2}"/>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5" name="Freeform: Shape 94">
                <a:extLst>
                  <a:ext uri="{FF2B5EF4-FFF2-40B4-BE49-F238E27FC236}">
                    <a16:creationId xmlns:a16="http://schemas.microsoft.com/office/drawing/2014/main" id="{A4506F70-FD55-4537-9265-9582326DB16F}"/>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6" name="Freeform: Shape 95">
                <a:extLst>
                  <a:ext uri="{FF2B5EF4-FFF2-40B4-BE49-F238E27FC236}">
                    <a16:creationId xmlns:a16="http://schemas.microsoft.com/office/drawing/2014/main" id="{B25C9439-322A-40A0-82D0-F9CDDFF99934}"/>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7" name="Freeform: Shape 96">
                <a:extLst>
                  <a:ext uri="{FF2B5EF4-FFF2-40B4-BE49-F238E27FC236}">
                    <a16:creationId xmlns:a16="http://schemas.microsoft.com/office/drawing/2014/main" id="{CB076121-8E6C-4E2C-A02D-B783C6A1FE4D}"/>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8" name="Freeform: Shape 97">
                <a:extLst>
                  <a:ext uri="{FF2B5EF4-FFF2-40B4-BE49-F238E27FC236}">
                    <a16:creationId xmlns:a16="http://schemas.microsoft.com/office/drawing/2014/main" id="{6C982970-DD23-4E38-BCF5-8584D6373C41}"/>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9" name="Freeform: Shape 98">
                <a:extLst>
                  <a:ext uri="{FF2B5EF4-FFF2-40B4-BE49-F238E27FC236}">
                    <a16:creationId xmlns:a16="http://schemas.microsoft.com/office/drawing/2014/main" id="{24A84652-31EB-4B12-A7F6-9AF3F288AA24}"/>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0" name="Freeform: Shape 99">
                <a:extLst>
                  <a:ext uri="{FF2B5EF4-FFF2-40B4-BE49-F238E27FC236}">
                    <a16:creationId xmlns:a16="http://schemas.microsoft.com/office/drawing/2014/main" id="{9FD19A90-52A2-49B2-97D6-CB49D9C5F773}"/>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1" name="Freeform: Shape 100">
                <a:extLst>
                  <a:ext uri="{FF2B5EF4-FFF2-40B4-BE49-F238E27FC236}">
                    <a16:creationId xmlns:a16="http://schemas.microsoft.com/office/drawing/2014/main" id="{0BAD7BE1-E615-4471-9A67-34C09C31CEBE}"/>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2" name="Freeform: Shape 101">
                <a:extLst>
                  <a:ext uri="{FF2B5EF4-FFF2-40B4-BE49-F238E27FC236}">
                    <a16:creationId xmlns:a16="http://schemas.microsoft.com/office/drawing/2014/main" id="{4F4EED83-41A8-49F9-9FBC-CC742F5858D5}"/>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3" name="Freeform: Shape 102">
                <a:extLst>
                  <a:ext uri="{FF2B5EF4-FFF2-40B4-BE49-F238E27FC236}">
                    <a16:creationId xmlns:a16="http://schemas.microsoft.com/office/drawing/2014/main" id="{AE3D32E2-E4E9-424E-9F48-CB015D973F08}"/>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4" name="Freeform: Shape 103">
                <a:extLst>
                  <a:ext uri="{FF2B5EF4-FFF2-40B4-BE49-F238E27FC236}">
                    <a16:creationId xmlns:a16="http://schemas.microsoft.com/office/drawing/2014/main" id="{64AD9ECB-18F6-4638-9690-D62A6BEEF13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5" name="Freeform: Shape 104">
                <a:extLst>
                  <a:ext uri="{FF2B5EF4-FFF2-40B4-BE49-F238E27FC236}">
                    <a16:creationId xmlns:a16="http://schemas.microsoft.com/office/drawing/2014/main" id="{DFC4E747-6DA2-4173-A258-108C6BF7426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106" name="Straight Connector 105">
                <a:extLst>
                  <a:ext uri="{FF2B5EF4-FFF2-40B4-BE49-F238E27FC236}">
                    <a16:creationId xmlns:a16="http://schemas.microsoft.com/office/drawing/2014/main" id="{70F8EBB4-FE90-49B7-B59F-9D92659ABE93}"/>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50F4A27F-4A04-436E-8826-90A82D706196}"/>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40E99431-397E-4CAB-8F7A-B2793EA36CAF}"/>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8" name="Freeform: Shape 87">
                <a:extLst>
                  <a:ext uri="{FF2B5EF4-FFF2-40B4-BE49-F238E27FC236}">
                    <a16:creationId xmlns:a16="http://schemas.microsoft.com/office/drawing/2014/main" id="{3DADE91B-55F9-4E86-B564-9784884412FD}"/>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9" name="Freeform: Shape 88">
                <a:extLst>
                  <a:ext uri="{FF2B5EF4-FFF2-40B4-BE49-F238E27FC236}">
                    <a16:creationId xmlns:a16="http://schemas.microsoft.com/office/drawing/2014/main" id="{362FFDBE-61F4-4756-8B99-A38C509DACFD}"/>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3" name="Group 82">
              <a:extLst>
                <a:ext uri="{FF2B5EF4-FFF2-40B4-BE49-F238E27FC236}">
                  <a16:creationId xmlns:a16="http://schemas.microsoft.com/office/drawing/2014/main" id="{58D93CCD-027F-4CB1-9548-08F5DC9D53BC}"/>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5227E026-EC75-48A9-8BA2-8CB8AEFE3EF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5" name="Freeform: Shape 84">
                <a:extLst>
                  <a:ext uri="{FF2B5EF4-FFF2-40B4-BE49-F238E27FC236}">
                    <a16:creationId xmlns:a16="http://schemas.microsoft.com/office/drawing/2014/main" id="{05985668-D276-4809-8F42-9F2553DAF160}"/>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6" name="Freeform: Shape 85">
                <a:extLst>
                  <a:ext uri="{FF2B5EF4-FFF2-40B4-BE49-F238E27FC236}">
                    <a16:creationId xmlns:a16="http://schemas.microsoft.com/office/drawing/2014/main" id="{42A7E057-3EAA-4D8A-AFA1-50921E4240E2}"/>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137361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8845850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8"/>
            <a:ext cx="11653522" cy="395317"/>
          </a:xfrm>
          <a:prstGeom prst="rect">
            <a:avLst/>
          </a:prstGeom>
          <a:noFill/>
          <a:ln w="12700">
            <a:noFill/>
            <a:miter lim="800000"/>
            <a:headEnd type="none" w="sm" len="sm"/>
            <a:tailEnd type="none" w="sm" len="sm"/>
          </a:ln>
          <a:effectLst/>
        </p:spPr>
        <p:txBody>
          <a:bodyPr vert="horz" wrap="square" lIns="179234" tIns="143387" rIns="179234" bIns="143387" numCol="1" anchor="t" anchorCtr="0" compatLnSpc="1">
            <a:prstTxWarp prst="textNoShape">
              <a:avLst/>
            </a:prstTxWarp>
            <a:spAutoFit/>
          </a:bodyPr>
          <a:lstStyle/>
          <a:p>
            <a:pPr defTabSz="913573" eaLnBrk="0" hangingPunct="0"/>
            <a:r>
              <a:rPr lang="en-US" sz="686" dirty="0">
                <a:gradFill>
                  <a:gsLst>
                    <a:gs pos="0">
                      <a:srgbClr val="505050"/>
                    </a:gs>
                    <a:gs pos="100000">
                      <a:srgbClr val="505050"/>
                    </a:gs>
                  </a:gsLst>
                  <a:lin ang="5400000" scaled="0"/>
                </a:gradFill>
                <a:cs typeface="Segoe UI" pitchFamily="34" charset="0"/>
              </a:rPr>
              <a:t>© 2014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0205" y="3083652"/>
            <a:ext cx="3227129" cy="692057"/>
          </a:xfrm>
          <a:prstGeom prst="rect">
            <a:avLst/>
          </a:prstGeom>
        </p:spPr>
      </p:pic>
    </p:spTree>
    <p:extLst>
      <p:ext uri="{BB962C8B-B14F-4D97-AF65-F5344CB8AC3E}">
        <p14:creationId xmlns:p14="http://schemas.microsoft.com/office/powerpoint/2010/main" val="246699914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6920950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394560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74131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060277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75817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spcBef>
                <a:spcPts val="1200"/>
              </a:spcBef>
              <a:defRPr/>
            </a:lvl1pPr>
          </a:lstStyle>
          <a:p>
            <a:r>
              <a:rPr lang="en-US"/>
              <a:t>Click to edit Master title style</a:t>
            </a:r>
          </a:p>
        </p:txBody>
      </p:sp>
      <p:sp>
        <p:nvSpPr>
          <p:cNvPr id="3" name="Text Placeholder 2"/>
          <p:cNvSpPr>
            <a:spLocks noGrp="1"/>
          </p:cNvSpPr>
          <p:nvPr>
            <p:ph type="body" sz="quarter" idx="10"/>
          </p:nvPr>
        </p:nvSpPr>
        <p:spPr>
          <a:xfrm>
            <a:off x="584200" y="1435497"/>
            <a:ext cx="11018520" cy="1489639"/>
          </a:xfrm>
        </p:spPr>
        <p:txBody>
          <a:bodyPr/>
          <a:lstStyle>
            <a:lvl1pPr>
              <a:spcBef>
                <a:spcPts val="1000"/>
              </a:spcBef>
              <a:defRPr sz="2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984977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231262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half-pag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457200"/>
            <a:ext cx="11018520" cy="492443"/>
          </a:xfrm>
        </p:spPr>
        <p:txBody>
          <a:bodyPr/>
          <a:lstStyle>
            <a:lvl1pPr>
              <a:defRPr sz="3200"/>
            </a:lvl1pPr>
          </a:lstStyle>
          <a:p>
            <a:r>
              <a:rPr lang="en-US"/>
              <a:t>Click to edit Master title style</a:t>
            </a:r>
            <a:endParaRPr lang="en-US" dirty="0"/>
          </a:p>
        </p:txBody>
      </p:sp>
      <p:sp>
        <p:nvSpPr>
          <p:cNvPr id="4" name="Text Placeholder 3"/>
          <p:cNvSpPr>
            <a:spLocks noGrp="1"/>
          </p:cNvSpPr>
          <p:nvPr>
            <p:ph type="body" sz="quarter" idx="10"/>
          </p:nvPr>
        </p:nvSpPr>
        <p:spPr>
          <a:xfrm>
            <a:off x="586390" y="1560644"/>
            <a:ext cx="4898137" cy="1239122"/>
          </a:xfrm>
        </p:spPr>
        <p:txBody>
          <a:bodyPr wrap="square">
            <a:spAutoFit/>
          </a:bodyPr>
          <a:lstStyle>
            <a:lvl1pPr marL="0" indent="0">
              <a:lnSpc>
                <a:spcPct val="110000"/>
              </a:lnSpc>
              <a:spcBef>
                <a:spcPts val="1800"/>
              </a:spcBef>
              <a:buFont typeface="Arial" panose="020B0604020202020204" pitchFamily="34" charset="0"/>
              <a:buNone/>
              <a:defRPr sz="1800">
                <a:latin typeface="+mn-lt"/>
              </a:defRPr>
            </a:lvl1pPr>
            <a:lvl2pPr marL="228600" indent="0">
              <a:buFont typeface="Arial" panose="020B0604020202020204" pitchFamily="34" charset="0"/>
              <a:buNone/>
              <a:defRPr sz="1600"/>
            </a:lvl2pPr>
            <a:lvl3pPr marL="457200" indent="0">
              <a:buFont typeface="Arial" panose="020B0604020202020204" pitchFamily="34" charset="0"/>
              <a:buNone/>
              <a:defRPr sz="1200"/>
            </a:lvl3pPr>
            <a:lvl4pPr marL="685800" indent="0">
              <a:buFont typeface="Arial" panose="020B0604020202020204" pitchFamily="34" charset="0"/>
              <a:buNone/>
              <a:defRPr sz="1100"/>
            </a:lvl4pPr>
            <a:lvl5pPr marL="914400" indent="0">
              <a:buFont typeface="Arial" panose="020B0604020202020204" pitchFamily="34" charset="0"/>
              <a:buNone/>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02856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88263" y="457200"/>
            <a:ext cx="11018520" cy="492443"/>
          </a:xfrm>
        </p:spPr>
        <p:txBody>
          <a:bodyPr/>
          <a:lstStyle>
            <a:lvl1pPr>
              <a:defRPr sz="3200"/>
            </a:lvl1pPr>
          </a:lstStyle>
          <a:p>
            <a:r>
              <a:rPr lang="en-US" dirty="0"/>
              <a:t>Click to edit Master title style</a:t>
            </a:r>
          </a:p>
        </p:txBody>
      </p:sp>
    </p:spTree>
    <p:extLst>
      <p:ext uri="{BB962C8B-B14F-4D97-AF65-F5344CB8AC3E}">
        <p14:creationId xmlns:p14="http://schemas.microsoft.com/office/powerpoint/2010/main" val="351897699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5001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9781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2818280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02355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2310923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400800"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40080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grpSp>
        <p:nvGrpSpPr>
          <p:cNvPr id="27" name="Group 26">
            <a:extLst>
              <a:ext uri="{FF2B5EF4-FFF2-40B4-BE49-F238E27FC236}">
                <a16:creationId xmlns:a16="http://schemas.microsoft.com/office/drawing/2014/main" id="{43B08910-F1C3-47B2-8C69-1B107282064A}"/>
              </a:ext>
            </a:extLst>
          </p:cNvPr>
          <p:cNvGrpSpPr/>
          <p:nvPr userDrawn="1"/>
        </p:nvGrpSpPr>
        <p:grpSpPr bwMode="ltGray">
          <a:xfrm>
            <a:off x="6256117" y="-21839"/>
            <a:ext cx="5932086" cy="6890047"/>
            <a:chOff x="6256117" y="-21839"/>
            <a:chExt cx="5932086" cy="6890047"/>
          </a:xfrm>
        </p:grpSpPr>
        <p:grpSp>
          <p:nvGrpSpPr>
            <p:cNvPr id="28" name="Group 27">
              <a:extLst>
                <a:ext uri="{FF2B5EF4-FFF2-40B4-BE49-F238E27FC236}">
                  <a16:creationId xmlns:a16="http://schemas.microsoft.com/office/drawing/2014/main" id="{9FE7A031-B4AB-4071-98FF-24E766F9BB5C}"/>
                </a:ext>
              </a:extLst>
            </p:cNvPr>
            <p:cNvGrpSpPr/>
            <p:nvPr userDrawn="1"/>
          </p:nvGrpSpPr>
          <p:grpSpPr bwMode="ltGray">
            <a:xfrm>
              <a:off x="8507413" y="1457714"/>
              <a:ext cx="3680790" cy="5392441"/>
              <a:chOff x="8507413" y="1457714"/>
              <a:chExt cx="3680790" cy="5392441"/>
            </a:xfrm>
          </p:grpSpPr>
          <p:sp>
            <p:nvSpPr>
              <p:cNvPr id="60" name="Freeform: Shape 59">
                <a:extLst>
                  <a:ext uri="{FF2B5EF4-FFF2-40B4-BE49-F238E27FC236}">
                    <a16:creationId xmlns:a16="http://schemas.microsoft.com/office/drawing/2014/main" id="{6DC7067D-3957-4163-9442-C167A0A62168}"/>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D9AE235F-4F6C-4565-AADC-752626D64B90}"/>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EAADF52-7CC0-4715-8BAC-4186C7CE9B0C}"/>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58AC140A-9DFB-45B7-82C2-CF25166A0D41}"/>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3436FDC7-3DF0-4E6A-B4A8-7EB4FF30AAF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D72FB5AA-3C69-4BB6-9C10-682E95EF1AAE}"/>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20321A7F-C5FC-4514-A3AC-41CC16FA85FD}"/>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B3C4B3CE-95D2-45A5-917E-A5389B118222}"/>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A5270AF0-DA91-4FF8-9B1C-35937E49D88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1B4AB4EC-0302-4902-B797-9B84C91FDE1B}"/>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E941D13F-2DD6-4121-8220-CC08400DD382}"/>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B98F2381-17CE-4672-96D3-D3E4A8C1115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E6A42BAE-DCEA-4A1A-8779-E499D67DA7B9}"/>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8D7995E7-6761-41BA-BE88-30DD0DF70D22}"/>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4D7B6AA-459B-44CF-9930-A05720C41315}"/>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5" name="Freeform: Shape 74">
                <a:extLst>
                  <a:ext uri="{FF2B5EF4-FFF2-40B4-BE49-F238E27FC236}">
                    <a16:creationId xmlns:a16="http://schemas.microsoft.com/office/drawing/2014/main" id="{0EBE7D0E-F0D6-4EA3-A151-C26BF313897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6" name="Straight Connector 75">
                <a:extLst>
                  <a:ext uri="{FF2B5EF4-FFF2-40B4-BE49-F238E27FC236}">
                    <a16:creationId xmlns:a16="http://schemas.microsoft.com/office/drawing/2014/main" id="{0118A379-1639-4C1C-9E5B-A39F1CD0A9D9}"/>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9" name="Group 28">
              <a:extLst>
                <a:ext uri="{FF2B5EF4-FFF2-40B4-BE49-F238E27FC236}">
                  <a16:creationId xmlns:a16="http://schemas.microsoft.com/office/drawing/2014/main" id="{E8DE972F-9FF1-4743-BF7F-15CC5403A6CF}"/>
                </a:ext>
              </a:extLst>
            </p:cNvPr>
            <p:cNvGrpSpPr/>
            <p:nvPr userDrawn="1"/>
          </p:nvGrpSpPr>
          <p:grpSpPr bwMode="ltGray">
            <a:xfrm>
              <a:off x="7545167" y="-21839"/>
              <a:ext cx="1192433" cy="1098538"/>
              <a:chOff x="7545167" y="-9139"/>
              <a:chExt cx="1192433" cy="1098538"/>
            </a:xfrm>
          </p:grpSpPr>
          <p:sp>
            <p:nvSpPr>
              <p:cNvPr id="34" name="Freeform: Shape 33">
                <a:extLst>
                  <a:ext uri="{FF2B5EF4-FFF2-40B4-BE49-F238E27FC236}">
                    <a16:creationId xmlns:a16="http://schemas.microsoft.com/office/drawing/2014/main" id="{795596FA-D3B2-4953-81FC-9958337AF5DC}"/>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5" name="Freeform: Shape 34">
                <a:extLst>
                  <a:ext uri="{FF2B5EF4-FFF2-40B4-BE49-F238E27FC236}">
                    <a16:creationId xmlns:a16="http://schemas.microsoft.com/office/drawing/2014/main" id="{7D57090A-B887-4CA7-A022-90564F12A9A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6" name="Freeform: Shape 35">
                <a:extLst>
                  <a:ext uri="{FF2B5EF4-FFF2-40B4-BE49-F238E27FC236}">
                    <a16:creationId xmlns:a16="http://schemas.microsoft.com/office/drawing/2014/main" id="{F9749B2E-C284-42A2-A061-B635FBBBD461}"/>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30" name="Group 29">
              <a:extLst>
                <a:ext uri="{FF2B5EF4-FFF2-40B4-BE49-F238E27FC236}">
                  <a16:creationId xmlns:a16="http://schemas.microsoft.com/office/drawing/2014/main" id="{0A74F4CD-889D-4E91-AB27-CCB11E8677AE}"/>
                </a:ext>
              </a:extLst>
            </p:cNvPr>
            <p:cNvGrpSpPr/>
            <p:nvPr userDrawn="1"/>
          </p:nvGrpSpPr>
          <p:grpSpPr bwMode="ltGray">
            <a:xfrm>
              <a:off x="6256117" y="5896894"/>
              <a:ext cx="1057910" cy="971314"/>
              <a:chOff x="6256117" y="5896894"/>
              <a:chExt cx="1057910" cy="971314"/>
            </a:xfrm>
          </p:grpSpPr>
          <p:sp>
            <p:nvSpPr>
              <p:cNvPr id="31" name="Freeform: Shape 30">
                <a:extLst>
                  <a:ext uri="{FF2B5EF4-FFF2-40B4-BE49-F238E27FC236}">
                    <a16:creationId xmlns:a16="http://schemas.microsoft.com/office/drawing/2014/main" id="{6CE97AB5-F3D1-4D1A-8F2F-166F6F85A189}"/>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5281A29-9018-48AF-8B81-EB9F71FE5ABA}"/>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3" name="Freeform: Shape 32">
                <a:extLst>
                  <a:ext uri="{FF2B5EF4-FFF2-40B4-BE49-F238E27FC236}">
                    <a16:creationId xmlns:a16="http://schemas.microsoft.com/office/drawing/2014/main" id="{2B1B3F07-773E-4FC0-9A04-73F52683190E}"/>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21007849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2.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10" Type="http://schemas.openxmlformats.org/officeDocument/2006/relationships/image" Target="../media/image1.emf"/><Relationship Id="rId4" Type="http://schemas.openxmlformats.org/officeDocument/2006/relationships/slideLayout" Target="../slideLayouts/slideLayout28.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5">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37626204"/>
      </p:ext>
    </p:extLst>
  </p:cSld>
  <p:clrMap bg1="lt1" tx1="dk1" bg2="lt2" tx2="dk2" accent1="accent1" accent2="accent2" accent3="accent3" accent4="accent4" accent5="accent5" accent6="accent6" hlink="hlink" folHlink="folHlink"/>
  <p:sldLayoutIdLst>
    <p:sldLayoutId id="2147484673" r:id="rId1"/>
    <p:sldLayoutId id="2147484679" r:id="rId2"/>
    <p:sldLayoutId id="2147484680" r:id="rId3"/>
    <p:sldLayoutId id="2147484681" r:id="rId4"/>
    <p:sldLayoutId id="2147484682" r:id="rId5"/>
    <p:sldLayoutId id="2147484683" r:id="rId6"/>
    <p:sldLayoutId id="2147484684" r:id="rId7"/>
    <p:sldLayoutId id="2147484685" r:id="rId8"/>
    <p:sldLayoutId id="2147484690" r:id="rId9"/>
    <p:sldLayoutId id="2147484692" r:id="rId10"/>
    <p:sldLayoutId id="2147484694" r:id="rId11"/>
    <p:sldLayoutId id="2147484698" r:id="rId12"/>
    <p:sldLayoutId id="2147484849" r:id="rId13"/>
  </p:sldLayoutIdLst>
  <p:transition>
    <p:fade/>
  </p:transition>
  <p:hf sldNum="0" hdr="0" ftr="0" dt="0"/>
  <p:txStyles>
    <p:titleStyle>
      <a:lvl1pPr algn="l" defTabSz="932742" rtl="0" eaLnBrk="1" latinLnBrk="0" hangingPunct="1">
        <a:lnSpc>
          <a:spcPct val="100000"/>
        </a:lnSpc>
        <a:spcBef>
          <a:spcPct val="0"/>
        </a:spcBef>
        <a:spcAft>
          <a:spcPts val="1200"/>
        </a:spcAft>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492443"/>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2">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6332742"/>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2" r:id="rId7"/>
    <p:sldLayoutId id="2147484755" r:id="rId8"/>
    <p:sldLayoutId id="2147484756" r:id="rId9"/>
    <p:sldLayoutId id="2147484763" r:id="rId10"/>
  </p:sldLayoutIdLst>
  <p:transition>
    <p:fade/>
  </p:transition>
  <p:hf sldNum="0" hdr="0" ftr="0" dt="0"/>
  <p:txStyles>
    <p:titleStyle>
      <a:lvl1pPr algn="l" defTabSz="932742" rtl="0" eaLnBrk="1" latinLnBrk="0" hangingPunct="1">
        <a:lnSpc>
          <a:spcPct val="100000"/>
        </a:lnSpc>
        <a:spcBef>
          <a:spcPct val="0"/>
        </a:spcBef>
        <a:buNone/>
        <a:defRPr lang="en-US" sz="32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433912"/>
            <a:ext cx="11655840" cy="751163"/>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653521" cy="2074286"/>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2002249361"/>
      </p:ext>
    </p:extLst>
  </p:cSld>
  <p:clrMap bg1="lt1" tx1="dk1" bg2="lt2" tx2="dk2" accent1="accent1" accent2="accent2" accent3="accent3" accent4="accent4" accent5="accent5" accent6="accent6" hlink="hlink" folHlink="folHlink"/>
  <p:sldLayoutIdLst>
    <p:sldLayoutId id="2147484838" r:id="rId1"/>
  </p:sldLayoutIdLst>
  <p:transition>
    <p:fade/>
  </p:transition>
  <p:txStyles>
    <p:titleStyle>
      <a:lvl1pPr algn="l" defTabSz="914192" rtl="0" eaLnBrk="1" latinLnBrk="0" hangingPunct="1">
        <a:lnSpc>
          <a:spcPct val="90000"/>
        </a:lnSpc>
        <a:spcBef>
          <a:spcPct val="0"/>
        </a:spcBef>
        <a:buNone/>
        <a:defRPr lang="en-US" sz="2800" b="1" i="0" kern="1200" cap="none" spc="0" baseline="0" dirty="0">
          <a:ln w="3175">
            <a:noFill/>
          </a:ln>
          <a:solidFill>
            <a:schemeClr val="accent1"/>
          </a:solidFill>
          <a:effectLst/>
          <a:latin typeface="Segoe UI Semibold" panose="020B0502040204020203" pitchFamily="34" charset="0"/>
          <a:ea typeface="+mn-ea"/>
          <a:cs typeface="Segoe UI Semibold" panose="020B0502040204020203"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accent1"/>
          </a:soli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accent1"/>
          </a:solidFill>
          <a:latin typeface="Segoe UI Semilight" panose="020B0402040204020203" pitchFamily="34" charset="0"/>
          <a:ea typeface="+mn-ea"/>
          <a:cs typeface="Segoe UI Semilight" panose="020B0402040204020203" pitchFamily="34" charset="0"/>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accent1"/>
          </a:solidFill>
          <a:latin typeface="Segoe UI Semilight" panose="020B0402040204020203" pitchFamily="34" charset="0"/>
          <a:ea typeface="+mn-ea"/>
          <a:cs typeface="Segoe UI Semilight" panose="020B0402040204020203" pitchFamily="34" charset="0"/>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accent1"/>
          </a:solidFill>
          <a:latin typeface="Segoe UI Semilight" panose="020B0402040204020203" pitchFamily="34" charset="0"/>
          <a:ea typeface="+mn-ea"/>
          <a:cs typeface="Segoe UI Semilight" panose="020B0402040204020203" pitchFamily="34" charset="0"/>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accent1"/>
          </a:solidFill>
          <a:latin typeface="Segoe UI Semilight" panose="020B0402040204020203" pitchFamily="34" charset="0"/>
          <a:ea typeface="+mn-ea"/>
          <a:cs typeface="Segoe UI Semilight" panose="020B0402040204020203" pitchFamily="34" charset="0"/>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0"/>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5553209"/>
      </p:ext>
    </p:extLst>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844" r:id="rId4"/>
    <p:sldLayoutId id="2147484845" r:id="rId5"/>
    <p:sldLayoutId id="2147484846" r:id="rId6"/>
    <p:sldLayoutId id="2147484847" r:id="rId7"/>
    <p:sldLayoutId id="2147484848" r:id="rId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www.yosoytumadre.com/category/ystm/" TargetMode="Externa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13" Type="http://schemas.microsoft.com/office/2007/relationships/hdphoto" Target="../media/hdphoto5.wdp"/><Relationship Id="rId3" Type="http://schemas.openxmlformats.org/officeDocument/2006/relationships/image" Target="../media/image13.png"/><Relationship Id="rId7" Type="http://schemas.microsoft.com/office/2007/relationships/hdphoto" Target="../media/hdphoto2.wdp"/><Relationship Id="rId12"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4.png"/><Relationship Id="rId11" Type="http://schemas.microsoft.com/office/2007/relationships/hdphoto" Target="../media/hdphoto4.wdp"/><Relationship Id="rId5" Type="http://schemas.openxmlformats.org/officeDocument/2006/relationships/image" Target="../media/image17.png"/><Relationship Id="rId15" Type="http://schemas.openxmlformats.org/officeDocument/2006/relationships/image" Target="../media/image31.png"/><Relationship Id="rId10" Type="http://schemas.openxmlformats.org/officeDocument/2006/relationships/image" Target="../media/image29.png"/><Relationship Id="rId4" Type="http://schemas.microsoft.com/office/2007/relationships/hdphoto" Target="../media/hdphoto1.wdp"/><Relationship Id="rId9" Type="http://schemas.microsoft.com/office/2007/relationships/hdphoto" Target="../media/hdphoto3.wdp"/><Relationship Id="rId14" Type="http://schemas.openxmlformats.org/officeDocument/2006/relationships/image" Target="../media/image6.png"/></Relationships>
</file>

<file path=ppt/slides/_rels/slide15.xml.rels><?xml version="1.0" encoding="UTF-8" standalone="yes"?>
<Relationships xmlns="http://schemas.openxmlformats.org/package/2006/relationships"><Relationship Id="rId8" Type="http://schemas.openxmlformats.org/officeDocument/2006/relationships/image" Target="../media/image35.jpg"/><Relationship Id="rId13" Type="http://schemas.openxmlformats.org/officeDocument/2006/relationships/hyperlink" Target="https://blog.tfrichet.fr/sap-innojam-paris-2014-porte-ouverte-a-linnovation/" TargetMode="External"/><Relationship Id="rId3" Type="http://schemas.openxmlformats.org/officeDocument/2006/relationships/image" Target="../media/image32.png"/><Relationship Id="rId7" Type="http://schemas.openxmlformats.org/officeDocument/2006/relationships/image" Target="../media/image6.png"/><Relationship Id="rId12"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4.svg"/><Relationship Id="rId11" Type="http://schemas.openxmlformats.org/officeDocument/2006/relationships/hyperlink" Target="http://wi-wiki.de/doku.php?id=bigdata:hadoop" TargetMode="External"/><Relationship Id="rId5" Type="http://schemas.openxmlformats.org/officeDocument/2006/relationships/image" Target="../media/image33.png"/><Relationship Id="rId10" Type="http://schemas.openxmlformats.org/officeDocument/2006/relationships/image" Target="../media/image36.png"/><Relationship Id="rId4" Type="http://schemas.openxmlformats.org/officeDocument/2006/relationships/hyperlink" Target="https://johnpapa.net/angular-cosmosdb-4/" TargetMode="External"/><Relationship Id="rId9" Type="http://schemas.openxmlformats.org/officeDocument/2006/relationships/hyperlink" Target="http://ipkitten.blogspot.com/2012/07/usedsoft-and-principle-of-exhaustion.html" TargetMode="External"/><Relationship Id="rId1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hyperlink" Target="http://aka.ms/bobwardms" TargetMode="External"/><Relationship Id="rId7" Type="http://schemas.openxmlformats.org/officeDocument/2006/relationships/diagramLayout" Target="../diagrams/layout2.xm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diagramData" Target="../diagrams/data2.xml"/><Relationship Id="rId5" Type="http://schemas.openxmlformats.org/officeDocument/2006/relationships/hyperlink" Target="http://aka.ms/sqllinuxbook" TargetMode="External"/><Relationship Id="rId10" Type="http://schemas.microsoft.com/office/2007/relationships/diagramDrawing" Target="../diagrams/drawing2.xml"/><Relationship Id="rId4" Type="http://schemas.openxmlformats.org/officeDocument/2006/relationships/hyperlink" Target="http://aka.ms/bobsqldemos" TargetMode="External"/><Relationship Id="rId9" Type="http://schemas.openxmlformats.org/officeDocument/2006/relationships/diagramColors" Target="../diagrams/colors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8.xml"/><Relationship Id="rId6" Type="http://schemas.openxmlformats.org/officeDocument/2006/relationships/image" Target="../media/image10.emf"/><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chart" Target="../charts/chart1.xml"/><Relationship Id="rId7" Type="http://schemas.openxmlformats.org/officeDocument/2006/relationships/hyperlink" Target="http://www.tpc.org/3321" TargetMode="External"/><Relationship Id="rId2" Type="http://schemas.openxmlformats.org/officeDocument/2006/relationships/notesSlide" Target="../notesSlides/notesSlide3.xml"/><Relationship Id="rId1" Type="http://schemas.openxmlformats.org/officeDocument/2006/relationships/slideLayout" Target="../slideLayouts/slideLayout32.xml"/><Relationship Id="rId6" Type="http://schemas.openxmlformats.org/officeDocument/2006/relationships/hyperlink" Target="http://www.tpc.org/3326" TargetMode="External"/><Relationship Id="rId5" Type="http://schemas.openxmlformats.org/officeDocument/2006/relationships/hyperlink" Target="http://www.tpc.org/3331" TargetMode="External"/><Relationship Id="rId10" Type="http://schemas.openxmlformats.org/officeDocument/2006/relationships/image" Target="../media/image12.png"/><Relationship Id="rId4" Type="http://schemas.openxmlformats.org/officeDocument/2006/relationships/hyperlink" Target="http://www.tpc.org/4081" TargetMode="External"/><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10.emf"/><Relationship Id="rId7" Type="http://schemas.microsoft.com/office/2007/relationships/hdphoto" Target="../media/hdphoto1.wdp"/><Relationship Id="rId12" Type="http://schemas.openxmlformats.org/officeDocument/2006/relationships/image" Target="../media/image16.png"/><Relationship Id="rId17" Type="http://schemas.openxmlformats.org/officeDocument/2006/relationships/image" Target="../media/image21.emf"/><Relationship Id="rId2" Type="http://schemas.openxmlformats.org/officeDocument/2006/relationships/notesSlide" Target="../notesSlides/notesSlide4.xml"/><Relationship Id="rId16" Type="http://schemas.openxmlformats.org/officeDocument/2006/relationships/image" Target="../media/image20.png"/><Relationship Id="rId20" Type="http://schemas.openxmlformats.org/officeDocument/2006/relationships/image" Target="../media/image24.svg"/><Relationship Id="rId1" Type="http://schemas.openxmlformats.org/officeDocument/2006/relationships/slideLayout" Target="../slideLayouts/slideLayout28.xml"/><Relationship Id="rId6" Type="http://schemas.openxmlformats.org/officeDocument/2006/relationships/image" Target="../media/image13.png"/><Relationship Id="rId11" Type="http://schemas.openxmlformats.org/officeDocument/2006/relationships/image" Target="../media/image15.png"/><Relationship Id="rId5" Type="http://schemas.openxmlformats.org/officeDocument/2006/relationships/image" Target="../media/image12.png"/><Relationship Id="rId15" Type="http://schemas.openxmlformats.org/officeDocument/2006/relationships/image" Target="../media/image19.svg"/><Relationship Id="rId10" Type="http://schemas.openxmlformats.org/officeDocument/2006/relationships/image" Target="../media/image6.png"/><Relationship Id="rId19" Type="http://schemas.openxmlformats.org/officeDocument/2006/relationships/image" Target="../media/image23.png"/><Relationship Id="rId4" Type="http://schemas.openxmlformats.org/officeDocument/2006/relationships/image" Target="../media/image11.png"/><Relationship Id="rId9" Type="http://schemas.microsoft.com/office/2007/relationships/hdphoto" Target="../media/hdphoto2.wdp"/><Relationship Id="rId1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895600"/>
            <a:ext cx="10780486" cy="861774"/>
          </a:xfrm>
        </p:spPr>
        <p:txBody>
          <a:bodyPr/>
          <a:lstStyle/>
          <a:p>
            <a:r>
              <a:rPr lang="en-US" dirty="0"/>
              <a:t>SQL Server 2019: The Modern Data Platform</a:t>
            </a:r>
            <a:br>
              <a:rPr lang="en-US" b="1" dirty="0">
                <a:solidFill>
                  <a:schemeClr val="tx1"/>
                </a:solidFill>
              </a:rPr>
            </a:br>
            <a:r>
              <a:rPr lang="en-US" sz="2000" b="1" spc="0" dirty="0">
                <a:solidFill>
                  <a:schemeClr val="tx1"/>
                </a:solidFill>
              </a:rPr>
              <a:t>&lt; Event &gt;</a:t>
            </a:r>
            <a:endParaRPr lang="en-US" sz="2000" spc="0" dirty="0">
              <a:solidFill>
                <a:schemeClr val="tx1"/>
              </a:solidFill>
            </a:endParaRPr>
          </a:p>
        </p:txBody>
      </p:sp>
      <p:sp>
        <p:nvSpPr>
          <p:cNvPr id="3" name="Text Placeholder 2">
            <a:extLst>
              <a:ext uri="{FF2B5EF4-FFF2-40B4-BE49-F238E27FC236}">
                <a16:creationId xmlns:a16="http://schemas.microsoft.com/office/drawing/2014/main" id="{8786CE64-9D9D-4562-BAAE-C606621A822B}"/>
              </a:ext>
            </a:extLst>
          </p:cNvPr>
          <p:cNvSpPr>
            <a:spLocks noGrp="1"/>
          </p:cNvSpPr>
          <p:nvPr>
            <p:ph type="body" sz="quarter" idx="12"/>
          </p:nvPr>
        </p:nvSpPr>
        <p:spPr/>
        <p:txBody>
          <a:bodyPr/>
          <a:lstStyle/>
          <a:p>
            <a:r>
              <a:rPr lang="en-US" dirty="0"/>
              <a:t>&lt; speaker &gt;</a:t>
            </a:r>
          </a:p>
        </p:txBody>
      </p:sp>
    </p:spTree>
    <p:extLst>
      <p:ext uri="{BB962C8B-B14F-4D97-AF65-F5344CB8AC3E}">
        <p14:creationId xmlns:p14="http://schemas.microsoft.com/office/powerpoint/2010/main" val="3546600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083EC31A-BEC3-A24F-A97F-7153ABBB815F}"/>
              </a:ext>
            </a:extLst>
          </p:cNvPr>
          <p:cNvSpPr/>
          <p:nvPr/>
        </p:nvSpPr>
        <p:spPr>
          <a:xfrm>
            <a:off x="5118958" y="21463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17" name="Title 16"/>
          <p:cNvSpPr>
            <a:spLocks noGrp="1"/>
          </p:cNvSpPr>
          <p:nvPr>
            <p:ph type="title"/>
          </p:nvPr>
        </p:nvSpPr>
        <p:spPr>
          <a:xfrm>
            <a:off x="588263" y="457200"/>
            <a:ext cx="4295022" cy="553998"/>
          </a:xfrm>
        </p:spPr>
        <p:txBody>
          <a:bodyPr/>
          <a:lstStyle/>
          <a:p>
            <a:r>
              <a:rPr lang="en-US" dirty="0"/>
              <a:t>Enhancing the developer experience</a:t>
            </a:r>
          </a:p>
        </p:txBody>
      </p:sp>
      <p:sp>
        <p:nvSpPr>
          <p:cNvPr id="6" name="Text Placeholder 5"/>
          <p:cNvSpPr>
            <a:spLocks noGrp="1"/>
          </p:cNvSpPr>
          <p:nvPr>
            <p:ph type="body" sz="quarter" idx="10"/>
          </p:nvPr>
        </p:nvSpPr>
        <p:spPr>
          <a:xfrm>
            <a:off x="504231" y="2675387"/>
            <a:ext cx="4227713" cy="3539430"/>
          </a:xfrm>
        </p:spPr>
        <p:txBody>
          <a:bodyPr/>
          <a:lstStyle/>
          <a:p>
            <a:pPr marL="0" indent="0">
              <a:spcBef>
                <a:spcPts val="1000"/>
              </a:spcBef>
              <a:buNone/>
            </a:pPr>
            <a:r>
              <a:rPr lang="en-US" sz="2000" b="1" dirty="0">
                <a:latin typeface="Segoe UI" panose="020B0502040204020203" pitchFamily="34" charset="0"/>
                <a:cs typeface="Segoe UI" panose="020B0502040204020203" pitchFamily="34" charset="0"/>
              </a:rPr>
              <a:t>SQL Graph </a:t>
            </a:r>
            <a:r>
              <a:rPr lang="en-US" sz="2000" dirty="0">
                <a:latin typeface="Segoe UI" panose="020B0502040204020203" pitchFamily="34" charset="0"/>
                <a:cs typeface="Segoe UI" panose="020B0502040204020203" pitchFamily="34" charset="0"/>
              </a:rPr>
              <a:t>enhancements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UTF-8</a:t>
            </a:r>
            <a:r>
              <a:rPr lang="en-US" sz="2000" dirty="0">
                <a:latin typeface="Segoe UI" panose="020B0502040204020203" pitchFamily="34" charset="0"/>
                <a:cs typeface="Segoe UI" panose="020B0502040204020203" pitchFamily="34" charset="0"/>
              </a:rPr>
              <a:t> support</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Machine Learning Services </a:t>
            </a:r>
            <a:r>
              <a:rPr lang="en-US" sz="2000" dirty="0">
                <a:latin typeface="Segoe UI" panose="020B0502040204020203" pitchFamily="34" charset="0"/>
                <a:cs typeface="Segoe UI" panose="020B0502040204020203" pitchFamily="34" charset="0"/>
              </a:rPr>
              <a:t>enhancements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buNone/>
            </a:pPr>
            <a:r>
              <a:rPr lang="en-US" sz="2000" dirty="0">
                <a:latin typeface="+mn-lt"/>
                <a:cs typeface="Segoe UI" panose="020B0502040204020203" pitchFamily="34" charset="0"/>
              </a:rPr>
              <a:t>Extensibility Framework </a:t>
            </a:r>
            <a:r>
              <a:rPr lang="en-US" b="1" dirty="0">
                <a:latin typeface="+mn-lt"/>
              </a:rPr>
              <a:t>SQL Server Language Extensions</a:t>
            </a:r>
            <a:endParaRPr lang="en-US" sz="2000" b="1" dirty="0">
              <a:latin typeface="+mn-lt"/>
              <a:cs typeface="Segoe UI" panose="020B0502040204020203" pitchFamily="34" charset="0"/>
            </a:endParaRPr>
          </a:p>
        </p:txBody>
      </p:sp>
      <p:cxnSp>
        <p:nvCxnSpPr>
          <p:cNvPr id="7" name="Connector: Elbow 6">
            <a:extLst>
              <a:ext uri="{FF2B5EF4-FFF2-40B4-BE49-F238E27FC236}">
                <a16:creationId xmlns:a16="http://schemas.microsoft.com/office/drawing/2014/main" id="{588D7C60-10B6-4ECA-A06C-33D6B2C57609}"/>
              </a:ext>
            </a:extLst>
          </p:cNvPr>
          <p:cNvCxnSpPr>
            <a:cxnSpLocks/>
          </p:cNvCxnSpPr>
          <p:nvPr/>
        </p:nvCxnSpPr>
        <p:spPr>
          <a:xfrm rot="10800000">
            <a:off x="6303811" y="3229606"/>
            <a:ext cx="1232978" cy="191149"/>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E5DE9E0-4A09-465D-97A0-1BE2CAA3AFBD}"/>
              </a:ext>
            </a:extLst>
          </p:cNvPr>
          <p:cNvSpPr txBox="1"/>
          <p:nvPr/>
        </p:nvSpPr>
        <p:spPr>
          <a:xfrm>
            <a:off x="6458561" y="3499595"/>
            <a:ext cx="821549"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T-SQL</a:t>
            </a:r>
          </a:p>
        </p:txBody>
      </p:sp>
      <p:sp>
        <p:nvSpPr>
          <p:cNvPr id="18" name="TextBox 17">
            <a:extLst>
              <a:ext uri="{FF2B5EF4-FFF2-40B4-BE49-F238E27FC236}">
                <a16:creationId xmlns:a16="http://schemas.microsoft.com/office/drawing/2014/main" id="{22237CE7-3C58-4C12-B01D-9333E6F6B996}"/>
              </a:ext>
            </a:extLst>
          </p:cNvPr>
          <p:cNvSpPr txBox="1"/>
          <p:nvPr/>
        </p:nvSpPr>
        <p:spPr>
          <a:xfrm>
            <a:off x="8811773" y="3474048"/>
            <a:ext cx="1120617" cy="461665"/>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Direct communications for performance</a:t>
            </a:r>
          </a:p>
        </p:txBody>
      </p:sp>
      <p:sp>
        <p:nvSpPr>
          <p:cNvPr id="19" name="TextBox 18">
            <a:extLst>
              <a:ext uri="{FF2B5EF4-FFF2-40B4-BE49-F238E27FC236}">
                <a16:creationId xmlns:a16="http://schemas.microsoft.com/office/drawing/2014/main" id="{FC79762F-057A-4E66-85E0-B7B8A5FAFD02}"/>
              </a:ext>
            </a:extLst>
          </p:cNvPr>
          <p:cNvSpPr txBox="1"/>
          <p:nvPr/>
        </p:nvSpPr>
        <p:spPr>
          <a:xfrm>
            <a:off x="10070551" y="1699215"/>
            <a:ext cx="1260883"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Satellite</a:t>
            </a:r>
          </a:p>
        </p:txBody>
      </p:sp>
      <p:cxnSp>
        <p:nvCxnSpPr>
          <p:cNvPr id="21" name="Connector: Elbow 20">
            <a:extLst>
              <a:ext uri="{FF2B5EF4-FFF2-40B4-BE49-F238E27FC236}">
                <a16:creationId xmlns:a16="http://schemas.microsoft.com/office/drawing/2014/main" id="{D75625B4-8397-4336-A3B6-B7EB8627D6DF}"/>
              </a:ext>
            </a:extLst>
          </p:cNvPr>
          <p:cNvCxnSpPr>
            <a:cxnSpLocks/>
          </p:cNvCxnSpPr>
          <p:nvPr/>
        </p:nvCxnSpPr>
        <p:spPr>
          <a:xfrm rot="10800000">
            <a:off x="8097098" y="4135942"/>
            <a:ext cx="560308" cy="866578"/>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570D4CC-4359-4202-B734-D47DAF50D064}"/>
              </a:ext>
            </a:extLst>
          </p:cNvPr>
          <p:cNvCxnSpPr>
            <a:cxnSpLocks/>
          </p:cNvCxnSpPr>
          <p:nvPr/>
        </p:nvCxnSpPr>
        <p:spPr>
          <a:xfrm flipV="1">
            <a:off x="9381800" y="4859722"/>
            <a:ext cx="1345125" cy="341111"/>
          </a:xfrm>
          <a:prstGeom prst="bentConnector2">
            <a:avLst/>
          </a:prstGeom>
          <a:ln w="12700">
            <a:solidFill>
              <a:srgbClr val="0078D7"/>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0D3B179-7CDA-404D-9BAD-FA4864924865}"/>
              </a:ext>
            </a:extLst>
          </p:cNvPr>
          <p:cNvSpPr/>
          <p:nvPr/>
        </p:nvSpPr>
        <p:spPr bwMode="auto">
          <a:xfrm>
            <a:off x="6674376" y="713650"/>
            <a:ext cx="3523041" cy="215444"/>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Extend T-SQL with R, Python, and Java</a:t>
            </a:r>
          </a:p>
        </p:txBody>
      </p:sp>
      <p:sp>
        <p:nvSpPr>
          <p:cNvPr id="27" name="Freeform: Shape 829">
            <a:extLst>
              <a:ext uri="{FF2B5EF4-FFF2-40B4-BE49-F238E27FC236}">
                <a16:creationId xmlns:a16="http://schemas.microsoft.com/office/drawing/2014/main" id="{746D3B5F-1D00-9342-852F-51EB217A59D6}"/>
              </a:ext>
            </a:extLst>
          </p:cNvPr>
          <p:cNvSpPr/>
          <p:nvPr/>
        </p:nvSpPr>
        <p:spPr bwMode="auto">
          <a:xfrm>
            <a:off x="7686854" y="2789318"/>
            <a:ext cx="782406" cy="1008684"/>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a:p>
            <a:pPr lvl="0" algn="ctr" defTabSz="932472" fontAlgn="base">
              <a:spcBef>
                <a:spcPct val="0"/>
              </a:spcBef>
              <a:spcAft>
                <a:spcPct val="0"/>
              </a:spcAft>
            </a:pPr>
            <a:r>
              <a:rPr lang="en-US" sz="1000" b="1" dirty="0">
                <a:solidFill>
                  <a:srgbClr val="50E6FF"/>
                </a:solidFill>
              </a:rPr>
              <a:t>SQL Server</a:t>
            </a:r>
          </a:p>
        </p:txBody>
      </p:sp>
      <p:grpSp>
        <p:nvGrpSpPr>
          <p:cNvPr id="24" name="Group 23">
            <a:extLst>
              <a:ext uri="{FF2B5EF4-FFF2-40B4-BE49-F238E27FC236}">
                <a16:creationId xmlns:a16="http://schemas.microsoft.com/office/drawing/2014/main" id="{06D11017-CDE4-D141-A482-C9FFB6AA82F8}"/>
              </a:ext>
            </a:extLst>
          </p:cNvPr>
          <p:cNvGrpSpPr/>
          <p:nvPr/>
        </p:nvGrpSpPr>
        <p:grpSpPr>
          <a:xfrm>
            <a:off x="5942460" y="2496065"/>
            <a:ext cx="650980" cy="630708"/>
            <a:chOff x="7157554" y="1735934"/>
            <a:chExt cx="397423" cy="398542"/>
          </a:xfrm>
        </p:grpSpPr>
        <p:grpSp>
          <p:nvGrpSpPr>
            <p:cNvPr id="25" name="Group 24">
              <a:extLst>
                <a:ext uri="{FF2B5EF4-FFF2-40B4-BE49-F238E27FC236}">
                  <a16:creationId xmlns:a16="http://schemas.microsoft.com/office/drawing/2014/main" id="{86249C5D-21F1-404A-B435-C2BFD6EFBC3B}"/>
                </a:ext>
              </a:extLst>
            </p:cNvPr>
            <p:cNvGrpSpPr/>
            <p:nvPr/>
          </p:nvGrpSpPr>
          <p:grpSpPr>
            <a:xfrm>
              <a:off x="7157554" y="1735934"/>
              <a:ext cx="397423" cy="398542"/>
              <a:chOff x="2107244" y="1575258"/>
              <a:chExt cx="310993" cy="264555"/>
            </a:xfrm>
            <a:solidFill>
              <a:srgbClr val="0078D7"/>
            </a:solidFill>
          </p:grpSpPr>
          <p:sp>
            <p:nvSpPr>
              <p:cNvPr id="32" name="Rectangle 9">
                <a:extLst>
                  <a:ext uri="{FF2B5EF4-FFF2-40B4-BE49-F238E27FC236}">
                    <a16:creationId xmlns:a16="http://schemas.microsoft.com/office/drawing/2014/main" id="{0FB9C916-E911-3540-BB67-FCD6F7944462}"/>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33" name="Line 10">
                <a:extLst>
                  <a:ext uri="{FF2B5EF4-FFF2-40B4-BE49-F238E27FC236}">
                    <a16:creationId xmlns:a16="http://schemas.microsoft.com/office/drawing/2014/main" id="{65F8A54F-11C1-FC42-A665-3113ED3CC25E}"/>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grpSp>
          <p:nvGrpSpPr>
            <p:cNvPr id="28" name="Group 27">
              <a:extLst>
                <a:ext uri="{FF2B5EF4-FFF2-40B4-BE49-F238E27FC236}">
                  <a16:creationId xmlns:a16="http://schemas.microsoft.com/office/drawing/2014/main" id="{5F7ACF43-4BCA-8C40-8EBD-932BDEC723FF}"/>
                </a:ext>
              </a:extLst>
            </p:cNvPr>
            <p:cNvGrpSpPr/>
            <p:nvPr/>
          </p:nvGrpSpPr>
          <p:grpSpPr>
            <a:xfrm>
              <a:off x="7264761" y="1903738"/>
              <a:ext cx="191394" cy="180132"/>
              <a:chOff x="2202934" y="1701907"/>
              <a:chExt cx="95690" cy="90061"/>
            </a:xfrm>
            <a:solidFill>
              <a:srgbClr val="50E6FF"/>
            </a:solidFill>
          </p:grpSpPr>
          <p:sp>
            <p:nvSpPr>
              <p:cNvPr id="30" name="Freeform 14">
                <a:extLst>
                  <a:ext uri="{FF2B5EF4-FFF2-40B4-BE49-F238E27FC236}">
                    <a16:creationId xmlns:a16="http://schemas.microsoft.com/office/drawing/2014/main" id="{72E93978-3D6C-D540-9470-AB9367A9BE7F}"/>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31" name="Line 15">
                <a:extLst>
                  <a:ext uri="{FF2B5EF4-FFF2-40B4-BE49-F238E27FC236}">
                    <a16:creationId xmlns:a16="http://schemas.microsoft.com/office/drawing/2014/main" id="{73BF02FE-8052-1745-B9B5-7859D3C786CD}"/>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29" name="Oval 28">
              <a:extLst>
                <a:ext uri="{FF2B5EF4-FFF2-40B4-BE49-F238E27FC236}">
                  <a16:creationId xmlns:a16="http://schemas.microsoft.com/office/drawing/2014/main" id="{FC900D63-64E8-C04A-A24F-7FB6786D0FB0}"/>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cxnSp>
        <p:nvCxnSpPr>
          <p:cNvPr id="3" name="Straight Connector 2">
            <a:extLst>
              <a:ext uri="{FF2B5EF4-FFF2-40B4-BE49-F238E27FC236}">
                <a16:creationId xmlns:a16="http://schemas.microsoft.com/office/drawing/2014/main" id="{96BCE4A6-4430-1E43-95B2-8C6F3C6A5C31}"/>
              </a:ext>
            </a:extLst>
          </p:cNvPr>
          <p:cNvCxnSpPr/>
          <p:nvPr/>
        </p:nvCxnSpPr>
        <p:spPr>
          <a:xfrm>
            <a:off x="8657406" y="3420166"/>
            <a:ext cx="1372090" cy="0"/>
          </a:xfrm>
          <a:prstGeom prst="line">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F634C26D-E87C-7F40-BAF7-6BE7332C373D}"/>
              </a:ext>
            </a:extLst>
          </p:cNvPr>
          <p:cNvGrpSpPr/>
          <p:nvPr/>
        </p:nvGrpSpPr>
        <p:grpSpPr>
          <a:xfrm>
            <a:off x="8734730" y="4670327"/>
            <a:ext cx="608721" cy="615212"/>
            <a:chOff x="7632206" y="4181475"/>
            <a:chExt cx="1932899" cy="1953509"/>
          </a:xfrm>
        </p:grpSpPr>
        <p:sp>
          <p:nvSpPr>
            <p:cNvPr id="35" name="Rectangle 34">
              <a:extLst>
                <a:ext uri="{FF2B5EF4-FFF2-40B4-BE49-F238E27FC236}">
                  <a16:creationId xmlns:a16="http://schemas.microsoft.com/office/drawing/2014/main" id="{C70F2D69-9870-4F45-8AC6-7CD4C608F641}"/>
                </a:ext>
              </a:extLst>
            </p:cNvPr>
            <p:cNvSpPr/>
            <p:nvPr/>
          </p:nvSpPr>
          <p:spPr bwMode="auto">
            <a:xfrm>
              <a:off x="7632206" y="5983357"/>
              <a:ext cx="1932899" cy="151627"/>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6" name="Triangle 35">
              <a:extLst>
                <a:ext uri="{FF2B5EF4-FFF2-40B4-BE49-F238E27FC236}">
                  <a16:creationId xmlns:a16="http://schemas.microsoft.com/office/drawing/2014/main" id="{D4709E32-4734-D143-9532-F8AB45AAE431}"/>
                </a:ext>
              </a:extLst>
            </p:cNvPr>
            <p:cNvSpPr/>
            <p:nvPr/>
          </p:nvSpPr>
          <p:spPr bwMode="auto">
            <a:xfrm>
              <a:off x="7752522" y="5217903"/>
              <a:ext cx="1024089" cy="765454"/>
            </a:xfrm>
            <a:prstGeom prst="triangle">
              <a:avLst>
                <a:gd name="adj" fmla="val 49234"/>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7" name="Triangle 36">
              <a:extLst>
                <a:ext uri="{FF2B5EF4-FFF2-40B4-BE49-F238E27FC236}">
                  <a16:creationId xmlns:a16="http://schemas.microsoft.com/office/drawing/2014/main" id="{5D7A721C-2F86-0F4A-98F1-8BB6C3233276}"/>
                </a:ext>
              </a:extLst>
            </p:cNvPr>
            <p:cNvSpPr/>
            <p:nvPr/>
          </p:nvSpPr>
          <p:spPr bwMode="auto">
            <a:xfrm>
              <a:off x="7990551" y="4181476"/>
              <a:ext cx="548031" cy="609186"/>
            </a:xfrm>
            <a:prstGeom prst="triangle">
              <a:avLst>
                <a:gd name="adj" fmla="val 49234"/>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8" name="Rectangle 37">
              <a:extLst>
                <a:ext uri="{FF2B5EF4-FFF2-40B4-BE49-F238E27FC236}">
                  <a16:creationId xmlns:a16="http://schemas.microsoft.com/office/drawing/2014/main" id="{1F5A370A-0683-C343-B26C-DE61FF613399}"/>
                </a:ext>
              </a:extLst>
            </p:cNvPr>
            <p:cNvSpPr/>
            <p:nvPr/>
          </p:nvSpPr>
          <p:spPr bwMode="auto">
            <a:xfrm>
              <a:off x="7990551" y="4790662"/>
              <a:ext cx="548031" cy="1192695"/>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9" name="Oval 38">
              <a:extLst>
                <a:ext uri="{FF2B5EF4-FFF2-40B4-BE49-F238E27FC236}">
                  <a16:creationId xmlns:a16="http://schemas.microsoft.com/office/drawing/2014/main" id="{CC9E2120-5A00-A049-8650-3BF2F6F8AD65}"/>
                </a:ext>
              </a:extLst>
            </p:cNvPr>
            <p:cNvSpPr/>
            <p:nvPr/>
          </p:nvSpPr>
          <p:spPr bwMode="auto">
            <a:xfrm>
              <a:off x="8195814" y="492877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0" name="Oval 39">
              <a:extLst>
                <a:ext uri="{FF2B5EF4-FFF2-40B4-BE49-F238E27FC236}">
                  <a16:creationId xmlns:a16="http://schemas.microsoft.com/office/drawing/2014/main" id="{38801540-DC47-AA4B-B979-BAA1AACAD839}"/>
                </a:ext>
              </a:extLst>
            </p:cNvPr>
            <p:cNvSpPr/>
            <p:nvPr/>
          </p:nvSpPr>
          <p:spPr bwMode="auto">
            <a:xfrm>
              <a:off x="8206905" y="514915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1" name="Rectangle 40">
              <a:extLst>
                <a:ext uri="{FF2B5EF4-FFF2-40B4-BE49-F238E27FC236}">
                  <a16:creationId xmlns:a16="http://schemas.microsoft.com/office/drawing/2014/main" id="{0671AC8A-4D54-EC4E-85D3-8706AFA7E8BD}"/>
                </a:ext>
              </a:extLst>
            </p:cNvPr>
            <p:cNvSpPr/>
            <p:nvPr/>
          </p:nvSpPr>
          <p:spPr bwMode="auto">
            <a:xfrm>
              <a:off x="8249516" y="5600630"/>
              <a:ext cx="45719" cy="382727"/>
            </a:xfrm>
            <a:prstGeom prst="rect">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2" name="Rectangle 41">
              <a:extLst>
                <a:ext uri="{FF2B5EF4-FFF2-40B4-BE49-F238E27FC236}">
                  <a16:creationId xmlns:a16="http://schemas.microsoft.com/office/drawing/2014/main" id="{A6A54105-E279-044E-864B-F8EA2E89BC41}"/>
                </a:ext>
              </a:extLst>
            </p:cNvPr>
            <p:cNvSpPr/>
            <p:nvPr/>
          </p:nvSpPr>
          <p:spPr bwMode="auto">
            <a:xfrm>
              <a:off x="8975558" y="4181475"/>
              <a:ext cx="360947" cy="1801881"/>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3" name="Rectangle 42">
              <a:extLst>
                <a:ext uri="{FF2B5EF4-FFF2-40B4-BE49-F238E27FC236}">
                  <a16:creationId xmlns:a16="http://schemas.microsoft.com/office/drawing/2014/main" id="{EF56AC7E-41DC-B14B-9F25-D978083179A2}"/>
                </a:ext>
              </a:extLst>
            </p:cNvPr>
            <p:cNvSpPr/>
            <p:nvPr/>
          </p:nvSpPr>
          <p:spPr bwMode="auto">
            <a:xfrm>
              <a:off x="8538581" y="4873539"/>
              <a:ext cx="436977" cy="55232"/>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45" name="TextBox 44">
            <a:extLst>
              <a:ext uri="{FF2B5EF4-FFF2-40B4-BE49-F238E27FC236}">
                <a16:creationId xmlns:a16="http://schemas.microsoft.com/office/drawing/2014/main" id="{EE4FF7DD-8A8A-CA4C-A4D2-5FA9E3BCB96E}"/>
              </a:ext>
            </a:extLst>
          </p:cNvPr>
          <p:cNvSpPr txBox="1"/>
          <p:nvPr/>
        </p:nvSpPr>
        <p:spPr>
          <a:xfrm>
            <a:off x="8487309" y="5347093"/>
            <a:ext cx="1120617"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Launch pad</a:t>
            </a:r>
          </a:p>
        </p:txBody>
      </p:sp>
      <p:sp>
        <p:nvSpPr>
          <p:cNvPr id="2" name="Rectangle 1">
            <a:extLst>
              <a:ext uri="{FF2B5EF4-FFF2-40B4-BE49-F238E27FC236}">
                <a16:creationId xmlns:a16="http://schemas.microsoft.com/office/drawing/2014/main" id="{7E463AB3-8DC6-45D1-BCC9-F7DE90E8743D}"/>
              </a:ext>
            </a:extLst>
          </p:cNvPr>
          <p:cNvSpPr/>
          <p:nvPr/>
        </p:nvSpPr>
        <p:spPr bwMode="auto">
          <a:xfrm>
            <a:off x="7429463" y="1572461"/>
            <a:ext cx="4071010" cy="4073427"/>
          </a:xfrm>
          <a:prstGeom prst="rect">
            <a:avLst/>
          </a:prstGeom>
          <a:no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9" name="Rectangle 8">
            <a:extLst>
              <a:ext uri="{FF2B5EF4-FFF2-40B4-BE49-F238E27FC236}">
                <a16:creationId xmlns:a16="http://schemas.microsoft.com/office/drawing/2014/main" id="{90A20F47-51B7-47F1-AB39-1EB2DE33F721}"/>
              </a:ext>
            </a:extLst>
          </p:cNvPr>
          <p:cNvSpPr/>
          <p:nvPr/>
        </p:nvSpPr>
        <p:spPr bwMode="auto">
          <a:xfrm>
            <a:off x="10177356" y="1937056"/>
            <a:ext cx="1099140" cy="285284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10" name="TextBox 9">
            <a:extLst>
              <a:ext uri="{FF2B5EF4-FFF2-40B4-BE49-F238E27FC236}">
                <a16:creationId xmlns:a16="http://schemas.microsoft.com/office/drawing/2014/main" id="{EBD14818-7AD6-4059-AC5A-E2E826820862}"/>
              </a:ext>
            </a:extLst>
          </p:cNvPr>
          <p:cNvSpPr txBox="1"/>
          <p:nvPr/>
        </p:nvSpPr>
        <p:spPr>
          <a:xfrm>
            <a:off x="10414252" y="1973322"/>
            <a:ext cx="625346" cy="615553"/>
          </a:xfrm>
          <a:prstGeom prst="rect">
            <a:avLst/>
          </a:prstGeom>
          <a:noFill/>
        </p:spPr>
        <p:txBody>
          <a:bodyPr wrap="square" lIns="0" tIns="0" rIns="0" bIns="0" rtlCol="0">
            <a:spAutoFit/>
          </a:bodyPr>
          <a:lstStyle/>
          <a:p>
            <a:pPr marL="0" marR="0" lvl="0" indent="0" algn="ctr" defTabSz="1218935" rtl="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R</a:t>
            </a:r>
          </a:p>
        </p:txBody>
      </p:sp>
      <p:grpSp>
        <p:nvGrpSpPr>
          <p:cNvPr id="11" name="Group 10">
            <a:extLst>
              <a:ext uri="{FF2B5EF4-FFF2-40B4-BE49-F238E27FC236}">
                <a16:creationId xmlns:a16="http://schemas.microsoft.com/office/drawing/2014/main" id="{321B6EDF-43A1-4C24-AF45-DCD9307D9B15}"/>
              </a:ext>
            </a:extLst>
          </p:cNvPr>
          <p:cNvGrpSpPr>
            <a:grpSpLocks noChangeAspect="1"/>
          </p:cNvGrpSpPr>
          <p:nvPr/>
        </p:nvGrpSpPr>
        <p:grpSpPr bwMode="auto">
          <a:xfrm>
            <a:off x="10531597" y="2706720"/>
            <a:ext cx="418209" cy="420053"/>
            <a:chOff x="522" y="2880"/>
            <a:chExt cx="908" cy="912"/>
          </a:xfrm>
          <a:solidFill>
            <a:schemeClr val="accent1"/>
          </a:solidFill>
        </p:grpSpPr>
        <p:sp>
          <p:nvSpPr>
            <p:cNvPr id="13" name="Freeform 5">
              <a:extLst>
                <a:ext uri="{FF2B5EF4-FFF2-40B4-BE49-F238E27FC236}">
                  <a16:creationId xmlns:a16="http://schemas.microsoft.com/office/drawing/2014/main" id="{07E33A7A-913D-4CCA-9CA6-4904B96A6A07}"/>
                </a:ext>
              </a:extLst>
            </p:cNvPr>
            <p:cNvSpPr>
              <a:spLocks noEditPoints="1"/>
            </p:cNvSpPr>
            <p:nvPr/>
          </p:nvSpPr>
          <p:spPr bwMode="auto">
            <a:xfrm>
              <a:off x="522" y="2880"/>
              <a:ext cx="668" cy="669"/>
            </a:xfrm>
            <a:custGeom>
              <a:avLst/>
              <a:gdLst>
                <a:gd name="T0" fmla="*/ 223 w 332"/>
                <a:gd name="T1" fmla="*/ 0 h 332"/>
                <a:gd name="T2" fmla="*/ 172 w 332"/>
                <a:gd name="T3" fmla="*/ 4 h 332"/>
                <a:gd name="T4" fmla="*/ 118 w 332"/>
                <a:gd name="T5" fmla="*/ 60 h 332"/>
                <a:gd name="T6" fmla="*/ 118 w 332"/>
                <a:gd name="T7" fmla="*/ 101 h 332"/>
                <a:gd name="T8" fmla="*/ 225 w 332"/>
                <a:gd name="T9" fmla="*/ 101 h 332"/>
                <a:gd name="T10" fmla="*/ 225 w 332"/>
                <a:gd name="T11" fmla="*/ 114 h 332"/>
                <a:gd name="T12" fmla="*/ 118 w 332"/>
                <a:gd name="T13" fmla="*/ 114 h 332"/>
                <a:gd name="T14" fmla="*/ 78 w 332"/>
                <a:gd name="T15" fmla="*/ 114 h 332"/>
                <a:gd name="T16" fmla="*/ 11 w 332"/>
                <a:gd name="T17" fmla="*/ 169 h 332"/>
                <a:gd name="T18" fmla="*/ 11 w 332"/>
                <a:gd name="T19" fmla="*/ 278 h 332"/>
                <a:gd name="T20" fmla="*/ 68 w 332"/>
                <a:gd name="T21" fmla="*/ 332 h 332"/>
                <a:gd name="T22" fmla="*/ 105 w 332"/>
                <a:gd name="T23" fmla="*/ 332 h 332"/>
                <a:gd name="T24" fmla="*/ 105 w 332"/>
                <a:gd name="T25" fmla="*/ 283 h 332"/>
                <a:gd name="T26" fmla="*/ 172 w 332"/>
                <a:gd name="T27" fmla="*/ 216 h 332"/>
                <a:gd name="T28" fmla="*/ 279 w 332"/>
                <a:gd name="T29" fmla="*/ 216 h 332"/>
                <a:gd name="T30" fmla="*/ 332 w 332"/>
                <a:gd name="T31" fmla="*/ 162 h 332"/>
                <a:gd name="T32" fmla="*/ 332 w 332"/>
                <a:gd name="T33" fmla="*/ 60 h 332"/>
                <a:gd name="T34" fmla="*/ 279 w 332"/>
                <a:gd name="T35" fmla="*/ 4 h 332"/>
                <a:gd name="T36" fmla="*/ 223 w 332"/>
                <a:gd name="T37" fmla="*/ 0 h 332"/>
                <a:gd name="T38" fmla="*/ 165 w 332"/>
                <a:gd name="T39" fmla="*/ 33 h 332"/>
                <a:gd name="T40" fmla="*/ 185 w 332"/>
                <a:gd name="T41" fmla="*/ 53 h 332"/>
                <a:gd name="T42" fmla="*/ 165 w 332"/>
                <a:gd name="T43" fmla="*/ 73 h 332"/>
                <a:gd name="T44" fmla="*/ 145 w 332"/>
                <a:gd name="T45" fmla="*/ 53 h 332"/>
                <a:gd name="T46" fmla="*/ 165 w 332"/>
                <a:gd name="T47" fmla="*/ 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2" h="332">
                  <a:moveTo>
                    <a:pt x="223" y="0"/>
                  </a:moveTo>
                  <a:cubicBezTo>
                    <a:pt x="205" y="0"/>
                    <a:pt x="187" y="1"/>
                    <a:pt x="172" y="4"/>
                  </a:cubicBezTo>
                  <a:cubicBezTo>
                    <a:pt x="126" y="12"/>
                    <a:pt x="118" y="29"/>
                    <a:pt x="118" y="60"/>
                  </a:cubicBezTo>
                  <a:cubicBezTo>
                    <a:pt x="118" y="101"/>
                    <a:pt x="118" y="101"/>
                    <a:pt x="118" y="101"/>
                  </a:cubicBezTo>
                  <a:cubicBezTo>
                    <a:pt x="225" y="101"/>
                    <a:pt x="225" y="101"/>
                    <a:pt x="225" y="101"/>
                  </a:cubicBezTo>
                  <a:cubicBezTo>
                    <a:pt x="225" y="114"/>
                    <a:pt x="225" y="114"/>
                    <a:pt x="225" y="114"/>
                  </a:cubicBezTo>
                  <a:cubicBezTo>
                    <a:pt x="118" y="114"/>
                    <a:pt x="118" y="114"/>
                    <a:pt x="118" y="114"/>
                  </a:cubicBezTo>
                  <a:cubicBezTo>
                    <a:pt x="78" y="114"/>
                    <a:pt x="78" y="114"/>
                    <a:pt x="78" y="114"/>
                  </a:cubicBezTo>
                  <a:cubicBezTo>
                    <a:pt x="47" y="114"/>
                    <a:pt x="19" y="133"/>
                    <a:pt x="11" y="169"/>
                  </a:cubicBezTo>
                  <a:cubicBezTo>
                    <a:pt x="1" y="210"/>
                    <a:pt x="0" y="235"/>
                    <a:pt x="11" y="278"/>
                  </a:cubicBezTo>
                  <a:cubicBezTo>
                    <a:pt x="18" y="309"/>
                    <a:pt x="37" y="332"/>
                    <a:pt x="68" y="332"/>
                  </a:cubicBezTo>
                  <a:cubicBezTo>
                    <a:pt x="105" y="332"/>
                    <a:pt x="105" y="332"/>
                    <a:pt x="105" y="332"/>
                  </a:cubicBezTo>
                  <a:cubicBezTo>
                    <a:pt x="105" y="283"/>
                    <a:pt x="105" y="283"/>
                    <a:pt x="105" y="283"/>
                  </a:cubicBezTo>
                  <a:cubicBezTo>
                    <a:pt x="105" y="248"/>
                    <a:pt x="135" y="216"/>
                    <a:pt x="172" y="216"/>
                  </a:cubicBezTo>
                  <a:cubicBezTo>
                    <a:pt x="279" y="216"/>
                    <a:pt x="279" y="216"/>
                    <a:pt x="279" y="216"/>
                  </a:cubicBezTo>
                  <a:cubicBezTo>
                    <a:pt x="309" y="216"/>
                    <a:pt x="332" y="192"/>
                    <a:pt x="332" y="162"/>
                  </a:cubicBezTo>
                  <a:cubicBezTo>
                    <a:pt x="332" y="60"/>
                    <a:pt x="332" y="60"/>
                    <a:pt x="332" y="60"/>
                  </a:cubicBezTo>
                  <a:cubicBezTo>
                    <a:pt x="332" y="31"/>
                    <a:pt x="308" y="9"/>
                    <a:pt x="279" y="4"/>
                  </a:cubicBezTo>
                  <a:cubicBezTo>
                    <a:pt x="260" y="1"/>
                    <a:pt x="241" y="0"/>
                    <a:pt x="223" y="0"/>
                  </a:cubicBezTo>
                  <a:close/>
                  <a:moveTo>
                    <a:pt x="165" y="33"/>
                  </a:moveTo>
                  <a:cubicBezTo>
                    <a:pt x="176" y="33"/>
                    <a:pt x="185" y="42"/>
                    <a:pt x="185" y="53"/>
                  </a:cubicBezTo>
                  <a:cubicBezTo>
                    <a:pt x="185" y="64"/>
                    <a:pt x="176" y="73"/>
                    <a:pt x="165" y="73"/>
                  </a:cubicBezTo>
                  <a:cubicBezTo>
                    <a:pt x="154" y="73"/>
                    <a:pt x="145" y="64"/>
                    <a:pt x="145" y="53"/>
                  </a:cubicBezTo>
                  <a:cubicBezTo>
                    <a:pt x="145" y="42"/>
                    <a:pt x="154" y="33"/>
                    <a:pt x="16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sp>
          <p:nvSpPr>
            <p:cNvPr id="14" name="Freeform 6">
              <a:extLst>
                <a:ext uri="{FF2B5EF4-FFF2-40B4-BE49-F238E27FC236}">
                  <a16:creationId xmlns:a16="http://schemas.microsoft.com/office/drawing/2014/main" id="{A95278E2-AD58-489F-BE01-B25EC6F038A5}"/>
                </a:ext>
              </a:extLst>
            </p:cNvPr>
            <p:cNvSpPr>
              <a:spLocks noEditPoints="1"/>
            </p:cNvSpPr>
            <p:nvPr/>
          </p:nvSpPr>
          <p:spPr bwMode="auto">
            <a:xfrm>
              <a:off x="760" y="3110"/>
              <a:ext cx="670" cy="682"/>
            </a:xfrm>
            <a:custGeom>
              <a:avLst/>
              <a:gdLst>
                <a:gd name="T0" fmla="*/ 228 w 333"/>
                <a:gd name="T1" fmla="*/ 0 h 339"/>
                <a:gd name="T2" fmla="*/ 228 w 333"/>
                <a:gd name="T3" fmla="*/ 48 h 339"/>
                <a:gd name="T4" fmla="*/ 161 w 333"/>
                <a:gd name="T5" fmla="*/ 116 h 339"/>
                <a:gd name="T6" fmla="*/ 54 w 333"/>
                <a:gd name="T7" fmla="*/ 116 h 339"/>
                <a:gd name="T8" fmla="*/ 0 w 333"/>
                <a:gd name="T9" fmla="*/ 170 h 339"/>
                <a:gd name="T10" fmla="*/ 0 w 333"/>
                <a:gd name="T11" fmla="*/ 273 h 339"/>
                <a:gd name="T12" fmla="*/ 54 w 333"/>
                <a:gd name="T13" fmla="*/ 327 h 339"/>
                <a:gd name="T14" fmla="*/ 161 w 333"/>
                <a:gd name="T15" fmla="*/ 327 h 339"/>
                <a:gd name="T16" fmla="*/ 214 w 333"/>
                <a:gd name="T17" fmla="*/ 273 h 339"/>
                <a:gd name="T18" fmla="*/ 214 w 333"/>
                <a:gd name="T19" fmla="*/ 232 h 339"/>
                <a:gd name="T20" fmla="*/ 107 w 333"/>
                <a:gd name="T21" fmla="*/ 232 h 339"/>
                <a:gd name="T22" fmla="*/ 107 w 333"/>
                <a:gd name="T23" fmla="*/ 218 h 339"/>
                <a:gd name="T24" fmla="*/ 214 w 333"/>
                <a:gd name="T25" fmla="*/ 218 h 339"/>
                <a:gd name="T26" fmla="*/ 268 w 333"/>
                <a:gd name="T27" fmla="*/ 218 h 339"/>
                <a:gd name="T28" fmla="*/ 322 w 333"/>
                <a:gd name="T29" fmla="*/ 164 h 339"/>
                <a:gd name="T30" fmla="*/ 322 w 333"/>
                <a:gd name="T31" fmla="*/ 55 h 339"/>
                <a:gd name="T32" fmla="*/ 268 w 333"/>
                <a:gd name="T33" fmla="*/ 0 h 339"/>
                <a:gd name="T34" fmla="*/ 228 w 333"/>
                <a:gd name="T35" fmla="*/ 0 h 339"/>
                <a:gd name="T36" fmla="*/ 167 w 333"/>
                <a:gd name="T37" fmla="*/ 259 h 339"/>
                <a:gd name="T38" fmla="*/ 188 w 333"/>
                <a:gd name="T39" fmla="*/ 279 h 339"/>
                <a:gd name="T40" fmla="*/ 167 w 333"/>
                <a:gd name="T41" fmla="*/ 300 h 339"/>
                <a:gd name="T42" fmla="*/ 147 w 333"/>
                <a:gd name="T43" fmla="*/ 279 h 339"/>
                <a:gd name="T44" fmla="*/ 167 w 333"/>
                <a:gd name="T45" fmla="*/ 25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3" h="339">
                  <a:moveTo>
                    <a:pt x="228" y="0"/>
                  </a:moveTo>
                  <a:cubicBezTo>
                    <a:pt x="228" y="48"/>
                    <a:pt x="228" y="48"/>
                    <a:pt x="228" y="48"/>
                  </a:cubicBezTo>
                  <a:cubicBezTo>
                    <a:pt x="228" y="85"/>
                    <a:pt x="196" y="116"/>
                    <a:pt x="161" y="116"/>
                  </a:cubicBezTo>
                  <a:cubicBezTo>
                    <a:pt x="54" y="116"/>
                    <a:pt x="54" y="116"/>
                    <a:pt x="54" y="116"/>
                  </a:cubicBezTo>
                  <a:cubicBezTo>
                    <a:pt x="24" y="116"/>
                    <a:pt x="0" y="141"/>
                    <a:pt x="0" y="170"/>
                  </a:cubicBezTo>
                  <a:cubicBezTo>
                    <a:pt x="0" y="273"/>
                    <a:pt x="0" y="273"/>
                    <a:pt x="0" y="273"/>
                  </a:cubicBezTo>
                  <a:cubicBezTo>
                    <a:pt x="0" y="302"/>
                    <a:pt x="25" y="319"/>
                    <a:pt x="54" y="327"/>
                  </a:cubicBezTo>
                  <a:cubicBezTo>
                    <a:pt x="88" y="337"/>
                    <a:pt x="120" y="339"/>
                    <a:pt x="161" y="327"/>
                  </a:cubicBezTo>
                  <a:cubicBezTo>
                    <a:pt x="188" y="319"/>
                    <a:pt x="214" y="304"/>
                    <a:pt x="214" y="273"/>
                  </a:cubicBezTo>
                  <a:cubicBezTo>
                    <a:pt x="214" y="232"/>
                    <a:pt x="214" y="232"/>
                    <a:pt x="214" y="232"/>
                  </a:cubicBezTo>
                  <a:cubicBezTo>
                    <a:pt x="107" y="232"/>
                    <a:pt x="107" y="232"/>
                    <a:pt x="107" y="232"/>
                  </a:cubicBezTo>
                  <a:cubicBezTo>
                    <a:pt x="107" y="218"/>
                    <a:pt x="107" y="218"/>
                    <a:pt x="107" y="218"/>
                  </a:cubicBezTo>
                  <a:cubicBezTo>
                    <a:pt x="214" y="218"/>
                    <a:pt x="214" y="218"/>
                    <a:pt x="214" y="218"/>
                  </a:cubicBezTo>
                  <a:cubicBezTo>
                    <a:pt x="268" y="218"/>
                    <a:pt x="268" y="218"/>
                    <a:pt x="268" y="218"/>
                  </a:cubicBezTo>
                  <a:cubicBezTo>
                    <a:pt x="299" y="218"/>
                    <a:pt x="311" y="196"/>
                    <a:pt x="322" y="164"/>
                  </a:cubicBezTo>
                  <a:cubicBezTo>
                    <a:pt x="333" y="130"/>
                    <a:pt x="332" y="98"/>
                    <a:pt x="322" y="55"/>
                  </a:cubicBezTo>
                  <a:cubicBezTo>
                    <a:pt x="314" y="24"/>
                    <a:pt x="299" y="0"/>
                    <a:pt x="268" y="0"/>
                  </a:cubicBezTo>
                  <a:lnTo>
                    <a:pt x="228" y="0"/>
                  </a:lnTo>
                  <a:close/>
                  <a:moveTo>
                    <a:pt x="167" y="259"/>
                  </a:moveTo>
                  <a:cubicBezTo>
                    <a:pt x="179" y="259"/>
                    <a:pt x="188" y="268"/>
                    <a:pt x="188" y="279"/>
                  </a:cubicBezTo>
                  <a:cubicBezTo>
                    <a:pt x="188" y="291"/>
                    <a:pt x="179" y="300"/>
                    <a:pt x="167" y="300"/>
                  </a:cubicBezTo>
                  <a:cubicBezTo>
                    <a:pt x="156" y="300"/>
                    <a:pt x="147" y="291"/>
                    <a:pt x="147" y="279"/>
                  </a:cubicBezTo>
                  <a:cubicBezTo>
                    <a:pt x="147" y="268"/>
                    <a:pt x="156" y="259"/>
                    <a:pt x="167" y="2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grpSp>
      <p:grpSp>
        <p:nvGrpSpPr>
          <p:cNvPr id="16" name="Group 15">
            <a:extLst>
              <a:ext uri="{FF2B5EF4-FFF2-40B4-BE49-F238E27FC236}">
                <a16:creationId xmlns:a16="http://schemas.microsoft.com/office/drawing/2014/main" id="{958BFF54-CE8C-489C-96E5-F9FF31CB4EC9}"/>
              </a:ext>
            </a:extLst>
          </p:cNvPr>
          <p:cNvGrpSpPr/>
          <p:nvPr/>
        </p:nvGrpSpPr>
        <p:grpSpPr>
          <a:xfrm>
            <a:off x="10531597" y="3275121"/>
            <a:ext cx="418209" cy="696105"/>
            <a:chOff x="10695214" y="4270043"/>
            <a:chExt cx="860430" cy="1481780"/>
          </a:xfrm>
        </p:grpSpPr>
        <p:pic>
          <p:nvPicPr>
            <p:cNvPr id="5" name="Picture 4">
              <a:extLst>
                <a:ext uri="{FF2B5EF4-FFF2-40B4-BE49-F238E27FC236}">
                  <a16:creationId xmlns:a16="http://schemas.microsoft.com/office/drawing/2014/main" id="{7C537541-FC1D-4741-989E-BF00F92DF89B}"/>
                </a:ext>
              </a:extLst>
            </p:cNvPr>
            <p:cNvPicPr>
              <a:picLocks noChangeAspect="1"/>
            </p:cNvPicPr>
            <p:nvPr/>
          </p:nvPicPr>
          <p:blipFill rotWithShape="1">
            <a:blip r:embed="rId3"/>
            <a:srcRect r="56128"/>
            <a:stretch/>
          </p:blipFill>
          <p:spPr>
            <a:xfrm>
              <a:off x="10767230" y="4270043"/>
              <a:ext cx="716397" cy="952542"/>
            </a:xfrm>
            <a:prstGeom prst="rect">
              <a:avLst/>
            </a:prstGeom>
          </p:spPr>
        </p:pic>
        <p:pic>
          <p:nvPicPr>
            <p:cNvPr id="44" name="Picture 43">
              <a:extLst>
                <a:ext uri="{FF2B5EF4-FFF2-40B4-BE49-F238E27FC236}">
                  <a16:creationId xmlns:a16="http://schemas.microsoft.com/office/drawing/2014/main" id="{26B7F982-7642-451E-9942-2AD8CB7F915E}"/>
                </a:ext>
              </a:extLst>
            </p:cNvPr>
            <p:cNvPicPr>
              <a:picLocks noChangeAspect="1"/>
            </p:cNvPicPr>
            <p:nvPr/>
          </p:nvPicPr>
          <p:blipFill rotWithShape="1">
            <a:blip r:embed="rId3"/>
            <a:srcRect l="47307" t="34734" b="16030"/>
            <a:stretch/>
          </p:blipFill>
          <p:spPr>
            <a:xfrm>
              <a:off x="10695214" y="5282823"/>
              <a:ext cx="860430" cy="469000"/>
            </a:xfrm>
            <a:prstGeom prst="rect">
              <a:avLst/>
            </a:prstGeom>
          </p:spPr>
        </p:pic>
      </p:grpSp>
      <p:grpSp>
        <p:nvGrpSpPr>
          <p:cNvPr id="46" name="Group 45">
            <a:extLst>
              <a:ext uri="{FF2B5EF4-FFF2-40B4-BE49-F238E27FC236}">
                <a16:creationId xmlns:a16="http://schemas.microsoft.com/office/drawing/2014/main" id="{FCD63DA7-FF0A-4EBD-A9B8-4C4557C7BAD4}"/>
              </a:ext>
            </a:extLst>
          </p:cNvPr>
          <p:cNvGrpSpPr/>
          <p:nvPr/>
        </p:nvGrpSpPr>
        <p:grpSpPr>
          <a:xfrm>
            <a:off x="11075449" y="5347093"/>
            <a:ext cx="574377" cy="568183"/>
            <a:chOff x="6712956" y="9045673"/>
            <a:chExt cx="464984" cy="459971"/>
          </a:xfrm>
        </p:grpSpPr>
        <p:sp>
          <p:nvSpPr>
            <p:cNvPr id="47" name="Rectangle 46">
              <a:extLst>
                <a:ext uri="{FF2B5EF4-FFF2-40B4-BE49-F238E27FC236}">
                  <a16:creationId xmlns:a16="http://schemas.microsoft.com/office/drawing/2014/main" id="{97B3D61D-7468-4F42-94F5-CDE2BDF39047}"/>
                </a:ext>
              </a:extLst>
            </p:cNvPr>
            <p:cNvSpPr/>
            <p:nvPr/>
          </p:nvSpPr>
          <p:spPr bwMode="auto">
            <a:xfrm>
              <a:off x="6712956" y="9205584"/>
              <a:ext cx="464984" cy="138505"/>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a:extLst>
                <a:ext uri="{FF2B5EF4-FFF2-40B4-BE49-F238E27FC236}">
                  <a16:creationId xmlns:a16="http://schemas.microsoft.com/office/drawing/2014/main" id="{B226EC24-FD8B-4D7C-BC3D-548FBC1E612E}"/>
                </a:ext>
              </a:extLst>
            </p:cNvPr>
            <p:cNvSpPr/>
            <p:nvPr/>
          </p:nvSpPr>
          <p:spPr bwMode="auto">
            <a:xfrm>
              <a:off x="6712956" y="9367139"/>
              <a:ext cx="464984" cy="138505"/>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9" name="Group 48">
              <a:extLst>
                <a:ext uri="{FF2B5EF4-FFF2-40B4-BE49-F238E27FC236}">
                  <a16:creationId xmlns:a16="http://schemas.microsoft.com/office/drawing/2014/main" id="{BA642318-226B-4B8B-9CE4-D90646318725}"/>
                </a:ext>
              </a:extLst>
            </p:cNvPr>
            <p:cNvGrpSpPr/>
            <p:nvPr/>
          </p:nvGrpSpPr>
          <p:grpSpPr>
            <a:xfrm>
              <a:off x="6712956" y="9045673"/>
              <a:ext cx="464984" cy="138505"/>
              <a:chOff x="551886" y="4922823"/>
              <a:chExt cx="508602" cy="151498"/>
            </a:xfrm>
          </p:grpSpPr>
          <p:sp>
            <p:nvSpPr>
              <p:cNvPr id="58" name="Rectangle 57">
                <a:extLst>
                  <a:ext uri="{FF2B5EF4-FFF2-40B4-BE49-F238E27FC236}">
                    <a16:creationId xmlns:a16="http://schemas.microsoft.com/office/drawing/2014/main" id="{CCD72AF7-51C2-4D0E-8996-B45B0E6D9620}"/>
                  </a:ext>
                </a:extLst>
              </p:cNvPr>
              <p:cNvSpPr/>
              <p:nvPr/>
            </p:nvSpPr>
            <p:spPr bwMode="auto">
              <a:xfrm>
                <a:off x="551886" y="4922823"/>
                <a:ext cx="508602" cy="151498"/>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Oval 58">
                <a:extLst>
                  <a:ext uri="{FF2B5EF4-FFF2-40B4-BE49-F238E27FC236}">
                    <a16:creationId xmlns:a16="http://schemas.microsoft.com/office/drawing/2014/main" id="{87BADBAF-2023-4223-85B1-704531063CF2}"/>
                  </a:ext>
                </a:extLst>
              </p:cNvPr>
              <p:cNvSpPr/>
              <p:nvPr/>
            </p:nvSpPr>
            <p:spPr bwMode="auto">
              <a:xfrm flipH="1">
                <a:off x="955040" y="4971128"/>
                <a:ext cx="45720" cy="45720"/>
              </a:xfrm>
              <a:prstGeom prst="ellipse">
                <a:avLst/>
              </a:prstGeom>
              <a:solidFill>
                <a:srgbClr val="50E6FF"/>
              </a:solidFill>
              <a:ln w="12700" cap="flat" cmpd="sng" algn="ctr">
                <a:solidFill>
                  <a:srgbClr val="50E6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0" name="Straight Connector 59">
                <a:extLst>
                  <a:ext uri="{FF2B5EF4-FFF2-40B4-BE49-F238E27FC236}">
                    <a16:creationId xmlns:a16="http://schemas.microsoft.com/office/drawing/2014/main" id="{1E7C6418-1F8C-4D75-A761-9D91D3B184A1}"/>
                  </a:ext>
                </a:extLst>
              </p:cNvPr>
              <p:cNvCxnSpPr/>
              <p:nvPr/>
            </p:nvCxnSpPr>
            <p:spPr>
              <a:xfrm>
                <a:off x="625475" y="4997163"/>
                <a:ext cx="238125" cy="0"/>
              </a:xfrm>
              <a:prstGeom prst="line">
                <a:avLst/>
              </a:prstGeom>
              <a:solidFill>
                <a:srgbClr val="50E6FF"/>
              </a:solidFill>
              <a:ln w="19050" cap="flat" cmpd="sng" algn="ctr">
                <a:solidFill>
                  <a:srgbClr val="50E6FF"/>
                </a:solidFill>
                <a:prstDash val="solid"/>
                <a:headEnd type="none"/>
                <a:tailEnd type="none"/>
              </a:ln>
              <a:effectLst/>
            </p:spPr>
          </p:cxnSp>
        </p:grpSp>
        <p:cxnSp>
          <p:nvCxnSpPr>
            <p:cNvPr id="50" name="Straight Connector 49">
              <a:extLst>
                <a:ext uri="{FF2B5EF4-FFF2-40B4-BE49-F238E27FC236}">
                  <a16:creationId xmlns:a16="http://schemas.microsoft.com/office/drawing/2014/main" id="{CBE422ED-68AA-4994-9B04-7EAA9CE39424}"/>
                </a:ext>
              </a:extLst>
            </p:cNvPr>
            <p:cNvCxnSpPr>
              <a:cxnSpLocks/>
            </p:cNvCxnSpPr>
            <p:nvPr/>
          </p:nvCxnSpPr>
          <p:spPr>
            <a:xfrm>
              <a:off x="6805851" y="9400854"/>
              <a:ext cx="0" cy="67998"/>
            </a:xfrm>
            <a:prstGeom prst="line">
              <a:avLst/>
            </a:prstGeom>
            <a:noFill/>
            <a:ln w="19050" cap="flat" cmpd="sng" algn="ctr">
              <a:solidFill>
                <a:srgbClr val="50E6FF"/>
              </a:solidFill>
              <a:prstDash val="solid"/>
              <a:headEnd type="none"/>
              <a:tailEnd type="none"/>
            </a:ln>
            <a:effectLst/>
          </p:spPr>
        </p:cxnSp>
        <p:cxnSp>
          <p:nvCxnSpPr>
            <p:cNvPr id="51" name="Straight Connector 50">
              <a:extLst>
                <a:ext uri="{FF2B5EF4-FFF2-40B4-BE49-F238E27FC236}">
                  <a16:creationId xmlns:a16="http://schemas.microsoft.com/office/drawing/2014/main" id="{A7394915-7F1A-4350-9E07-3AB522BD9001}"/>
                </a:ext>
              </a:extLst>
            </p:cNvPr>
            <p:cNvCxnSpPr>
              <a:cxnSpLocks/>
            </p:cNvCxnSpPr>
            <p:nvPr/>
          </p:nvCxnSpPr>
          <p:spPr>
            <a:xfrm>
              <a:off x="6898824" y="9400854"/>
              <a:ext cx="0" cy="67998"/>
            </a:xfrm>
            <a:prstGeom prst="line">
              <a:avLst/>
            </a:prstGeom>
            <a:noFill/>
            <a:ln w="19050" cap="flat" cmpd="sng" algn="ctr">
              <a:solidFill>
                <a:srgbClr val="50E6FF"/>
              </a:solidFill>
              <a:prstDash val="solid"/>
              <a:headEnd type="none"/>
              <a:tailEnd type="none"/>
            </a:ln>
            <a:effectLst/>
          </p:spPr>
        </p:cxnSp>
        <p:cxnSp>
          <p:nvCxnSpPr>
            <p:cNvPr id="52" name="Straight Connector 51">
              <a:extLst>
                <a:ext uri="{FF2B5EF4-FFF2-40B4-BE49-F238E27FC236}">
                  <a16:creationId xmlns:a16="http://schemas.microsoft.com/office/drawing/2014/main" id="{86F4121A-DC27-4ADC-907F-18BF778C3D29}"/>
                </a:ext>
              </a:extLst>
            </p:cNvPr>
            <p:cNvCxnSpPr>
              <a:cxnSpLocks/>
            </p:cNvCxnSpPr>
            <p:nvPr/>
          </p:nvCxnSpPr>
          <p:spPr>
            <a:xfrm>
              <a:off x="6991796" y="9400854"/>
              <a:ext cx="0" cy="67998"/>
            </a:xfrm>
            <a:prstGeom prst="line">
              <a:avLst/>
            </a:prstGeom>
            <a:noFill/>
            <a:ln w="19050" cap="flat" cmpd="sng" algn="ctr">
              <a:solidFill>
                <a:srgbClr val="50E6FF"/>
              </a:solidFill>
              <a:prstDash val="solid"/>
              <a:headEnd type="none"/>
              <a:tailEnd type="none"/>
            </a:ln>
            <a:effectLst/>
          </p:spPr>
        </p:cxnSp>
        <p:cxnSp>
          <p:nvCxnSpPr>
            <p:cNvPr id="53" name="Straight Connector 52">
              <a:extLst>
                <a:ext uri="{FF2B5EF4-FFF2-40B4-BE49-F238E27FC236}">
                  <a16:creationId xmlns:a16="http://schemas.microsoft.com/office/drawing/2014/main" id="{D7515146-7F4D-4449-8DA8-9EB2123A1CBE}"/>
                </a:ext>
              </a:extLst>
            </p:cNvPr>
            <p:cNvCxnSpPr>
              <a:cxnSpLocks/>
            </p:cNvCxnSpPr>
            <p:nvPr/>
          </p:nvCxnSpPr>
          <p:spPr>
            <a:xfrm>
              <a:off x="7084769" y="9400854"/>
              <a:ext cx="0" cy="67998"/>
            </a:xfrm>
            <a:prstGeom prst="line">
              <a:avLst/>
            </a:prstGeom>
            <a:noFill/>
            <a:ln w="19050" cap="flat" cmpd="sng" algn="ctr">
              <a:solidFill>
                <a:srgbClr val="50E6FF"/>
              </a:solidFill>
              <a:prstDash val="solid"/>
              <a:headEnd type="none"/>
              <a:tailEnd type="none"/>
            </a:ln>
            <a:effectLst/>
          </p:spPr>
        </p:cxnSp>
        <p:cxnSp>
          <p:nvCxnSpPr>
            <p:cNvPr id="54" name="Straight Connector 53">
              <a:extLst>
                <a:ext uri="{FF2B5EF4-FFF2-40B4-BE49-F238E27FC236}">
                  <a16:creationId xmlns:a16="http://schemas.microsoft.com/office/drawing/2014/main" id="{DB13274C-3280-4DAD-83AD-11C78A38AACE}"/>
                </a:ext>
              </a:extLst>
            </p:cNvPr>
            <p:cNvCxnSpPr>
              <a:cxnSpLocks/>
            </p:cNvCxnSpPr>
            <p:nvPr/>
          </p:nvCxnSpPr>
          <p:spPr>
            <a:xfrm>
              <a:off x="6805851" y="9242791"/>
              <a:ext cx="0" cy="67998"/>
            </a:xfrm>
            <a:prstGeom prst="line">
              <a:avLst/>
            </a:prstGeom>
            <a:noFill/>
            <a:ln w="19050" cap="flat" cmpd="sng" algn="ctr">
              <a:solidFill>
                <a:srgbClr val="50E6FF"/>
              </a:solidFill>
              <a:prstDash val="solid"/>
              <a:headEnd type="none"/>
              <a:tailEnd type="none"/>
            </a:ln>
            <a:effectLst/>
          </p:spPr>
        </p:cxnSp>
        <p:cxnSp>
          <p:nvCxnSpPr>
            <p:cNvPr id="55" name="Straight Connector 54">
              <a:extLst>
                <a:ext uri="{FF2B5EF4-FFF2-40B4-BE49-F238E27FC236}">
                  <a16:creationId xmlns:a16="http://schemas.microsoft.com/office/drawing/2014/main" id="{5E8797E8-E745-4FF6-A0E1-F7508C838D59}"/>
                </a:ext>
              </a:extLst>
            </p:cNvPr>
            <p:cNvCxnSpPr>
              <a:cxnSpLocks/>
            </p:cNvCxnSpPr>
            <p:nvPr/>
          </p:nvCxnSpPr>
          <p:spPr>
            <a:xfrm>
              <a:off x="6898824" y="9242791"/>
              <a:ext cx="0" cy="67998"/>
            </a:xfrm>
            <a:prstGeom prst="line">
              <a:avLst/>
            </a:prstGeom>
            <a:noFill/>
            <a:ln w="19050" cap="flat" cmpd="sng" algn="ctr">
              <a:solidFill>
                <a:srgbClr val="50E6FF"/>
              </a:solidFill>
              <a:prstDash val="solid"/>
              <a:headEnd type="none"/>
              <a:tailEnd type="none"/>
            </a:ln>
            <a:effectLst/>
          </p:spPr>
        </p:cxnSp>
        <p:cxnSp>
          <p:nvCxnSpPr>
            <p:cNvPr id="56" name="Straight Connector 55">
              <a:extLst>
                <a:ext uri="{FF2B5EF4-FFF2-40B4-BE49-F238E27FC236}">
                  <a16:creationId xmlns:a16="http://schemas.microsoft.com/office/drawing/2014/main" id="{3EB46D21-FA74-4270-9B1A-1CA243E1742E}"/>
                </a:ext>
              </a:extLst>
            </p:cNvPr>
            <p:cNvCxnSpPr>
              <a:cxnSpLocks/>
            </p:cNvCxnSpPr>
            <p:nvPr/>
          </p:nvCxnSpPr>
          <p:spPr>
            <a:xfrm>
              <a:off x="6991796" y="9242791"/>
              <a:ext cx="0" cy="67998"/>
            </a:xfrm>
            <a:prstGeom prst="line">
              <a:avLst/>
            </a:prstGeom>
            <a:noFill/>
            <a:ln w="19050" cap="flat" cmpd="sng" algn="ctr">
              <a:solidFill>
                <a:srgbClr val="50E6FF"/>
              </a:solidFill>
              <a:prstDash val="solid"/>
              <a:headEnd type="none"/>
              <a:tailEnd type="none"/>
            </a:ln>
            <a:effectLst/>
          </p:spPr>
        </p:cxnSp>
        <p:cxnSp>
          <p:nvCxnSpPr>
            <p:cNvPr id="57" name="Straight Connector 56">
              <a:extLst>
                <a:ext uri="{FF2B5EF4-FFF2-40B4-BE49-F238E27FC236}">
                  <a16:creationId xmlns:a16="http://schemas.microsoft.com/office/drawing/2014/main" id="{BA311CE3-40E2-422C-981B-ED363F0A85AC}"/>
                </a:ext>
              </a:extLst>
            </p:cNvPr>
            <p:cNvCxnSpPr>
              <a:cxnSpLocks/>
            </p:cNvCxnSpPr>
            <p:nvPr/>
          </p:nvCxnSpPr>
          <p:spPr>
            <a:xfrm>
              <a:off x="7084769" y="9242791"/>
              <a:ext cx="0" cy="67998"/>
            </a:xfrm>
            <a:prstGeom prst="line">
              <a:avLst/>
            </a:prstGeom>
            <a:noFill/>
            <a:ln w="19050" cap="flat" cmpd="sng" algn="ctr">
              <a:solidFill>
                <a:srgbClr val="50E6FF"/>
              </a:solidFill>
              <a:prstDash val="solid"/>
              <a:headEnd type="none"/>
              <a:tailEnd type="none"/>
            </a:ln>
            <a:effectLst/>
          </p:spPr>
        </p:cxnSp>
      </p:grpSp>
      <p:sp>
        <p:nvSpPr>
          <p:cNvPr id="61" name="Freeform 130">
            <a:extLst>
              <a:ext uri="{FF2B5EF4-FFF2-40B4-BE49-F238E27FC236}">
                <a16:creationId xmlns:a16="http://schemas.microsoft.com/office/drawing/2014/main" id="{FDE8F9E0-1BB5-4898-90D4-07D4810740B9}"/>
              </a:ext>
            </a:extLst>
          </p:cNvPr>
          <p:cNvSpPr>
            <a:spLocks noChangeAspect="1" noEditPoints="1"/>
          </p:cNvSpPr>
          <p:nvPr/>
        </p:nvSpPr>
        <p:spPr bwMode="black">
          <a:xfrm>
            <a:off x="9668647" y="5817113"/>
            <a:ext cx="380894" cy="385748"/>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pic>
        <p:nvPicPr>
          <p:cNvPr id="62" name="Picture 61">
            <a:extLst>
              <a:ext uri="{FF2B5EF4-FFF2-40B4-BE49-F238E27FC236}">
                <a16:creationId xmlns:a16="http://schemas.microsoft.com/office/drawing/2014/main" id="{17A4A74C-DC6F-49AA-A526-8754DE0909BB}"/>
              </a:ext>
            </a:extLst>
          </p:cNvPr>
          <p:cNvPicPr>
            <a:picLocks noChangeAspect="1"/>
          </p:cNvPicPr>
          <p:nvPr/>
        </p:nvPicPr>
        <p:blipFill>
          <a:blip r:embed="rId4"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8847582" y="5806357"/>
            <a:ext cx="342098" cy="407260"/>
          </a:xfrm>
          <a:prstGeom prst="rect">
            <a:avLst/>
          </a:prstGeom>
        </p:spPr>
      </p:pic>
      <p:pic>
        <p:nvPicPr>
          <p:cNvPr id="64" name="Picture 2" descr="Image result for .net">
            <a:extLst>
              <a:ext uri="{FF2B5EF4-FFF2-40B4-BE49-F238E27FC236}">
                <a16:creationId xmlns:a16="http://schemas.microsoft.com/office/drawing/2014/main" id="{E0F2AB26-91F0-4E8E-96DA-78C32DB8DE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43685" y="4210261"/>
            <a:ext cx="794031" cy="423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001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123">
            <a:extLst>
              <a:ext uri="{FF2B5EF4-FFF2-40B4-BE49-F238E27FC236}">
                <a16:creationId xmlns:a16="http://schemas.microsoft.com/office/drawing/2014/main" id="{AA487CBE-C755-A248-8B16-09E36E5A07A5}"/>
              </a:ext>
            </a:extLst>
          </p:cNvPr>
          <p:cNvSpPr/>
          <p:nvPr/>
        </p:nvSpPr>
        <p:spPr>
          <a:xfrm>
            <a:off x="5111676" y="170372"/>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2" name="Title 1">
            <a:extLst>
              <a:ext uri="{FF2B5EF4-FFF2-40B4-BE49-F238E27FC236}">
                <a16:creationId xmlns:a16="http://schemas.microsoft.com/office/drawing/2014/main" id="{D0E37A8B-817C-4BAF-97EA-57F6E0E697E8}"/>
              </a:ext>
            </a:extLst>
          </p:cNvPr>
          <p:cNvSpPr>
            <a:spLocks noGrp="1"/>
          </p:cNvSpPr>
          <p:nvPr>
            <p:ph type="title"/>
          </p:nvPr>
        </p:nvSpPr>
        <p:spPr>
          <a:xfrm>
            <a:off x="343623" y="200637"/>
            <a:ext cx="4608577" cy="984885"/>
          </a:xfrm>
        </p:spPr>
        <p:txBody>
          <a:bodyPr/>
          <a:lstStyle/>
          <a:p>
            <a:r>
              <a:rPr lang="en-US" sz="3200" dirty="0"/>
              <a:t>SQL Server 2019 and Linux and Containers</a:t>
            </a:r>
          </a:p>
        </p:txBody>
      </p:sp>
      <p:sp>
        <p:nvSpPr>
          <p:cNvPr id="3" name="Text Placeholder 2">
            <a:extLst>
              <a:ext uri="{FF2B5EF4-FFF2-40B4-BE49-F238E27FC236}">
                <a16:creationId xmlns:a16="http://schemas.microsoft.com/office/drawing/2014/main" id="{7B2A7C7E-7B3C-4E4F-9853-16303F557B12}"/>
              </a:ext>
            </a:extLst>
          </p:cNvPr>
          <p:cNvSpPr>
            <a:spLocks noGrp="1"/>
          </p:cNvSpPr>
          <p:nvPr>
            <p:ph type="body" sz="quarter" idx="10"/>
          </p:nvPr>
        </p:nvSpPr>
        <p:spPr>
          <a:xfrm>
            <a:off x="421374" y="1475731"/>
            <a:ext cx="4299712" cy="4739759"/>
          </a:xfrm>
        </p:spPr>
        <p:txBody>
          <a:bodyPr/>
          <a:lstStyle/>
          <a:p>
            <a:pPr marL="0" indent="0">
              <a:spcBef>
                <a:spcPts val="1000"/>
              </a:spcBef>
              <a:buNone/>
            </a:pPr>
            <a:r>
              <a:rPr lang="en-US" sz="1600" b="1" dirty="0">
                <a:latin typeface="+mn-lt"/>
              </a:rPr>
              <a:t>New Features for Linux</a:t>
            </a:r>
          </a:p>
          <a:p>
            <a:pPr lvl="1">
              <a:spcBef>
                <a:spcPts val="1000"/>
              </a:spcBef>
            </a:pPr>
            <a:r>
              <a:rPr lang="en-US" sz="1600" dirty="0"/>
              <a:t>Replication </a:t>
            </a:r>
          </a:p>
          <a:p>
            <a:pPr lvl="1">
              <a:spcBef>
                <a:spcPts val="1000"/>
              </a:spcBef>
            </a:pPr>
            <a:r>
              <a:rPr lang="en-US" sz="1600" dirty="0"/>
              <a:t>Change Data Capture</a:t>
            </a:r>
          </a:p>
          <a:p>
            <a:pPr lvl="1">
              <a:spcBef>
                <a:spcPts val="1000"/>
              </a:spcBef>
            </a:pPr>
            <a:r>
              <a:rPr lang="en-US" sz="1600" dirty="0"/>
              <a:t>Distributed transactions </a:t>
            </a:r>
          </a:p>
          <a:p>
            <a:pPr lvl="1">
              <a:spcBef>
                <a:spcPts val="1000"/>
              </a:spcBef>
            </a:pPr>
            <a:r>
              <a:rPr lang="en-US" sz="1600" dirty="0"/>
              <a:t>Machine Learning</a:t>
            </a:r>
          </a:p>
          <a:p>
            <a:pPr lvl="1">
              <a:spcBef>
                <a:spcPts val="1000"/>
              </a:spcBef>
            </a:pPr>
            <a:r>
              <a:rPr lang="en-US" sz="1600" dirty="0" err="1"/>
              <a:t>Polybase</a:t>
            </a:r>
            <a:endParaRPr lang="en-US" sz="1600" dirty="0"/>
          </a:p>
          <a:p>
            <a:pPr lvl="1">
              <a:spcBef>
                <a:spcPts val="1000"/>
              </a:spcBef>
            </a:pPr>
            <a:r>
              <a:rPr lang="en-US" sz="1600" dirty="0"/>
              <a:t>Tempdb files auto-config</a:t>
            </a:r>
          </a:p>
          <a:p>
            <a:pPr marL="0" indent="0">
              <a:spcBef>
                <a:spcPts val="1000"/>
              </a:spcBef>
              <a:buNone/>
            </a:pPr>
            <a:endParaRPr lang="en-US" sz="1600" dirty="0">
              <a:latin typeface="+mn-lt"/>
            </a:endParaRPr>
          </a:p>
          <a:p>
            <a:pPr marL="0" indent="0">
              <a:spcBef>
                <a:spcPts val="1000"/>
              </a:spcBef>
              <a:buNone/>
            </a:pPr>
            <a:r>
              <a:rPr lang="en-US" sz="1600" dirty="0">
                <a:latin typeface="+mn-lt"/>
              </a:rPr>
              <a:t>The </a:t>
            </a:r>
            <a:r>
              <a:rPr lang="en-US" sz="1600" b="1" dirty="0">
                <a:latin typeface="+mn-lt"/>
              </a:rPr>
              <a:t>Microsoft Container Registry</a:t>
            </a:r>
          </a:p>
          <a:p>
            <a:pPr marL="0" indent="0">
              <a:spcBef>
                <a:spcPts val="1000"/>
              </a:spcBef>
              <a:buNone/>
            </a:pPr>
            <a:r>
              <a:rPr lang="en-US" sz="1600" dirty="0">
                <a:latin typeface="+mn-lt"/>
              </a:rPr>
              <a:t>	Red Hat Images</a:t>
            </a:r>
          </a:p>
          <a:p>
            <a:pPr marL="0" indent="0">
              <a:spcBef>
                <a:spcPts val="1000"/>
              </a:spcBef>
              <a:buNone/>
            </a:pPr>
            <a:endParaRPr lang="en-US" sz="1600" dirty="0">
              <a:latin typeface="+mn-lt"/>
            </a:endParaRPr>
          </a:p>
          <a:p>
            <a:pPr marL="0" indent="0">
              <a:spcBef>
                <a:spcPts val="1000"/>
              </a:spcBef>
              <a:buNone/>
            </a:pPr>
            <a:r>
              <a:rPr lang="en-US" sz="1600" b="1" dirty="0">
                <a:latin typeface="+mn-lt"/>
              </a:rPr>
              <a:t>SQL Server on Windows Containers</a:t>
            </a:r>
          </a:p>
          <a:p>
            <a:pPr marL="0" indent="0">
              <a:spcBef>
                <a:spcPts val="1000"/>
              </a:spcBef>
              <a:buNone/>
            </a:pPr>
            <a:r>
              <a:rPr lang="en-US" sz="1600" b="1" dirty="0">
                <a:latin typeface="+mn-lt"/>
              </a:rPr>
              <a:t>(Private Preview)</a:t>
            </a:r>
          </a:p>
        </p:txBody>
      </p:sp>
      <p:sp>
        <p:nvSpPr>
          <p:cNvPr id="64" name="Rectangle 63">
            <a:extLst>
              <a:ext uri="{FF2B5EF4-FFF2-40B4-BE49-F238E27FC236}">
                <a16:creationId xmlns:a16="http://schemas.microsoft.com/office/drawing/2014/main" id="{C58E743F-E45B-426B-BA84-01943BEE07EB}"/>
              </a:ext>
            </a:extLst>
          </p:cNvPr>
          <p:cNvSpPr/>
          <p:nvPr/>
        </p:nvSpPr>
        <p:spPr bwMode="auto">
          <a:xfrm>
            <a:off x="8768669" y="1223188"/>
            <a:ext cx="2589903" cy="4598832"/>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sp>
        <p:nvSpPr>
          <p:cNvPr id="65" name="Rectangle 64">
            <a:extLst>
              <a:ext uri="{FF2B5EF4-FFF2-40B4-BE49-F238E27FC236}">
                <a16:creationId xmlns:a16="http://schemas.microsoft.com/office/drawing/2014/main" id="{48BEA6D1-3BC7-4813-8190-B6C07BBD0738}"/>
              </a:ext>
            </a:extLst>
          </p:cNvPr>
          <p:cNvSpPr/>
          <p:nvPr/>
        </p:nvSpPr>
        <p:spPr bwMode="auto">
          <a:xfrm>
            <a:off x="5802538" y="1223188"/>
            <a:ext cx="2589903" cy="2063286"/>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sp>
        <p:nvSpPr>
          <p:cNvPr id="66" name="Freeform 130">
            <a:extLst>
              <a:ext uri="{FF2B5EF4-FFF2-40B4-BE49-F238E27FC236}">
                <a16:creationId xmlns:a16="http://schemas.microsoft.com/office/drawing/2014/main" id="{E9D4207B-1BF2-4310-9D89-B3412F3D2F03}"/>
              </a:ext>
            </a:extLst>
          </p:cNvPr>
          <p:cNvSpPr>
            <a:spLocks noChangeAspect="1" noEditPoints="1"/>
          </p:cNvSpPr>
          <p:nvPr/>
        </p:nvSpPr>
        <p:spPr bwMode="black">
          <a:xfrm>
            <a:off x="6387496" y="1575157"/>
            <a:ext cx="1313094" cy="1307761"/>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078D7"/>
          </a:solidFill>
          <a:ln>
            <a:noFill/>
          </a:ln>
        </p:spPr>
        <p:txBody>
          <a:bodyPr vert="horz" wrap="square" lIns="87880" tIns="43940" rIns="87880" bIns="43940" numCol="1" anchor="t" anchorCtr="0" compatLnSpc="1">
            <a:prstTxWarp prst="textNoShape">
              <a:avLst/>
            </a:prstTxWarp>
          </a:bodyPr>
          <a:lstStyle/>
          <a:p>
            <a:pPr marL="0" marR="0" lvl="0" indent="0" defTabSz="896354"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FFFFFF"/>
              </a:solidFill>
              <a:effectLst/>
              <a:uLnTx/>
              <a:uFillTx/>
              <a:latin typeface="Segoe UI Semilight"/>
            </a:endParaRPr>
          </a:p>
        </p:txBody>
      </p:sp>
      <p:sp>
        <p:nvSpPr>
          <p:cNvPr id="67" name="Rectangle 66">
            <a:extLst>
              <a:ext uri="{FF2B5EF4-FFF2-40B4-BE49-F238E27FC236}">
                <a16:creationId xmlns:a16="http://schemas.microsoft.com/office/drawing/2014/main" id="{AA919EA7-526D-40D1-B5A4-5604913EDB3A}"/>
              </a:ext>
            </a:extLst>
          </p:cNvPr>
          <p:cNvSpPr/>
          <p:nvPr/>
        </p:nvSpPr>
        <p:spPr bwMode="auto">
          <a:xfrm>
            <a:off x="5796943" y="3758734"/>
            <a:ext cx="2595498" cy="2063286"/>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grpSp>
        <p:nvGrpSpPr>
          <p:cNvPr id="68" name="Group 67">
            <a:extLst>
              <a:ext uri="{FF2B5EF4-FFF2-40B4-BE49-F238E27FC236}">
                <a16:creationId xmlns:a16="http://schemas.microsoft.com/office/drawing/2014/main" id="{C97362A5-A286-477B-B851-777E9EC5D550}"/>
              </a:ext>
            </a:extLst>
          </p:cNvPr>
          <p:cNvGrpSpPr/>
          <p:nvPr/>
        </p:nvGrpSpPr>
        <p:grpSpPr>
          <a:xfrm>
            <a:off x="6561336" y="4062256"/>
            <a:ext cx="1259004" cy="796662"/>
            <a:chOff x="8505290" y="2547131"/>
            <a:chExt cx="2822872" cy="1786236"/>
          </a:xfrm>
          <a:solidFill>
            <a:srgbClr val="0078D7"/>
          </a:solidFill>
        </p:grpSpPr>
        <p:sp>
          <p:nvSpPr>
            <p:cNvPr id="69" name="Freeform: Shape 68">
              <a:extLst>
                <a:ext uri="{FF2B5EF4-FFF2-40B4-BE49-F238E27FC236}">
                  <a16:creationId xmlns:a16="http://schemas.microsoft.com/office/drawing/2014/main" id="{F7760629-A19C-453B-BE04-7CA5E83C2C95}"/>
                </a:ext>
              </a:extLst>
            </p:cNvPr>
            <p:cNvSpPr/>
            <p:nvPr/>
          </p:nvSpPr>
          <p:spPr bwMode="auto">
            <a:xfrm>
              <a:off x="9668506" y="2547131"/>
              <a:ext cx="262396" cy="262397"/>
            </a:xfrm>
            <a:custGeom>
              <a:avLst/>
              <a:gdLst>
                <a:gd name="connsiteX0" fmla="*/ 0 w 262396"/>
                <a:gd name="connsiteY0" fmla="*/ 0 h 262397"/>
                <a:gd name="connsiteX1" fmla="*/ 262396 w 262396"/>
                <a:gd name="connsiteY1" fmla="*/ 0 h 262397"/>
                <a:gd name="connsiteX2" fmla="*/ 262396 w 262396"/>
                <a:gd name="connsiteY2" fmla="*/ 262397 h 262397"/>
                <a:gd name="connsiteX3" fmla="*/ 0 w 262396"/>
                <a:gd name="connsiteY3" fmla="*/ 262397 h 262397"/>
                <a:gd name="connsiteX4" fmla="*/ 0 w 262396"/>
                <a:gd name="connsiteY4" fmla="*/ 0 h 26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7">
                  <a:moveTo>
                    <a:pt x="0" y="0"/>
                  </a:moveTo>
                  <a:lnTo>
                    <a:pt x="262396" y="0"/>
                  </a:lnTo>
                  <a:lnTo>
                    <a:pt x="262396" y="262397"/>
                  </a:lnTo>
                  <a:lnTo>
                    <a:pt x="0" y="262397"/>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0" name="Freeform: Shape 69">
              <a:extLst>
                <a:ext uri="{FF2B5EF4-FFF2-40B4-BE49-F238E27FC236}">
                  <a16:creationId xmlns:a16="http://schemas.microsoft.com/office/drawing/2014/main" id="{ACC2ABA4-F5EE-4817-A29F-66F83B3C8328}"/>
                </a:ext>
              </a:extLst>
            </p:cNvPr>
            <p:cNvSpPr/>
            <p:nvPr/>
          </p:nvSpPr>
          <p:spPr bwMode="auto">
            <a:xfrm>
              <a:off x="9071552" y="2844267"/>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1" name="Freeform: Shape 70">
              <a:extLst>
                <a:ext uri="{FF2B5EF4-FFF2-40B4-BE49-F238E27FC236}">
                  <a16:creationId xmlns:a16="http://schemas.microsoft.com/office/drawing/2014/main" id="{17B501C5-D9DF-4EFE-805A-18B8C7311620}"/>
                </a:ext>
              </a:extLst>
            </p:cNvPr>
            <p:cNvSpPr/>
            <p:nvPr/>
          </p:nvSpPr>
          <p:spPr bwMode="auto">
            <a:xfrm>
              <a:off x="9373308" y="2844269"/>
              <a:ext cx="262395" cy="262395"/>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2" name="Freeform: Shape 71">
              <a:extLst>
                <a:ext uri="{FF2B5EF4-FFF2-40B4-BE49-F238E27FC236}">
                  <a16:creationId xmlns:a16="http://schemas.microsoft.com/office/drawing/2014/main" id="{85682CDB-25D2-4E3D-81B2-942719D64106}"/>
                </a:ext>
              </a:extLst>
            </p:cNvPr>
            <p:cNvSpPr/>
            <p:nvPr/>
          </p:nvSpPr>
          <p:spPr bwMode="auto">
            <a:xfrm>
              <a:off x="9668506" y="2844267"/>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3" name="Freeform: Shape 72">
              <a:extLst>
                <a:ext uri="{FF2B5EF4-FFF2-40B4-BE49-F238E27FC236}">
                  <a16:creationId xmlns:a16="http://schemas.microsoft.com/office/drawing/2014/main" id="{F94694B0-B055-46A4-89E7-45770B752C02}"/>
                </a:ext>
              </a:extLst>
            </p:cNvPr>
            <p:cNvSpPr/>
            <p:nvPr/>
          </p:nvSpPr>
          <p:spPr bwMode="auto">
            <a:xfrm>
              <a:off x="8505290" y="2870508"/>
              <a:ext cx="2822872" cy="1462859"/>
            </a:xfrm>
            <a:custGeom>
              <a:avLst/>
              <a:gdLst>
                <a:gd name="connsiteX0" fmla="*/ 2280270 w 2822872"/>
                <a:gd name="connsiteY0" fmla="*/ 0 h 1462859"/>
                <a:gd name="connsiteX1" fmla="*/ 2450221 w 2822872"/>
                <a:gd name="connsiteY1" fmla="*/ 334263 h 1462859"/>
                <a:gd name="connsiteX2" fmla="*/ 2822872 w 2822872"/>
                <a:gd name="connsiteY2" fmla="*/ 337189 h 1462859"/>
                <a:gd name="connsiteX3" fmla="*/ 2397429 w 2822872"/>
                <a:gd name="connsiteY3" fmla="*/ 515950 h 1462859"/>
                <a:gd name="connsiteX4" fmla="*/ 918965 w 2822872"/>
                <a:gd name="connsiteY4" fmla="*/ 1462859 h 1462859"/>
                <a:gd name="connsiteX5" fmla="*/ 194554 w 2822872"/>
                <a:gd name="connsiteY5" fmla="*/ 1178479 h 1462859"/>
                <a:gd name="connsiteX6" fmla="*/ 194554 w 2822872"/>
                <a:gd name="connsiteY6" fmla="*/ 1175554 h 1462859"/>
                <a:gd name="connsiteX7" fmla="*/ 150231 w 2822872"/>
                <a:gd name="connsiteY7" fmla="*/ 1128596 h 1462859"/>
                <a:gd name="connsiteX8" fmla="*/ 106191 w 2822872"/>
                <a:gd name="connsiteY8" fmla="*/ 1061304 h 1462859"/>
                <a:gd name="connsiteX9" fmla="*/ 82759 w 2822872"/>
                <a:gd name="connsiteY9" fmla="*/ 1020198 h 1462859"/>
                <a:gd name="connsiteX10" fmla="*/ 3712 w 2822872"/>
                <a:gd name="connsiteY10" fmla="*/ 577537 h 1462859"/>
                <a:gd name="connsiteX11" fmla="*/ 1928227 w 2822872"/>
                <a:gd name="connsiteY11" fmla="*/ 577537 h 1462859"/>
                <a:gd name="connsiteX12" fmla="*/ 2315276 w 2822872"/>
                <a:gd name="connsiteY12" fmla="*/ 454364 h 1462859"/>
                <a:gd name="connsiteX13" fmla="*/ 2280270 w 2822872"/>
                <a:gd name="connsiteY13" fmla="*/ 0 h 1462859"/>
                <a:gd name="connsiteX14" fmla="*/ 808980 w 2822872"/>
                <a:gd name="connsiteY14" fmla="*/ 951187 h 1462859"/>
                <a:gd name="connsiteX15" fmla="*/ 736821 w 2822872"/>
                <a:gd name="connsiteY15" fmla="*/ 1020067 h 1462859"/>
                <a:gd name="connsiteX16" fmla="*/ 808980 w 2822872"/>
                <a:gd name="connsiteY16" fmla="*/ 1088947 h 1462859"/>
                <a:gd name="connsiteX17" fmla="*/ 881139 w 2822872"/>
                <a:gd name="connsiteY17" fmla="*/ 1020067 h 1462859"/>
                <a:gd name="connsiteX18" fmla="*/ 808980 w 2822872"/>
                <a:gd name="connsiteY18" fmla="*/ 951187 h 1462859"/>
                <a:gd name="connsiteX19" fmla="*/ 693397 w 2822872"/>
                <a:gd name="connsiteY19" fmla="*/ 1140062 h 1462859"/>
                <a:gd name="connsiteX20" fmla="*/ 477460 w 2822872"/>
                <a:gd name="connsiteY20" fmla="*/ 1171734 h 1462859"/>
                <a:gd name="connsiteX21" fmla="*/ 380025 w 2822872"/>
                <a:gd name="connsiteY21" fmla="*/ 1174374 h 1462859"/>
                <a:gd name="connsiteX22" fmla="*/ 253624 w 2822872"/>
                <a:gd name="connsiteY22" fmla="*/ 1171734 h 1462859"/>
                <a:gd name="connsiteX23" fmla="*/ 914600 w 2822872"/>
                <a:gd name="connsiteY23" fmla="*/ 1430392 h 1462859"/>
                <a:gd name="connsiteX24" fmla="*/ 988334 w 2822872"/>
                <a:gd name="connsiteY24" fmla="*/ 1430392 h 1462859"/>
                <a:gd name="connsiteX25" fmla="*/ 693397 w 2822872"/>
                <a:gd name="connsiteY25" fmla="*/ 1140062 h 1462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22872" h="1462859">
                  <a:moveTo>
                    <a:pt x="2280270" y="0"/>
                  </a:moveTo>
                  <a:cubicBezTo>
                    <a:pt x="2353671" y="58660"/>
                    <a:pt x="2470830" y="181687"/>
                    <a:pt x="2450221" y="334263"/>
                  </a:cubicBezTo>
                  <a:cubicBezTo>
                    <a:pt x="2541125" y="290231"/>
                    <a:pt x="2699502" y="266825"/>
                    <a:pt x="2822872" y="337189"/>
                  </a:cubicBezTo>
                  <a:cubicBezTo>
                    <a:pt x="2746648" y="489619"/>
                    <a:pt x="2576414" y="533504"/>
                    <a:pt x="2397429" y="515950"/>
                  </a:cubicBezTo>
                  <a:cubicBezTo>
                    <a:pt x="2148148" y="1169702"/>
                    <a:pt x="1584655" y="1462859"/>
                    <a:pt x="918965" y="1462859"/>
                  </a:cubicBezTo>
                  <a:cubicBezTo>
                    <a:pt x="605035" y="1462859"/>
                    <a:pt x="352931" y="1357387"/>
                    <a:pt x="194554" y="1178479"/>
                  </a:cubicBezTo>
                  <a:lnTo>
                    <a:pt x="194554" y="1175554"/>
                  </a:lnTo>
                  <a:cubicBezTo>
                    <a:pt x="187214" y="1167215"/>
                    <a:pt x="157571" y="1136495"/>
                    <a:pt x="150231" y="1128596"/>
                  </a:cubicBezTo>
                  <a:cubicBezTo>
                    <a:pt x="135834" y="1105190"/>
                    <a:pt x="121153" y="1081784"/>
                    <a:pt x="106191" y="1061304"/>
                  </a:cubicBezTo>
                  <a:cubicBezTo>
                    <a:pt x="98286" y="1047553"/>
                    <a:pt x="90664" y="1033949"/>
                    <a:pt x="82759" y="1020198"/>
                  </a:cubicBezTo>
                  <a:cubicBezTo>
                    <a:pt x="18392" y="891174"/>
                    <a:pt x="-10968" y="741670"/>
                    <a:pt x="3712" y="577537"/>
                  </a:cubicBezTo>
                  <a:lnTo>
                    <a:pt x="1928227" y="577537"/>
                  </a:lnTo>
                  <a:cubicBezTo>
                    <a:pt x="2086604" y="577537"/>
                    <a:pt x="2241875" y="518876"/>
                    <a:pt x="2315276" y="454364"/>
                  </a:cubicBezTo>
                  <a:cubicBezTo>
                    <a:pt x="2183155" y="348892"/>
                    <a:pt x="2198117" y="96694"/>
                    <a:pt x="2280270" y="0"/>
                  </a:cubicBezTo>
                  <a:close/>
                  <a:moveTo>
                    <a:pt x="808980" y="951187"/>
                  </a:moveTo>
                  <a:cubicBezTo>
                    <a:pt x="769127" y="951187"/>
                    <a:pt x="736821" y="982025"/>
                    <a:pt x="736821" y="1020067"/>
                  </a:cubicBezTo>
                  <a:cubicBezTo>
                    <a:pt x="736821" y="1058108"/>
                    <a:pt x="769127" y="1088947"/>
                    <a:pt x="808980" y="1088947"/>
                  </a:cubicBezTo>
                  <a:cubicBezTo>
                    <a:pt x="848832" y="1088947"/>
                    <a:pt x="881139" y="1058108"/>
                    <a:pt x="881139" y="1020067"/>
                  </a:cubicBezTo>
                  <a:cubicBezTo>
                    <a:pt x="881139" y="982025"/>
                    <a:pt x="848832" y="951187"/>
                    <a:pt x="808980" y="951187"/>
                  </a:cubicBezTo>
                  <a:close/>
                  <a:moveTo>
                    <a:pt x="693397" y="1140062"/>
                  </a:moveTo>
                  <a:cubicBezTo>
                    <a:pt x="632829" y="1155898"/>
                    <a:pt x="561728" y="1166455"/>
                    <a:pt x="477460" y="1171734"/>
                  </a:cubicBezTo>
                  <a:cubicBezTo>
                    <a:pt x="448493" y="1174374"/>
                    <a:pt x="414260" y="1174374"/>
                    <a:pt x="380025" y="1174374"/>
                  </a:cubicBezTo>
                  <a:cubicBezTo>
                    <a:pt x="340525" y="1174374"/>
                    <a:pt x="298391" y="1174374"/>
                    <a:pt x="253624" y="1171734"/>
                  </a:cubicBezTo>
                  <a:cubicBezTo>
                    <a:pt x="401093" y="1316899"/>
                    <a:pt x="580162" y="1427752"/>
                    <a:pt x="914600" y="1430392"/>
                  </a:cubicBezTo>
                  <a:cubicBezTo>
                    <a:pt x="938300" y="1430392"/>
                    <a:pt x="964634" y="1430392"/>
                    <a:pt x="988334" y="1430392"/>
                  </a:cubicBezTo>
                  <a:cubicBezTo>
                    <a:pt x="827699" y="1353850"/>
                    <a:pt x="740797" y="1250915"/>
                    <a:pt x="693397" y="1140062"/>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4" name="Freeform: Shape 73">
              <a:extLst>
                <a:ext uri="{FF2B5EF4-FFF2-40B4-BE49-F238E27FC236}">
                  <a16:creationId xmlns:a16="http://schemas.microsoft.com/office/drawing/2014/main" id="{59C94D48-EBE4-440D-800F-A0AD25ABF358}"/>
                </a:ext>
              </a:extLst>
            </p:cNvPr>
            <p:cNvSpPr/>
            <p:nvPr/>
          </p:nvSpPr>
          <p:spPr bwMode="auto">
            <a:xfrm>
              <a:off x="8769796"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5" name="Freeform: Shape 74">
              <a:extLst>
                <a:ext uri="{FF2B5EF4-FFF2-40B4-BE49-F238E27FC236}">
                  <a16:creationId xmlns:a16="http://schemas.microsoft.com/office/drawing/2014/main" id="{77563848-471E-49F4-A4A9-A9EB8C01AA60}"/>
                </a:ext>
              </a:extLst>
            </p:cNvPr>
            <p:cNvSpPr/>
            <p:nvPr/>
          </p:nvSpPr>
          <p:spPr bwMode="auto">
            <a:xfrm>
              <a:off x="9071552"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6" name="Freeform: Shape 75">
              <a:extLst>
                <a:ext uri="{FF2B5EF4-FFF2-40B4-BE49-F238E27FC236}">
                  <a16:creationId xmlns:a16="http://schemas.microsoft.com/office/drawing/2014/main" id="{670A36E8-773C-4E45-BF70-FEA9C284B69C}"/>
                </a:ext>
              </a:extLst>
            </p:cNvPr>
            <p:cNvSpPr/>
            <p:nvPr/>
          </p:nvSpPr>
          <p:spPr bwMode="auto">
            <a:xfrm>
              <a:off x="9373308"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7" name="Freeform: Shape 76">
              <a:extLst>
                <a:ext uri="{FF2B5EF4-FFF2-40B4-BE49-F238E27FC236}">
                  <a16:creationId xmlns:a16="http://schemas.microsoft.com/office/drawing/2014/main" id="{8F11C51A-E5D4-4EB6-B4DA-BD08813257B4}"/>
                </a:ext>
              </a:extLst>
            </p:cNvPr>
            <p:cNvSpPr/>
            <p:nvPr/>
          </p:nvSpPr>
          <p:spPr bwMode="auto">
            <a:xfrm>
              <a:off x="9668506"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8" name="Freeform: Shape 77">
              <a:extLst>
                <a:ext uri="{FF2B5EF4-FFF2-40B4-BE49-F238E27FC236}">
                  <a16:creationId xmlns:a16="http://schemas.microsoft.com/office/drawing/2014/main" id="{B34F4FDA-4A5F-4DA3-BC50-AD3E4FBE97FB}"/>
                </a:ext>
              </a:extLst>
            </p:cNvPr>
            <p:cNvSpPr/>
            <p:nvPr/>
          </p:nvSpPr>
          <p:spPr bwMode="auto">
            <a:xfrm>
              <a:off x="9970262"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9" name="Freeform: Shape 78">
              <a:extLst>
                <a:ext uri="{FF2B5EF4-FFF2-40B4-BE49-F238E27FC236}">
                  <a16:creationId xmlns:a16="http://schemas.microsoft.com/office/drawing/2014/main" id="{5830D6A0-BB28-4138-85ED-85FC36E9030A}"/>
                </a:ext>
              </a:extLst>
            </p:cNvPr>
            <p:cNvSpPr/>
            <p:nvPr/>
          </p:nvSpPr>
          <p:spPr bwMode="auto">
            <a:xfrm>
              <a:off x="9261792" y="3841372"/>
              <a:ext cx="104959" cy="98401"/>
            </a:xfrm>
            <a:custGeom>
              <a:avLst/>
              <a:gdLst>
                <a:gd name="connsiteX0" fmla="*/ 53979 w 104959"/>
                <a:gd name="connsiteY0" fmla="*/ 0 h 98401"/>
                <a:gd name="connsiteX1" fmla="*/ 71972 w 104959"/>
                <a:gd name="connsiteY1" fmla="*/ 2895 h 98401"/>
                <a:gd name="connsiteX2" fmla="*/ 62976 w 104959"/>
                <a:gd name="connsiteY2" fmla="*/ 20260 h 98401"/>
                <a:gd name="connsiteX3" fmla="*/ 83967 w 104959"/>
                <a:gd name="connsiteY3" fmla="*/ 40519 h 98401"/>
                <a:gd name="connsiteX4" fmla="*/ 101960 w 104959"/>
                <a:gd name="connsiteY4" fmla="*/ 28942 h 98401"/>
                <a:gd name="connsiteX5" fmla="*/ 104959 w 104959"/>
                <a:gd name="connsiteY5" fmla="*/ 49201 h 98401"/>
                <a:gd name="connsiteX6" fmla="*/ 53979 w 104959"/>
                <a:gd name="connsiteY6" fmla="*/ 98401 h 98401"/>
                <a:gd name="connsiteX7" fmla="*/ 0 w 104959"/>
                <a:gd name="connsiteY7" fmla="*/ 49201 h 98401"/>
                <a:gd name="connsiteX8" fmla="*/ 53979 w 104959"/>
                <a:gd name="connsiteY8" fmla="*/ 0 h 9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959" h="98401">
                  <a:moveTo>
                    <a:pt x="53979" y="0"/>
                  </a:moveTo>
                  <a:cubicBezTo>
                    <a:pt x="59977" y="0"/>
                    <a:pt x="65975" y="0"/>
                    <a:pt x="71972" y="2895"/>
                  </a:cubicBezTo>
                  <a:cubicBezTo>
                    <a:pt x="65975" y="5789"/>
                    <a:pt x="62976" y="11577"/>
                    <a:pt x="62976" y="20260"/>
                  </a:cubicBezTo>
                  <a:cubicBezTo>
                    <a:pt x="62976" y="31836"/>
                    <a:pt x="71972" y="40519"/>
                    <a:pt x="83967" y="40519"/>
                  </a:cubicBezTo>
                  <a:cubicBezTo>
                    <a:pt x="89965" y="40519"/>
                    <a:pt x="98961" y="37624"/>
                    <a:pt x="101960" y="28942"/>
                  </a:cubicBezTo>
                  <a:cubicBezTo>
                    <a:pt x="104959" y="34730"/>
                    <a:pt x="104959" y="43412"/>
                    <a:pt x="104959" y="49201"/>
                  </a:cubicBezTo>
                  <a:cubicBezTo>
                    <a:pt x="104959" y="78142"/>
                    <a:pt x="83967" y="98401"/>
                    <a:pt x="53979" y="98401"/>
                  </a:cubicBezTo>
                  <a:cubicBezTo>
                    <a:pt x="23991" y="98401"/>
                    <a:pt x="0" y="78142"/>
                    <a:pt x="0" y="49201"/>
                  </a:cubicBezTo>
                  <a:cubicBezTo>
                    <a:pt x="0" y="20260"/>
                    <a:pt x="23991" y="0"/>
                    <a:pt x="53979" y="0"/>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80" name="Group 79">
            <a:extLst>
              <a:ext uri="{FF2B5EF4-FFF2-40B4-BE49-F238E27FC236}">
                <a16:creationId xmlns:a16="http://schemas.microsoft.com/office/drawing/2014/main" id="{D14DAD96-9136-4B3A-9342-0D4AE8430674}"/>
              </a:ext>
            </a:extLst>
          </p:cNvPr>
          <p:cNvGrpSpPr/>
          <p:nvPr/>
        </p:nvGrpSpPr>
        <p:grpSpPr>
          <a:xfrm>
            <a:off x="9379211" y="3988216"/>
            <a:ext cx="1536701" cy="715962"/>
            <a:chOff x="4986337" y="5373688"/>
            <a:chExt cx="1536701" cy="715962"/>
          </a:xfrm>
          <a:solidFill>
            <a:srgbClr val="0078D7"/>
          </a:solidFill>
        </p:grpSpPr>
        <p:grpSp>
          <p:nvGrpSpPr>
            <p:cNvPr id="81" name="Group 80">
              <a:extLst>
                <a:ext uri="{FF2B5EF4-FFF2-40B4-BE49-F238E27FC236}">
                  <a16:creationId xmlns:a16="http://schemas.microsoft.com/office/drawing/2014/main" id="{68BE08B6-A62F-475C-8C10-6E51798F7FEF}"/>
                </a:ext>
              </a:extLst>
            </p:cNvPr>
            <p:cNvGrpSpPr/>
            <p:nvPr/>
          </p:nvGrpSpPr>
          <p:grpSpPr>
            <a:xfrm>
              <a:off x="5251450" y="5762625"/>
              <a:ext cx="1271588" cy="327025"/>
              <a:chOff x="5251450" y="5762625"/>
              <a:chExt cx="1271588" cy="327025"/>
            </a:xfrm>
            <a:grpFill/>
          </p:grpSpPr>
          <p:sp>
            <p:nvSpPr>
              <p:cNvPr id="85" name="Freeform 28">
                <a:extLst>
                  <a:ext uri="{FF2B5EF4-FFF2-40B4-BE49-F238E27FC236}">
                    <a16:creationId xmlns:a16="http://schemas.microsoft.com/office/drawing/2014/main" id="{28DEF712-A814-4F0B-BEF6-EE18CB95B1D5}"/>
                  </a:ext>
                </a:extLst>
              </p:cNvPr>
              <p:cNvSpPr>
                <a:spLocks noEditPoints="1"/>
              </p:cNvSpPr>
              <p:nvPr/>
            </p:nvSpPr>
            <p:spPr bwMode="auto">
              <a:xfrm>
                <a:off x="6475413" y="6034088"/>
                <a:ext cx="47625" cy="47625"/>
              </a:xfrm>
              <a:custGeom>
                <a:avLst/>
                <a:gdLst>
                  <a:gd name="T0" fmla="*/ 38 w 75"/>
                  <a:gd name="T1" fmla="*/ 0 h 75"/>
                  <a:gd name="T2" fmla="*/ 0 w 75"/>
                  <a:gd name="T3" fmla="*/ 38 h 75"/>
                  <a:gd name="T4" fmla="*/ 38 w 75"/>
                  <a:gd name="T5" fmla="*/ 75 h 75"/>
                  <a:gd name="T6" fmla="*/ 75 w 75"/>
                  <a:gd name="T7" fmla="*/ 37 h 75"/>
                  <a:gd name="T8" fmla="*/ 38 w 75"/>
                  <a:gd name="T9" fmla="*/ 0 h 75"/>
                  <a:gd name="T10" fmla="*/ 38 w 75"/>
                  <a:gd name="T11" fmla="*/ 67 h 75"/>
                  <a:gd name="T12" fmla="*/ 8 w 75"/>
                  <a:gd name="T13" fmla="*/ 38 h 75"/>
                  <a:gd name="T14" fmla="*/ 38 w 75"/>
                  <a:gd name="T15" fmla="*/ 8 h 75"/>
                  <a:gd name="T16" fmla="*/ 68 w 75"/>
                  <a:gd name="T17" fmla="*/ 37 h 75"/>
                  <a:gd name="T18" fmla="*/ 38 w 75"/>
                  <a:gd name="T19" fmla="*/ 6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0"/>
                    </a:moveTo>
                    <a:cubicBezTo>
                      <a:pt x="17" y="0"/>
                      <a:pt x="0" y="17"/>
                      <a:pt x="0" y="38"/>
                    </a:cubicBezTo>
                    <a:cubicBezTo>
                      <a:pt x="0" y="58"/>
                      <a:pt x="17" y="75"/>
                      <a:pt x="38" y="75"/>
                    </a:cubicBezTo>
                    <a:cubicBezTo>
                      <a:pt x="59" y="75"/>
                      <a:pt x="75" y="58"/>
                      <a:pt x="75" y="37"/>
                    </a:cubicBezTo>
                    <a:cubicBezTo>
                      <a:pt x="75" y="17"/>
                      <a:pt x="59" y="0"/>
                      <a:pt x="38" y="0"/>
                    </a:cubicBezTo>
                    <a:close/>
                    <a:moveTo>
                      <a:pt x="38" y="67"/>
                    </a:moveTo>
                    <a:cubicBezTo>
                      <a:pt x="21" y="67"/>
                      <a:pt x="8" y="54"/>
                      <a:pt x="8" y="38"/>
                    </a:cubicBezTo>
                    <a:cubicBezTo>
                      <a:pt x="8" y="21"/>
                      <a:pt x="21" y="8"/>
                      <a:pt x="38" y="8"/>
                    </a:cubicBezTo>
                    <a:cubicBezTo>
                      <a:pt x="55" y="8"/>
                      <a:pt x="68" y="21"/>
                      <a:pt x="68" y="37"/>
                    </a:cubicBezTo>
                    <a:cubicBezTo>
                      <a:pt x="68" y="54"/>
                      <a:pt x="55" y="67"/>
                      <a:pt x="38"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6" name="Freeform 29">
                <a:extLst>
                  <a:ext uri="{FF2B5EF4-FFF2-40B4-BE49-F238E27FC236}">
                    <a16:creationId xmlns:a16="http://schemas.microsoft.com/office/drawing/2014/main" id="{9EE86AEE-249E-4A53-9DAB-F8CF27611B69}"/>
                  </a:ext>
                </a:extLst>
              </p:cNvPr>
              <p:cNvSpPr>
                <a:spLocks/>
              </p:cNvSpPr>
              <p:nvPr/>
            </p:nvSpPr>
            <p:spPr bwMode="auto">
              <a:xfrm>
                <a:off x="5251450" y="5762625"/>
                <a:ext cx="290513" cy="319088"/>
              </a:xfrm>
              <a:custGeom>
                <a:avLst/>
                <a:gdLst>
                  <a:gd name="T0" fmla="*/ 324 w 452"/>
                  <a:gd name="T1" fmla="*/ 208 h 495"/>
                  <a:gd name="T2" fmla="*/ 154 w 452"/>
                  <a:gd name="T3" fmla="*/ 183 h 495"/>
                  <a:gd name="T4" fmla="*/ 110 w 452"/>
                  <a:gd name="T5" fmla="*/ 141 h 495"/>
                  <a:gd name="T6" fmla="*/ 147 w 452"/>
                  <a:gd name="T7" fmla="*/ 103 h 495"/>
                  <a:gd name="T8" fmla="*/ 424 w 452"/>
                  <a:gd name="T9" fmla="*/ 103 h 495"/>
                  <a:gd name="T10" fmla="*/ 424 w 452"/>
                  <a:gd name="T11" fmla="*/ 0 h 495"/>
                  <a:gd name="T12" fmla="*/ 148 w 452"/>
                  <a:gd name="T13" fmla="*/ 0 h 495"/>
                  <a:gd name="T14" fmla="*/ 0 w 452"/>
                  <a:gd name="T15" fmla="*/ 141 h 495"/>
                  <a:gd name="T16" fmla="*/ 128 w 452"/>
                  <a:gd name="T17" fmla="*/ 286 h 495"/>
                  <a:gd name="T18" fmla="*/ 298 w 452"/>
                  <a:gd name="T19" fmla="*/ 311 h 495"/>
                  <a:gd name="T20" fmla="*/ 343 w 452"/>
                  <a:gd name="T21" fmla="*/ 354 h 495"/>
                  <a:gd name="T22" fmla="*/ 305 w 452"/>
                  <a:gd name="T23" fmla="*/ 391 h 495"/>
                  <a:gd name="T24" fmla="*/ 103 w 452"/>
                  <a:gd name="T25" fmla="*/ 391 h 495"/>
                  <a:gd name="T26" fmla="*/ 103 w 452"/>
                  <a:gd name="T27" fmla="*/ 391 h 495"/>
                  <a:gd name="T28" fmla="*/ 19 w 452"/>
                  <a:gd name="T29" fmla="*/ 485 h 495"/>
                  <a:gd name="T30" fmla="*/ 19 w 452"/>
                  <a:gd name="T31" fmla="*/ 495 h 495"/>
                  <a:gd name="T32" fmla="*/ 305 w 452"/>
                  <a:gd name="T33" fmla="*/ 495 h 495"/>
                  <a:gd name="T34" fmla="*/ 452 w 452"/>
                  <a:gd name="T35" fmla="*/ 354 h 495"/>
                  <a:gd name="T36" fmla="*/ 324 w 452"/>
                  <a:gd name="T37" fmla="*/ 208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495">
                    <a:moveTo>
                      <a:pt x="324" y="208"/>
                    </a:moveTo>
                    <a:cubicBezTo>
                      <a:pt x="323" y="208"/>
                      <a:pt x="156" y="184"/>
                      <a:pt x="154" y="183"/>
                    </a:cubicBezTo>
                    <a:cubicBezTo>
                      <a:pt x="125" y="179"/>
                      <a:pt x="110" y="164"/>
                      <a:pt x="110" y="141"/>
                    </a:cubicBezTo>
                    <a:cubicBezTo>
                      <a:pt x="110" y="117"/>
                      <a:pt x="130" y="103"/>
                      <a:pt x="147" y="103"/>
                    </a:cubicBezTo>
                    <a:cubicBezTo>
                      <a:pt x="424" y="103"/>
                      <a:pt x="424" y="103"/>
                      <a:pt x="424" y="103"/>
                    </a:cubicBezTo>
                    <a:cubicBezTo>
                      <a:pt x="424" y="0"/>
                      <a:pt x="424" y="0"/>
                      <a:pt x="424" y="0"/>
                    </a:cubicBezTo>
                    <a:cubicBezTo>
                      <a:pt x="424" y="0"/>
                      <a:pt x="151" y="0"/>
                      <a:pt x="148" y="0"/>
                    </a:cubicBezTo>
                    <a:cubicBezTo>
                      <a:pt x="60" y="0"/>
                      <a:pt x="0" y="66"/>
                      <a:pt x="0" y="141"/>
                    </a:cubicBezTo>
                    <a:cubicBezTo>
                      <a:pt x="0" y="205"/>
                      <a:pt x="39" y="272"/>
                      <a:pt x="128" y="286"/>
                    </a:cubicBezTo>
                    <a:cubicBezTo>
                      <a:pt x="129" y="286"/>
                      <a:pt x="297" y="311"/>
                      <a:pt x="298" y="311"/>
                    </a:cubicBezTo>
                    <a:cubicBezTo>
                      <a:pt x="328" y="316"/>
                      <a:pt x="343" y="330"/>
                      <a:pt x="343" y="354"/>
                    </a:cubicBezTo>
                    <a:cubicBezTo>
                      <a:pt x="343" y="378"/>
                      <a:pt x="322" y="391"/>
                      <a:pt x="305" y="391"/>
                    </a:cubicBezTo>
                    <a:cubicBezTo>
                      <a:pt x="103" y="391"/>
                      <a:pt x="103" y="391"/>
                      <a:pt x="103" y="391"/>
                    </a:cubicBezTo>
                    <a:cubicBezTo>
                      <a:pt x="103" y="391"/>
                      <a:pt x="103" y="391"/>
                      <a:pt x="103" y="391"/>
                    </a:cubicBezTo>
                    <a:cubicBezTo>
                      <a:pt x="62" y="393"/>
                      <a:pt x="19" y="424"/>
                      <a:pt x="19" y="485"/>
                    </a:cubicBezTo>
                    <a:cubicBezTo>
                      <a:pt x="19" y="488"/>
                      <a:pt x="19" y="491"/>
                      <a:pt x="19" y="495"/>
                    </a:cubicBezTo>
                    <a:cubicBezTo>
                      <a:pt x="19" y="495"/>
                      <a:pt x="303" y="495"/>
                      <a:pt x="305" y="495"/>
                    </a:cubicBezTo>
                    <a:cubicBezTo>
                      <a:pt x="392" y="495"/>
                      <a:pt x="452" y="428"/>
                      <a:pt x="452" y="354"/>
                    </a:cubicBezTo>
                    <a:cubicBezTo>
                      <a:pt x="452" y="289"/>
                      <a:pt x="413" y="222"/>
                      <a:pt x="324"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7" name="Freeform 30">
                <a:extLst>
                  <a:ext uri="{FF2B5EF4-FFF2-40B4-BE49-F238E27FC236}">
                    <a16:creationId xmlns:a16="http://schemas.microsoft.com/office/drawing/2014/main" id="{8BDF952D-FABD-4013-8171-DAAB2341A69C}"/>
                  </a:ext>
                </a:extLst>
              </p:cNvPr>
              <p:cNvSpPr>
                <a:spLocks/>
              </p:cNvSpPr>
              <p:nvPr/>
            </p:nvSpPr>
            <p:spPr bwMode="auto">
              <a:xfrm>
                <a:off x="6170613" y="5762625"/>
                <a:ext cx="287338" cy="319088"/>
              </a:xfrm>
              <a:custGeom>
                <a:avLst/>
                <a:gdLst>
                  <a:gd name="T0" fmla="*/ 0 w 447"/>
                  <a:gd name="T1" fmla="*/ 141 h 495"/>
                  <a:gd name="T2" fmla="*/ 0 w 447"/>
                  <a:gd name="T3" fmla="*/ 354 h 495"/>
                  <a:gd name="T4" fmla="*/ 148 w 447"/>
                  <a:gd name="T5" fmla="*/ 495 h 495"/>
                  <a:gd name="T6" fmla="*/ 447 w 447"/>
                  <a:gd name="T7" fmla="*/ 495 h 495"/>
                  <a:gd name="T8" fmla="*/ 447 w 447"/>
                  <a:gd name="T9" fmla="*/ 485 h 495"/>
                  <a:gd name="T10" fmla="*/ 363 w 447"/>
                  <a:gd name="T11" fmla="*/ 391 h 495"/>
                  <a:gd name="T12" fmla="*/ 363 w 447"/>
                  <a:gd name="T13" fmla="*/ 391 h 495"/>
                  <a:gd name="T14" fmla="*/ 147 w 447"/>
                  <a:gd name="T15" fmla="*/ 391 h 495"/>
                  <a:gd name="T16" fmla="*/ 110 w 447"/>
                  <a:gd name="T17" fmla="*/ 354 h 495"/>
                  <a:gd name="T18" fmla="*/ 154 w 447"/>
                  <a:gd name="T19" fmla="*/ 311 h 495"/>
                  <a:gd name="T20" fmla="*/ 247 w 447"/>
                  <a:gd name="T21" fmla="*/ 311 h 495"/>
                  <a:gd name="T22" fmla="*/ 392 w 447"/>
                  <a:gd name="T23" fmla="*/ 203 h 495"/>
                  <a:gd name="T24" fmla="*/ 167 w 447"/>
                  <a:gd name="T25" fmla="*/ 203 h 495"/>
                  <a:gd name="T26" fmla="*/ 110 w 447"/>
                  <a:gd name="T27" fmla="*/ 235 h 495"/>
                  <a:gd name="T28" fmla="*/ 110 w 447"/>
                  <a:gd name="T29" fmla="*/ 141 h 495"/>
                  <a:gd name="T30" fmla="*/ 147 w 447"/>
                  <a:gd name="T31" fmla="*/ 103 h 495"/>
                  <a:gd name="T32" fmla="*/ 363 w 447"/>
                  <a:gd name="T33" fmla="*/ 103 h 495"/>
                  <a:gd name="T34" fmla="*/ 447 w 447"/>
                  <a:gd name="T35" fmla="*/ 9 h 495"/>
                  <a:gd name="T36" fmla="*/ 447 w 447"/>
                  <a:gd name="T37" fmla="*/ 0 h 495"/>
                  <a:gd name="T38" fmla="*/ 148 w 447"/>
                  <a:gd name="T39" fmla="*/ 0 h 495"/>
                  <a:gd name="T40" fmla="*/ 0 w 447"/>
                  <a:gd name="T41" fmla="*/ 141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7" h="495">
                    <a:moveTo>
                      <a:pt x="0" y="141"/>
                    </a:moveTo>
                    <a:cubicBezTo>
                      <a:pt x="0" y="141"/>
                      <a:pt x="0" y="353"/>
                      <a:pt x="0" y="354"/>
                    </a:cubicBezTo>
                    <a:cubicBezTo>
                      <a:pt x="0" y="428"/>
                      <a:pt x="60" y="495"/>
                      <a:pt x="148" y="495"/>
                    </a:cubicBezTo>
                    <a:cubicBezTo>
                      <a:pt x="150" y="495"/>
                      <a:pt x="447" y="495"/>
                      <a:pt x="447" y="495"/>
                    </a:cubicBezTo>
                    <a:cubicBezTo>
                      <a:pt x="447" y="491"/>
                      <a:pt x="447" y="488"/>
                      <a:pt x="447" y="485"/>
                    </a:cubicBezTo>
                    <a:cubicBezTo>
                      <a:pt x="447" y="424"/>
                      <a:pt x="404" y="393"/>
                      <a:pt x="363" y="391"/>
                    </a:cubicBezTo>
                    <a:cubicBezTo>
                      <a:pt x="363" y="391"/>
                      <a:pt x="363" y="391"/>
                      <a:pt x="363" y="391"/>
                    </a:cubicBezTo>
                    <a:cubicBezTo>
                      <a:pt x="147" y="391"/>
                      <a:pt x="147" y="391"/>
                      <a:pt x="147" y="391"/>
                    </a:cubicBezTo>
                    <a:cubicBezTo>
                      <a:pt x="130" y="391"/>
                      <a:pt x="110" y="378"/>
                      <a:pt x="110" y="354"/>
                    </a:cubicBezTo>
                    <a:cubicBezTo>
                      <a:pt x="110" y="330"/>
                      <a:pt x="125" y="311"/>
                      <a:pt x="154" y="311"/>
                    </a:cubicBezTo>
                    <a:cubicBezTo>
                      <a:pt x="182" y="311"/>
                      <a:pt x="246" y="311"/>
                      <a:pt x="247" y="311"/>
                    </a:cubicBezTo>
                    <a:cubicBezTo>
                      <a:pt x="329" y="310"/>
                      <a:pt x="377" y="260"/>
                      <a:pt x="392" y="203"/>
                    </a:cubicBezTo>
                    <a:cubicBezTo>
                      <a:pt x="167" y="203"/>
                      <a:pt x="167" y="203"/>
                      <a:pt x="167" y="203"/>
                    </a:cubicBezTo>
                    <a:cubicBezTo>
                      <a:pt x="127" y="203"/>
                      <a:pt x="110" y="235"/>
                      <a:pt x="110" y="235"/>
                    </a:cubicBezTo>
                    <a:cubicBezTo>
                      <a:pt x="110" y="141"/>
                      <a:pt x="110" y="141"/>
                      <a:pt x="110" y="141"/>
                    </a:cubicBezTo>
                    <a:cubicBezTo>
                      <a:pt x="110" y="117"/>
                      <a:pt x="130" y="103"/>
                      <a:pt x="147" y="103"/>
                    </a:cubicBezTo>
                    <a:cubicBezTo>
                      <a:pt x="363" y="103"/>
                      <a:pt x="363" y="103"/>
                      <a:pt x="363" y="103"/>
                    </a:cubicBezTo>
                    <a:cubicBezTo>
                      <a:pt x="404" y="102"/>
                      <a:pt x="447" y="71"/>
                      <a:pt x="447" y="9"/>
                    </a:cubicBezTo>
                    <a:cubicBezTo>
                      <a:pt x="447" y="6"/>
                      <a:pt x="447" y="3"/>
                      <a:pt x="447" y="0"/>
                    </a:cubicBezTo>
                    <a:cubicBezTo>
                      <a:pt x="148" y="0"/>
                      <a:pt x="148" y="0"/>
                      <a:pt x="148" y="0"/>
                    </a:cubicBezTo>
                    <a:cubicBezTo>
                      <a:pt x="60" y="0"/>
                      <a:pt x="0" y="66"/>
                      <a:pt x="0"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8" name="Freeform 31">
                <a:extLst>
                  <a:ext uri="{FF2B5EF4-FFF2-40B4-BE49-F238E27FC236}">
                    <a16:creationId xmlns:a16="http://schemas.microsoft.com/office/drawing/2014/main" id="{7BA87A9B-6444-41F5-9563-0CFA82045D48}"/>
                  </a:ext>
                </a:extLst>
              </p:cNvPr>
              <p:cNvSpPr>
                <a:spLocks noEditPoints="1"/>
              </p:cNvSpPr>
              <p:nvPr/>
            </p:nvSpPr>
            <p:spPr bwMode="auto">
              <a:xfrm>
                <a:off x="6491288" y="6045200"/>
                <a:ext cx="19050" cy="23813"/>
              </a:xfrm>
              <a:custGeom>
                <a:avLst/>
                <a:gdLst>
                  <a:gd name="T0" fmla="*/ 30 w 31"/>
                  <a:gd name="T1" fmla="*/ 12 h 35"/>
                  <a:gd name="T2" fmla="*/ 16 w 31"/>
                  <a:gd name="T3" fmla="*/ 0 h 35"/>
                  <a:gd name="T4" fmla="*/ 0 w 31"/>
                  <a:gd name="T5" fmla="*/ 0 h 35"/>
                  <a:gd name="T6" fmla="*/ 0 w 31"/>
                  <a:gd name="T7" fmla="*/ 35 h 35"/>
                  <a:gd name="T8" fmla="*/ 8 w 31"/>
                  <a:gd name="T9" fmla="*/ 35 h 35"/>
                  <a:gd name="T10" fmla="*/ 8 w 31"/>
                  <a:gd name="T11" fmla="*/ 24 h 35"/>
                  <a:gd name="T12" fmla="*/ 14 w 31"/>
                  <a:gd name="T13" fmla="*/ 24 h 35"/>
                  <a:gd name="T14" fmla="*/ 22 w 31"/>
                  <a:gd name="T15" fmla="*/ 35 h 35"/>
                  <a:gd name="T16" fmla="*/ 31 w 31"/>
                  <a:gd name="T17" fmla="*/ 35 h 35"/>
                  <a:gd name="T18" fmla="*/ 22 w 31"/>
                  <a:gd name="T19" fmla="*/ 23 h 35"/>
                  <a:gd name="T20" fmla="*/ 30 w 31"/>
                  <a:gd name="T21" fmla="*/ 12 h 35"/>
                  <a:gd name="T22" fmla="*/ 16 w 31"/>
                  <a:gd name="T23" fmla="*/ 17 h 35"/>
                  <a:gd name="T24" fmla="*/ 8 w 31"/>
                  <a:gd name="T25" fmla="*/ 17 h 35"/>
                  <a:gd name="T26" fmla="*/ 8 w 31"/>
                  <a:gd name="T27" fmla="*/ 7 h 35"/>
                  <a:gd name="T28" fmla="*/ 16 w 31"/>
                  <a:gd name="T29" fmla="*/ 7 h 35"/>
                  <a:gd name="T30" fmla="*/ 22 w 31"/>
                  <a:gd name="T31" fmla="*/ 12 h 35"/>
                  <a:gd name="T32" fmla="*/ 16 w 31"/>
                  <a:gd name="T33"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5">
                    <a:moveTo>
                      <a:pt x="30" y="12"/>
                    </a:moveTo>
                    <a:cubicBezTo>
                      <a:pt x="30" y="4"/>
                      <a:pt x="24" y="0"/>
                      <a:pt x="16" y="0"/>
                    </a:cubicBezTo>
                    <a:cubicBezTo>
                      <a:pt x="0" y="0"/>
                      <a:pt x="0" y="0"/>
                      <a:pt x="0" y="0"/>
                    </a:cubicBezTo>
                    <a:cubicBezTo>
                      <a:pt x="0" y="35"/>
                      <a:pt x="0" y="35"/>
                      <a:pt x="0" y="35"/>
                    </a:cubicBezTo>
                    <a:cubicBezTo>
                      <a:pt x="8" y="35"/>
                      <a:pt x="8" y="35"/>
                      <a:pt x="8" y="35"/>
                    </a:cubicBezTo>
                    <a:cubicBezTo>
                      <a:pt x="8" y="24"/>
                      <a:pt x="8" y="24"/>
                      <a:pt x="8" y="24"/>
                    </a:cubicBezTo>
                    <a:cubicBezTo>
                      <a:pt x="14" y="24"/>
                      <a:pt x="14" y="24"/>
                      <a:pt x="14" y="24"/>
                    </a:cubicBezTo>
                    <a:cubicBezTo>
                      <a:pt x="22" y="35"/>
                      <a:pt x="22" y="35"/>
                      <a:pt x="22" y="35"/>
                    </a:cubicBezTo>
                    <a:cubicBezTo>
                      <a:pt x="31" y="35"/>
                      <a:pt x="31" y="35"/>
                      <a:pt x="31" y="35"/>
                    </a:cubicBezTo>
                    <a:cubicBezTo>
                      <a:pt x="22" y="23"/>
                      <a:pt x="22" y="23"/>
                      <a:pt x="22" y="23"/>
                    </a:cubicBezTo>
                    <a:cubicBezTo>
                      <a:pt x="27" y="21"/>
                      <a:pt x="30" y="17"/>
                      <a:pt x="30" y="12"/>
                    </a:cubicBezTo>
                    <a:close/>
                    <a:moveTo>
                      <a:pt x="16" y="17"/>
                    </a:moveTo>
                    <a:cubicBezTo>
                      <a:pt x="8" y="17"/>
                      <a:pt x="8" y="17"/>
                      <a:pt x="8" y="17"/>
                    </a:cubicBezTo>
                    <a:cubicBezTo>
                      <a:pt x="8" y="7"/>
                      <a:pt x="8" y="7"/>
                      <a:pt x="8" y="7"/>
                    </a:cubicBezTo>
                    <a:cubicBezTo>
                      <a:pt x="16" y="7"/>
                      <a:pt x="16" y="7"/>
                      <a:pt x="16" y="7"/>
                    </a:cubicBezTo>
                    <a:cubicBezTo>
                      <a:pt x="19" y="7"/>
                      <a:pt x="22" y="9"/>
                      <a:pt x="22" y="12"/>
                    </a:cubicBezTo>
                    <a:cubicBezTo>
                      <a:pt x="22" y="15"/>
                      <a:pt x="20" y="17"/>
                      <a:pt x="1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9" name="Freeform 32">
                <a:extLst>
                  <a:ext uri="{FF2B5EF4-FFF2-40B4-BE49-F238E27FC236}">
                    <a16:creationId xmlns:a16="http://schemas.microsoft.com/office/drawing/2014/main" id="{07D4E142-A350-4E18-8397-BB0EF278CACF}"/>
                  </a:ext>
                </a:extLst>
              </p:cNvPr>
              <p:cNvSpPr>
                <a:spLocks/>
              </p:cNvSpPr>
              <p:nvPr/>
            </p:nvSpPr>
            <p:spPr bwMode="auto">
              <a:xfrm>
                <a:off x="5861050" y="5762625"/>
                <a:ext cx="290513" cy="319088"/>
              </a:xfrm>
              <a:custGeom>
                <a:avLst/>
                <a:gdLst>
                  <a:gd name="T0" fmla="*/ 325 w 453"/>
                  <a:gd name="T1" fmla="*/ 208 h 495"/>
                  <a:gd name="T2" fmla="*/ 154 w 453"/>
                  <a:gd name="T3" fmla="*/ 183 h 495"/>
                  <a:gd name="T4" fmla="*/ 110 w 453"/>
                  <a:gd name="T5" fmla="*/ 141 h 495"/>
                  <a:gd name="T6" fmla="*/ 148 w 453"/>
                  <a:gd name="T7" fmla="*/ 103 h 495"/>
                  <a:gd name="T8" fmla="*/ 424 w 453"/>
                  <a:gd name="T9" fmla="*/ 103 h 495"/>
                  <a:gd name="T10" fmla="*/ 424 w 453"/>
                  <a:gd name="T11" fmla="*/ 0 h 495"/>
                  <a:gd name="T12" fmla="*/ 148 w 453"/>
                  <a:gd name="T13" fmla="*/ 0 h 495"/>
                  <a:gd name="T14" fmla="*/ 0 w 453"/>
                  <a:gd name="T15" fmla="*/ 141 h 495"/>
                  <a:gd name="T16" fmla="*/ 128 w 453"/>
                  <a:gd name="T17" fmla="*/ 286 h 495"/>
                  <a:gd name="T18" fmla="*/ 299 w 453"/>
                  <a:gd name="T19" fmla="*/ 311 h 495"/>
                  <a:gd name="T20" fmla="*/ 343 w 453"/>
                  <a:gd name="T21" fmla="*/ 354 h 495"/>
                  <a:gd name="T22" fmla="*/ 305 w 453"/>
                  <a:gd name="T23" fmla="*/ 391 h 495"/>
                  <a:gd name="T24" fmla="*/ 29 w 453"/>
                  <a:gd name="T25" fmla="*/ 391 h 495"/>
                  <a:gd name="T26" fmla="*/ 29 w 453"/>
                  <a:gd name="T27" fmla="*/ 495 h 495"/>
                  <a:gd name="T28" fmla="*/ 305 w 453"/>
                  <a:gd name="T29" fmla="*/ 495 h 495"/>
                  <a:gd name="T30" fmla="*/ 453 w 453"/>
                  <a:gd name="T31" fmla="*/ 354 h 495"/>
                  <a:gd name="T32" fmla="*/ 325 w 453"/>
                  <a:gd name="T33" fmla="*/ 208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3" h="495">
                    <a:moveTo>
                      <a:pt x="325" y="208"/>
                    </a:moveTo>
                    <a:cubicBezTo>
                      <a:pt x="323" y="208"/>
                      <a:pt x="156" y="184"/>
                      <a:pt x="154" y="183"/>
                    </a:cubicBezTo>
                    <a:cubicBezTo>
                      <a:pt x="125" y="179"/>
                      <a:pt x="110" y="164"/>
                      <a:pt x="110" y="141"/>
                    </a:cubicBezTo>
                    <a:cubicBezTo>
                      <a:pt x="110" y="117"/>
                      <a:pt x="131" y="103"/>
                      <a:pt x="148" y="103"/>
                    </a:cubicBezTo>
                    <a:cubicBezTo>
                      <a:pt x="424" y="103"/>
                      <a:pt x="424" y="103"/>
                      <a:pt x="424" y="103"/>
                    </a:cubicBezTo>
                    <a:cubicBezTo>
                      <a:pt x="424" y="0"/>
                      <a:pt x="424" y="0"/>
                      <a:pt x="424" y="0"/>
                    </a:cubicBezTo>
                    <a:cubicBezTo>
                      <a:pt x="424" y="0"/>
                      <a:pt x="151" y="0"/>
                      <a:pt x="148" y="0"/>
                    </a:cubicBezTo>
                    <a:cubicBezTo>
                      <a:pt x="61" y="0"/>
                      <a:pt x="0" y="66"/>
                      <a:pt x="0" y="141"/>
                    </a:cubicBezTo>
                    <a:cubicBezTo>
                      <a:pt x="0" y="205"/>
                      <a:pt x="39" y="272"/>
                      <a:pt x="128" y="286"/>
                    </a:cubicBezTo>
                    <a:cubicBezTo>
                      <a:pt x="130" y="286"/>
                      <a:pt x="297" y="311"/>
                      <a:pt x="299" y="311"/>
                    </a:cubicBezTo>
                    <a:cubicBezTo>
                      <a:pt x="328" y="316"/>
                      <a:pt x="343" y="330"/>
                      <a:pt x="343" y="354"/>
                    </a:cubicBezTo>
                    <a:cubicBezTo>
                      <a:pt x="343" y="378"/>
                      <a:pt x="322" y="391"/>
                      <a:pt x="305" y="391"/>
                    </a:cubicBezTo>
                    <a:cubicBezTo>
                      <a:pt x="29" y="391"/>
                      <a:pt x="29" y="391"/>
                      <a:pt x="29" y="391"/>
                    </a:cubicBezTo>
                    <a:cubicBezTo>
                      <a:pt x="29" y="495"/>
                      <a:pt x="29" y="495"/>
                      <a:pt x="29" y="495"/>
                    </a:cubicBezTo>
                    <a:cubicBezTo>
                      <a:pt x="29" y="495"/>
                      <a:pt x="302" y="495"/>
                      <a:pt x="305" y="495"/>
                    </a:cubicBezTo>
                    <a:cubicBezTo>
                      <a:pt x="392" y="495"/>
                      <a:pt x="453" y="428"/>
                      <a:pt x="453" y="354"/>
                    </a:cubicBezTo>
                    <a:cubicBezTo>
                      <a:pt x="453" y="289"/>
                      <a:pt x="414" y="222"/>
                      <a:pt x="325"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0" name="Freeform 33">
                <a:extLst>
                  <a:ext uri="{FF2B5EF4-FFF2-40B4-BE49-F238E27FC236}">
                    <a16:creationId xmlns:a16="http://schemas.microsoft.com/office/drawing/2014/main" id="{5B72474B-F9DE-400F-8AF8-24AE533573B4}"/>
                  </a:ext>
                </a:extLst>
              </p:cNvPr>
              <p:cNvSpPr>
                <a:spLocks/>
              </p:cNvSpPr>
              <p:nvPr/>
            </p:nvSpPr>
            <p:spPr bwMode="auto">
              <a:xfrm>
                <a:off x="5559425" y="5762625"/>
                <a:ext cx="280988" cy="327025"/>
              </a:xfrm>
              <a:custGeom>
                <a:avLst/>
                <a:gdLst>
                  <a:gd name="T0" fmla="*/ 330 w 437"/>
                  <a:gd name="T1" fmla="*/ 294 h 506"/>
                  <a:gd name="T2" fmla="*/ 219 w 437"/>
                  <a:gd name="T3" fmla="*/ 405 h 506"/>
                  <a:gd name="T4" fmla="*/ 107 w 437"/>
                  <a:gd name="T5" fmla="*/ 294 h 506"/>
                  <a:gd name="T6" fmla="*/ 107 w 437"/>
                  <a:gd name="T7" fmla="*/ 0 h 506"/>
                  <a:gd name="T8" fmla="*/ 0 w 437"/>
                  <a:gd name="T9" fmla="*/ 0 h 506"/>
                  <a:gd name="T10" fmla="*/ 0 w 437"/>
                  <a:gd name="T11" fmla="*/ 288 h 506"/>
                  <a:gd name="T12" fmla="*/ 219 w 437"/>
                  <a:gd name="T13" fmla="*/ 506 h 506"/>
                  <a:gd name="T14" fmla="*/ 437 w 437"/>
                  <a:gd name="T15" fmla="*/ 288 h 506"/>
                  <a:gd name="T16" fmla="*/ 437 w 437"/>
                  <a:gd name="T17" fmla="*/ 0 h 506"/>
                  <a:gd name="T18" fmla="*/ 330 w 437"/>
                  <a:gd name="T19" fmla="*/ 0 h 506"/>
                  <a:gd name="T20" fmla="*/ 330 w 437"/>
                  <a:gd name="T21" fmla="*/ 294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7" h="506">
                    <a:moveTo>
                      <a:pt x="330" y="294"/>
                    </a:moveTo>
                    <a:cubicBezTo>
                      <a:pt x="330" y="355"/>
                      <a:pt x="280" y="405"/>
                      <a:pt x="219" y="405"/>
                    </a:cubicBezTo>
                    <a:cubicBezTo>
                      <a:pt x="157" y="405"/>
                      <a:pt x="107" y="355"/>
                      <a:pt x="107" y="294"/>
                    </a:cubicBezTo>
                    <a:cubicBezTo>
                      <a:pt x="107" y="0"/>
                      <a:pt x="107" y="0"/>
                      <a:pt x="107" y="0"/>
                    </a:cubicBezTo>
                    <a:cubicBezTo>
                      <a:pt x="0" y="0"/>
                      <a:pt x="0" y="0"/>
                      <a:pt x="0" y="0"/>
                    </a:cubicBezTo>
                    <a:cubicBezTo>
                      <a:pt x="0" y="288"/>
                      <a:pt x="0" y="288"/>
                      <a:pt x="0" y="288"/>
                    </a:cubicBezTo>
                    <a:cubicBezTo>
                      <a:pt x="0" y="408"/>
                      <a:pt x="98" y="506"/>
                      <a:pt x="219" y="506"/>
                    </a:cubicBezTo>
                    <a:cubicBezTo>
                      <a:pt x="339" y="506"/>
                      <a:pt x="437" y="408"/>
                      <a:pt x="437" y="288"/>
                    </a:cubicBezTo>
                    <a:cubicBezTo>
                      <a:pt x="437" y="0"/>
                      <a:pt x="437" y="0"/>
                      <a:pt x="437" y="0"/>
                    </a:cubicBezTo>
                    <a:cubicBezTo>
                      <a:pt x="330" y="0"/>
                      <a:pt x="330" y="0"/>
                      <a:pt x="330" y="0"/>
                    </a:cubicBezTo>
                    <a:lnTo>
                      <a:pt x="330"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82" name="Group 81">
              <a:extLst>
                <a:ext uri="{FF2B5EF4-FFF2-40B4-BE49-F238E27FC236}">
                  <a16:creationId xmlns:a16="http://schemas.microsoft.com/office/drawing/2014/main" id="{88F48954-D645-4C3C-AA31-4645A756F28A}"/>
                </a:ext>
              </a:extLst>
            </p:cNvPr>
            <p:cNvGrpSpPr/>
            <p:nvPr/>
          </p:nvGrpSpPr>
          <p:grpSpPr>
            <a:xfrm>
              <a:off x="4986337" y="5373688"/>
              <a:ext cx="881063" cy="452438"/>
              <a:chOff x="4986337" y="5373688"/>
              <a:chExt cx="881063" cy="452438"/>
            </a:xfrm>
            <a:grpFill/>
          </p:grpSpPr>
          <p:sp>
            <p:nvSpPr>
              <p:cNvPr id="83" name="Freeform 34">
                <a:extLst>
                  <a:ext uri="{FF2B5EF4-FFF2-40B4-BE49-F238E27FC236}">
                    <a16:creationId xmlns:a16="http://schemas.microsoft.com/office/drawing/2014/main" id="{88213E16-8AA6-4F3B-902C-79E07F6EAC06}"/>
                  </a:ext>
                </a:extLst>
              </p:cNvPr>
              <p:cNvSpPr>
                <a:spLocks noEditPoints="1"/>
              </p:cNvSpPr>
              <p:nvPr/>
            </p:nvSpPr>
            <p:spPr bwMode="auto">
              <a:xfrm>
                <a:off x="5737225" y="5453063"/>
                <a:ext cx="73025" cy="73025"/>
              </a:xfrm>
              <a:custGeom>
                <a:avLst/>
                <a:gdLst>
                  <a:gd name="T0" fmla="*/ 55 w 114"/>
                  <a:gd name="T1" fmla="*/ 114 h 114"/>
                  <a:gd name="T2" fmla="*/ 96 w 114"/>
                  <a:gd name="T3" fmla="*/ 99 h 114"/>
                  <a:gd name="T4" fmla="*/ 114 w 114"/>
                  <a:gd name="T5" fmla="*/ 59 h 114"/>
                  <a:gd name="T6" fmla="*/ 59 w 114"/>
                  <a:gd name="T7" fmla="*/ 1 h 114"/>
                  <a:gd name="T8" fmla="*/ 19 w 114"/>
                  <a:gd name="T9" fmla="*/ 16 h 114"/>
                  <a:gd name="T10" fmla="*/ 1 w 114"/>
                  <a:gd name="T11" fmla="*/ 55 h 114"/>
                  <a:gd name="T12" fmla="*/ 55 w 114"/>
                  <a:gd name="T13" fmla="*/ 114 h 114"/>
                  <a:gd name="T14" fmla="*/ 68 w 114"/>
                  <a:gd name="T15" fmla="*/ 29 h 114"/>
                  <a:gd name="T16" fmla="*/ 93 w 114"/>
                  <a:gd name="T17" fmla="*/ 46 h 114"/>
                  <a:gd name="T18" fmla="*/ 68 w 114"/>
                  <a:gd name="T19" fmla="*/ 63 h 114"/>
                  <a:gd name="T20" fmla="*/ 43 w 114"/>
                  <a:gd name="T21" fmla="*/ 46 h 114"/>
                  <a:gd name="T22" fmla="*/ 68 w 114"/>
                  <a:gd name="T23" fmla="*/ 2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114">
                    <a:moveTo>
                      <a:pt x="55" y="114"/>
                    </a:moveTo>
                    <a:cubicBezTo>
                      <a:pt x="70" y="114"/>
                      <a:pt x="85" y="109"/>
                      <a:pt x="96" y="99"/>
                    </a:cubicBezTo>
                    <a:cubicBezTo>
                      <a:pt x="107" y="88"/>
                      <a:pt x="113" y="74"/>
                      <a:pt x="114" y="59"/>
                    </a:cubicBezTo>
                    <a:cubicBezTo>
                      <a:pt x="114" y="28"/>
                      <a:pt x="90" y="2"/>
                      <a:pt x="59" y="1"/>
                    </a:cubicBezTo>
                    <a:cubicBezTo>
                      <a:pt x="44" y="0"/>
                      <a:pt x="30" y="6"/>
                      <a:pt x="19" y="16"/>
                    </a:cubicBezTo>
                    <a:cubicBezTo>
                      <a:pt x="8" y="26"/>
                      <a:pt x="1" y="40"/>
                      <a:pt x="1" y="55"/>
                    </a:cubicBezTo>
                    <a:cubicBezTo>
                      <a:pt x="0" y="86"/>
                      <a:pt x="24" y="113"/>
                      <a:pt x="55" y="114"/>
                    </a:cubicBezTo>
                    <a:close/>
                    <a:moveTo>
                      <a:pt x="68" y="29"/>
                    </a:moveTo>
                    <a:cubicBezTo>
                      <a:pt x="82" y="29"/>
                      <a:pt x="93" y="37"/>
                      <a:pt x="93" y="46"/>
                    </a:cubicBezTo>
                    <a:cubicBezTo>
                      <a:pt x="93" y="55"/>
                      <a:pt x="82" y="63"/>
                      <a:pt x="68" y="63"/>
                    </a:cubicBezTo>
                    <a:cubicBezTo>
                      <a:pt x="54" y="63"/>
                      <a:pt x="43" y="55"/>
                      <a:pt x="43" y="46"/>
                    </a:cubicBezTo>
                    <a:cubicBezTo>
                      <a:pt x="43" y="37"/>
                      <a:pt x="54" y="29"/>
                      <a:pt x="68"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4" name="Freeform 35">
                <a:extLst>
                  <a:ext uri="{FF2B5EF4-FFF2-40B4-BE49-F238E27FC236}">
                    <a16:creationId xmlns:a16="http://schemas.microsoft.com/office/drawing/2014/main" id="{B33B9973-5A73-4F73-AEEB-013CE7407834}"/>
                  </a:ext>
                </a:extLst>
              </p:cNvPr>
              <p:cNvSpPr>
                <a:spLocks noEditPoints="1"/>
              </p:cNvSpPr>
              <p:nvPr/>
            </p:nvSpPr>
            <p:spPr bwMode="auto">
              <a:xfrm>
                <a:off x="4986337" y="5373688"/>
                <a:ext cx="881063" cy="452438"/>
              </a:xfrm>
              <a:custGeom>
                <a:avLst/>
                <a:gdLst>
                  <a:gd name="T0" fmla="*/ 1367 w 1369"/>
                  <a:gd name="T1" fmla="*/ 246 h 702"/>
                  <a:gd name="T2" fmla="*/ 1293 w 1369"/>
                  <a:gd name="T3" fmla="*/ 96 h 702"/>
                  <a:gd name="T4" fmla="*/ 1013 w 1369"/>
                  <a:gd name="T5" fmla="*/ 22 h 702"/>
                  <a:gd name="T6" fmla="*/ 721 w 1369"/>
                  <a:gd name="T7" fmla="*/ 9 h 702"/>
                  <a:gd name="T8" fmla="*/ 235 w 1369"/>
                  <a:gd name="T9" fmla="*/ 136 h 702"/>
                  <a:gd name="T10" fmla="*/ 15 w 1369"/>
                  <a:gd name="T11" fmla="*/ 521 h 702"/>
                  <a:gd name="T12" fmla="*/ 218 w 1369"/>
                  <a:gd name="T13" fmla="*/ 694 h 702"/>
                  <a:gd name="T14" fmla="*/ 344 w 1369"/>
                  <a:gd name="T15" fmla="*/ 401 h 702"/>
                  <a:gd name="T16" fmla="*/ 149 w 1369"/>
                  <a:gd name="T17" fmla="*/ 482 h 702"/>
                  <a:gd name="T18" fmla="*/ 272 w 1369"/>
                  <a:gd name="T19" fmla="*/ 568 h 702"/>
                  <a:gd name="T20" fmla="*/ 287 w 1369"/>
                  <a:gd name="T21" fmla="*/ 561 h 702"/>
                  <a:gd name="T22" fmla="*/ 287 w 1369"/>
                  <a:gd name="T23" fmla="*/ 561 h 702"/>
                  <a:gd name="T24" fmla="*/ 299 w 1369"/>
                  <a:gd name="T25" fmla="*/ 527 h 702"/>
                  <a:gd name="T26" fmla="*/ 263 w 1369"/>
                  <a:gd name="T27" fmla="*/ 506 h 702"/>
                  <a:gd name="T28" fmla="*/ 256 w 1369"/>
                  <a:gd name="T29" fmla="*/ 508 h 702"/>
                  <a:gd name="T30" fmla="*/ 213 w 1369"/>
                  <a:gd name="T31" fmla="*/ 481 h 702"/>
                  <a:gd name="T32" fmla="*/ 219 w 1369"/>
                  <a:gd name="T33" fmla="*/ 462 h 702"/>
                  <a:gd name="T34" fmla="*/ 339 w 1369"/>
                  <a:gd name="T35" fmla="*/ 494 h 702"/>
                  <a:gd name="T36" fmla="*/ 226 w 1369"/>
                  <a:gd name="T37" fmla="*/ 617 h 702"/>
                  <a:gd name="T38" fmla="*/ 112 w 1369"/>
                  <a:gd name="T39" fmla="*/ 411 h 702"/>
                  <a:gd name="T40" fmla="*/ 522 w 1369"/>
                  <a:gd name="T41" fmla="*/ 554 h 702"/>
                  <a:gd name="T42" fmla="*/ 713 w 1369"/>
                  <a:gd name="T43" fmla="*/ 407 h 702"/>
                  <a:gd name="T44" fmla="*/ 989 w 1369"/>
                  <a:gd name="T45" fmla="*/ 554 h 702"/>
                  <a:gd name="T46" fmla="*/ 1061 w 1369"/>
                  <a:gd name="T47" fmla="*/ 391 h 702"/>
                  <a:gd name="T48" fmla="*/ 1291 w 1369"/>
                  <a:gd name="T49" fmla="*/ 366 h 702"/>
                  <a:gd name="T50" fmla="*/ 1356 w 1369"/>
                  <a:gd name="T51" fmla="*/ 322 h 702"/>
                  <a:gd name="T52" fmla="*/ 1363 w 1369"/>
                  <a:gd name="T53" fmla="*/ 298 h 702"/>
                  <a:gd name="T54" fmla="*/ 1246 w 1369"/>
                  <a:gd name="T55" fmla="*/ 327 h 702"/>
                  <a:gd name="T56" fmla="*/ 1070 w 1369"/>
                  <a:gd name="T57" fmla="*/ 265 h 702"/>
                  <a:gd name="T58" fmla="*/ 1241 w 1369"/>
                  <a:gd name="T59" fmla="*/ 296 h 702"/>
                  <a:gd name="T60" fmla="*/ 1143 w 1369"/>
                  <a:gd name="T61" fmla="*/ 178 h 702"/>
                  <a:gd name="T62" fmla="*/ 1227 w 1369"/>
                  <a:gd name="T63" fmla="*/ 100 h 702"/>
                  <a:gd name="T64" fmla="*/ 1279 w 1369"/>
                  <a:gd name="T65" fmla="*/ 240 h 702"/>
                  <a:gd name="T66" fmla="*/ 1143 w 1369"/>
                  <a:gd name="T67" fmla="*/ 178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9" h="702">
                    <a:moveTo>
                      <a:pt x="1359" y="258"/>
                    </a:moveTo>
                    <a:cubicBezTo>
                      <a:pt x="1361" y="256"/>
                      <a:pt x="1369" y="251"/>
                      <a:pt x="1367" y="246"/>
                    </a:cubicBezTo>
                    <a:cubicBezTo>
                      <a:pt x="1360" y="220"/>
                      <a:pt x="1335" y="135"/>
                      <a:pt x="1314" y="114"/>
                    </a:cubicBezTo>
                    <a:cubicBezTo>
                      <a:pt x="1308" y="108"/>
                      <a:pt x="1303" y="101"/>
                      <a:pt x="1293" y="96"/>
                    </a:cubicBezTo>
                    <a:cubicBezTo>
                      <a:pt x="1213" y="49"/>
                      <a:pt x="1024" y="21"/>
                      <a:pt x="1015" y="20"/>
                    </a:cubicBezTo>
                    <a:cubicBezTo>
                      <a:pt x="1015" y="20"/>
                      <a:pt x="1013" y="19"/>
                      <a:pt x="1013" y="22"/>
                    </a:cubicBezTo>
                    <a:cubicBezTo>
                      <a:pt x="1013" y="22"/>
                      <a:pt x="1012" y="61"/>
                      <a:pt x="1012" y="65"/>
                    </a:cubicBezTo>
                    <a:cubicBezTo>
                      <a:pt x="993" y="59"/>
                      <a:pt x="852" y="13"/>
                      <a:pt x="721" y="9"/>
                    </a:cubicBezTo>
                    <a:cubicBezTo>
                      <a:pt x="609" y="5"/>
                      <a:pt x="457" y="0"/>
                      <a:pt x="241" y="132"/>
                    </a:cubicBezTo>
                    <a:cubicBezTo>
                      <a:pt x="235" y="136"/>
                      <a:pt x="235" y="136"/>
                      <a:pt x="235" y="136"/>
                    </a:cubicBezTo>
                    <a:cubicBezTo>
                      <a:pt x="133" y="199"/>
                      <a:pt x="63" y="277"/>
                      <a:pt x="27" y="368"/>
                    </a:cubicBezTo>
                    <a:cubicBezTo>
                      <a:pt x="15" y="396"/>
                      <a:pt x="0" y="461"/>
                      <a:pt x="15" y="521"/>
                    </a:cubicBezTo>
                    <a:cubicBezTo>
                      <a:pt x="22" y="548"/>
                      <a:pt x="34" y="574"/>
                      <a:pt x="51" y="598"/>
                    </a:cubicBezTo>
                    <a:cubicBezTo>
                      <a:pt x="88" y="652"/>
                      <a:pt x="151" y="687"/>
                      <a:pt x="218" y="694"/>
                    </a:cubicBezTo>
                    <a:cubicBezTo>
                      <a:pt x="314" y="702"/>
                      <a:pt x="386" y="659"/>
                      <a:pt x="412" y="579"/>
                    </a:cubicBezTo>
                    <a:cubicBezTo>
                      <a:pt x="430" y="523"/>
                      <a:pt x="412" y="442"/>
                      <a:pt x="344" y="401"/>
                    </a:cubicBezTo>
                    <a:cubicBezTo>
                      <a:pt x="289" y="367"/>
                      <a:pt x="230" y="375"/>
                      <a:pt x="195" y="397"/>
                    </a:cubicBezTo>
                    <a:cubicBezTo>
                      <a:pt x="166" y="417"/>
                      <a:pt x="149" y="448"/>
                      <a:pt x="149" y="482"/>
                    </a:cubicBezTo>
                    <a:cubicBezTo>
                      <a:pt x="150" y="541"/>
                      <a:pt x="201" y="573"/>
                      <a:pt x="238" y="573"/>
                    </a:cubicBezTo>
                    <a:cubicBezTo>
                      <a:pt x="249" y="573"/>
                      <a:pt x="260" y="572"/>
                      <a:pt x="272" y="568"/>
                    </a:cubicBezTo>
                    <a:cubicBezTo>
                      <a:pt x="277" y="566"/>
                      <a:pt x="281" y="565"/>
                      <a:pt x="285" y="562"/>
                    </a:cubicBezTo>
                    <a:cubicBezTo>
                      <a:pt x="287" y="561"/>
                      <a:pt x="287" y="561"/>
                      <a:pt x="287" y="561"/>
                    </a:cubicBezTo>
                    <a:cubicBezTo>
                      <a:pt x="287" y="560"/>
                      <a:pt x="287" y="560"/>
                      <a:pt x="287" y="560"/>
                    </a:cubicBezTo>
                    <a:cubicBezTo>
                      <a:pt x="287" y="561"/>
                      <a:pt x="287" y="561"/>
                      <a:pt x="287" y="561"/>
                    </a:cubicBezTo>
                    <a:cubicBezTo>
                      <a:pt x="296" y="555"/>
                      <a:pt x="301" y="546"/>
                      <a:pt x="301" y="535"/>
                    </a:cubicBezTo>
                    <a:cubicBezTo>
                      <a:pt x="301" y="533"/>
                      <a:pt x="300" y="530"/>
                      <a:pt x="299" y="527"/>
                    </a:cubicBezTo>
                    <a:cubicBezTo>
                      <a:pt x="295" y="512"/>
                      <a:pt x="280" y="503"/>
                      <a:pt x="265" y="506"/>
                    </a:cubicBezTo>
                    <a:cubicBezTo>
                      <a:pt x="263" y="506"/>
                      <a:pt x="263" y="506"/>
                      <a:pt x="263" y="506"/>
                    </a:cubicBezTo>
                    <a:cubicBezTo>
                      <a:pt x="260" y="507"/>
                      <a:pt x="260" y="507"/>
                      <a:pt x="260" y="507"/>
                    </a:cubicBezTo>
                    <a:cubicBezTo>
                      <a:pt x="256" y="508"/>
                      <a:pt x="256" y="508"/>
                      <a:pt x="256" y="508"/>
                    </a:cubicBezTo>
                    <a:cubicBezTo>
                      <a:pt x="247" y="511"/>
                      <a:pt x="241" y="511"/>
                      <a:pt x="239" y="511"/>
                    </a:cubicBezTo>
                    <a:cubicBezTo>
                      <a:pt x="235" y="510"/>
                      <a:pt x="213" y="504"/>
                      <a:pt x="213" y="481"/>
                    </a:cubicBezTo>
                    <a:cubicBezTo>
                      <a:pt x="213" y="480"/>
                      <a:pt x="213" y="480"/>
                      <a:pt x="213" y="480"/>
                    </a:cubicBezTo>
                    <a:cubicBezTo>
                      <a:pt x="214" y="472"/>
                      <a:pt x="217" y="466"/>
                      <a:pt x="219" y="462"/>
                    </a:cubicBezTo>
                    <a:cubicBezTo>
                      <a:pt x="225" y="452"/>
                      <a:pt x="244" y="442"/>
                      <a:pt x="268" y="444"/>
                    </a:cubicBezTo>
                    <a:cubicBezTo>
                      <a:pt x="301" y="447"/>
                      <a:pt x="324" y="463"/>
                      <a:pt x="339" y="494"/>
                    </a:cubicBezTo>
                    <a:cubicBezTo>
                      <a:pt x="353" y="523"/>
                      <a:pt x="350" y="559"/>
                      <a:pt x="330" y="585"/>
                    </a:cubicBezTo>
                    <a:cubicBezTo>
                      <a:pt x="309" y="611"/>
                      <a:pt x="274" y="622"/>
                      <a:pt x="226" y="617"/>
                    </a:cubicBezTo>
                    <a:cubicBezTo>
                      <a:pt x="178" y="612"/>
                      <a:pt x="138" y="584"/>
                      <a:pt x="115" y="541"/>
                    </a:cubicBezTo>
                    <a:cubicBezTo>
                      <a:pt x="93" y="499"/>
                      <a:pt x="92" y="450"/>
                      <a:pt x="112" y="411"/>
                    </a:cubicBezTo>
                    <a:cubicBezTo>
                      <a:pt x="161" y="320"/>
                      <a:pt x="252" y="321"/>
                      <a:pt x="302" y="330"/>
                    </a:cubicBezTo>
                    <a:cubicBezTo>
                      <a:pt x="374" y="342"/>
                      <a:pt x="482" y="406"/>
                      <a:pt x="522" y="554"/>
                    </a:cubicBezTo>
                    <a:cubicBezTo>
                      <a:pt x="621" y="554"/>
                      <a:pt x="621" y="554"/>
                      <a:pt x="621" y="554"/>
                    </a:cubicBezTo>
                    <a:cubicBezTo>
                      <a:pt x="609" y="516"/>
                      <a:pt x="602" y="407"/>
                      <a:pt x="713" y="407"/>
                    </a:cubicBezTo>
                    <a:cubicBezTo>
                      <a:pt x="835" y="407"/>
                      <a:pt x="850" y="493"/>
                      <a:pt x="885" y="554"/>
                    </a:cubicBezTo>
                    <a:cubicBezTo>
                      <a:pt x="989" y="554"/>
                      <a:pt x="989" y="554"/>
                      <a:pt x="989" y="554"/>
                    </a:cubicBezTo>
                    <a:cubicBezTo>
                      <a:pt x="962" y="515"/>
                      <a:pt x="942" y="471"/>
                      <a:pt x="949" y="434"/>
                    </a:cubicBezTo>
                    <a:cubicBezTo>
                      <a:pt x="958" y="379"/>
                      <a:pt x="1001" y="384"/>
                      <a:pt x="1061" y="391"/>
                    </a:cubicBezTo>
                    <a:cubicBezTo>
                      <a:pt x="1080" y="393"/>
                      <a:pt x="1103" y="396"/>
                      <a:pt x="1126" y="396"/>
                    </a:cubicBezTo>
                    <a:cubicBezTo>
                      <a:pt x="1190" y="397"/>
                      <a:pt x="1248" y="385"/>
                      <a:pt x="1291" y="366"/>
                    </a:cubicBezTo>
                    <a:cubicBezTo>
                      <a:pt x="1319" y="354"/>
                      <a:pt x="1336" y="346"/>
                      <a:pt x="1347" y="336"/>
                    </a:cubicBezTo>
                    <a:cubicBezTo>
                      <a:pt x="1351" y="333"/>
                      <a:pt x="1353" y="328"/>
                      <a:pt x="1356" y="322"/>
                    </a:cubicBezTo>
                    <a:cubicBezTo>
                      <a:pt x="1357" y="318"/>
                      <a:pt x="1357" y="318"/>
                      <a:pt x="1357" y="318"/>
                    </a:cubicBezTo>
                    <a:cubicBezTo>
                      <a:pt x="1359" y="313"/>
                      <a:pt x="1361" y="304"/>
                      <a:pt x="1363" y="298"/>
                    </a:cubicBezTo>
                    <a:cubicBezTo>
                      <a:pt x="1365" y="287"/>
                      <a:pt x="1356" y="293"/>
                      <a:pt x="1356" y="293"/>
                    </a:cubicBezTo>
                    <a:cubicBezTo>
                      <a:pt x="1337" y="304"/>
                      <a:pt x="1290" y="326"/>
                      <a:pt x="1246" y="327"/>
                    </a:cubicBezTo>
                    <a:cubicBezTo>
                      <a:pt x="1192" y="328"/>
                      <a:pt x="1082" y="272"/>
                      <a:pt x="1071" y="266"/>
                    </a:cubicBezTo>
                    <a:cubicBezTo>
                      <a:pt x="1070" y="265"/>
                      <a:pt x="1070" y="265"/>
                      <a:pt x="1070" y="265"/>
                    </a:cubicBezTo>
                    <a:cubicBezTo>
                      <a:pt x="1067" y="258"/>
                      <a:pt x="1051" y="219"/>
                      <a:pt x="1047" y="211"/>
                    </a:cubicBezTo>
                    <a:cubicBezTo>
                      <a:pt x="1126" y="263"/>
                      <a:pt x="1191" y="292"/>
                      <a:pt x="1241" y="296"/>
                    </a:cubicBezTo>
                    <a:cubicBezTo>
                      <a:pt x="1297" y="301"/>
                      <a:pt x="1341" y="271"/>
                      <a:pt x="1359" y="258"/>
                    </a:cubicBezTo>
                    <a:close/>
                    <a:moveTo>
                      <a:pt x="1143" y="178"/>
                    </a:moveTo>
                    <a:cubicBezTo>
                      <a:pt x="1144" y="156"/>
                      <a:pt x="1153" y="136"/>
                      <a:pt x="1169" y="122"/>
                    </a:cubicBezTo>
                    <a:cubicBezTo>
                      <a:pt x="1184" y="107"/>
                      <a:pt x="1205" y="99"/>
                      <a:pt x="1227" y="100"/>
                    </a:cubicBezTo>
                    <a:cubicBezTo>
                      <a:pt x="1271" y="102"/>
                      <a:pt x="1306" y="139"/>
                      <a:pt x="1305" y="184"/>
                    </a:cubicBezTo>
                    <a:cubicBezTo>
                      <a:pt x="1304" y="205"/>
                      <a:pt x="1295" y="225"/>
                      <a:pt x="1279" y="240"/>
                    </a:cubicBezTo>
                    <a:cubicBezTo>
                      <a:pt x="1263" y="255"/>
                      <a:pt x="1243" y="263"/>
                      <a:pt x="1221" y="262"/>
                    </a:cubicBezTo>
                    <a:cubicBezTo>
                      <a:pt x="1176" y="260"/>
                      <a:pt x="1141" y="223"/>
                      <a:pt x="1143" y="17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grpSp>
        <p:nvGrpSpPr>
          <p:cNvPr id="91" name="Group 90">
            <a:extLst>
              <a:ext uri="{FF2B5EF4-FFF2-40B4-BE49-F238E27FC236}">
                <a16:creationId xmlns:a16="http://schemas.microsoft.com/office/drawing/2014/main" id="{338F0123-F6D2-4BFE-B395-E2368EEA11C8}"/>
              </a:ext>
            </a:extLst>
          </p:cNvPr>
          <p:cNvGrpSpPr/>
          <p:nvPr/>
        </p:nvGrpSpPr>
        <p:grpSpPr>
          <a:xfrm>
            <a:off x="9222049" y="5057211"/>
            <a:ext cx="1851025" cy="417512"/>
            <a:chOff x="2643188" y="6081713"/>
            <a:chExt cx="1851025" cy="417512"/>
          </a:xfrm>
          <a:solidFill>
            <a:srgbClr val="0078D7"/>
          </a:solidFill>
        </p:grpSpPr>
        <p:sp>
          <p:nvSpPr>
            <p:cNvPr id="92" name="Oval 39">
              <a:extLst>
                <a:ext uri="{FF2B5EF4-FFF2-40B4-BE49-F238E27FC236}">
                  <a16:creationId xmlns:a16="http://schemas.microsoft.com/office/drawing/2014/main" id="{B9DA524C-F4D6-4C02-89A4-AF96041B5E41}"/>
                </a:ext>
              </a:extLst>
            </p:cNvPr>
            <p:cNvSpPr>
              <a:spLocks noChangeArrowheads="1"/>
            </p:cNvSpPr>
            <p:nvPr/>
          </p:nvSpPr>
          <p:spPr bwMode="auto">
            <a:xfrm>
              <a:off x="4271963" y="6081713"/>
              <a:ext cx="222250" cy="222250"/>
            </a:xfrm>
            <a:prstGeom prst="ellipse">
              <a:avLst/>
            </a:pr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3" name="Freeform 40">
              <a:extLst>
                <a:ext uri="{FF2B5EF4-FFF2-40B4-BE49-F238E27FC236}">
                  <a16:creationId xmlns:a16="http://schemas.microsoft.com/office/drawing/2014/main" id="{170C9B23-694E-4474-9647-2C5054421CD0}"/>
                </a:ext>
              </a:extLst>
            </p:cNvPr>
            <p:cNvSpPr>
              <a:spLocks noEditPoints="1"/>
            </p:cNvSpPr>
            <p:nvPr/>
          </p:nvSpPr>
          <p:spPr bwMode="auto">
            <a:xfrm>
              <a:off x="4292601" y="6110288"/>
              <a:ext cx="155575" cy="165100"/>
            </a:xfrm>
            <a:custGeom>
              <a:avLst/>
              <a:gdLst>
                <a:gd name="T0" fmla="*/ 25 w 253"/>
                <a:gd name="T1" fmla="*/ 110 h 269"/>
                <a:gd name="T2" fmla="*/ 0 w 253"/>
                <a:gd name="T3" fmla="*/ 134 h 269"/>
                <a:gd name="T4" fmla="*/ 25 w 253"/>
                <a:gd name="T5" fmla="*/ 159 h 269"/>
                <a:gd name="T6" fmla="*/ 49 w 253"/>
                <a:gd name="T7" fmla="*/ 134 h 269"/>
                <a:gd name="T8" fmla="*/ 25 w 253"/>
                <a:gd name="T9" fmla="*/ 110 h 269"/>
                <a:gd name="T10" fmla="*/ 197 w 253"/>
                <a:gd name="T11" fmla="*/ 220 h 269"/>
                <a:gd name="T12" fmla="*/ 188 w 253"/>
                <a:gd name="T13" fmla="*/ 253 h 269"/>
                <a:gd name="T14" fmla="*/ 222 w 253"/>
                <a:gd name="T15" fmla="*/ 262 h 269"/>
                <a:gd name="T16" fmla="*/ 230 w 253"/>
                <a:gd name="T17" fmla="*/ 229 h 269"/>
                <a:gd name="T18" fmla="*/ 197 w 253"/>
                <a:gd name="T19" fmla="*/ 220 h 269"/>
                <a:gd name="T20" fmla="*/ 77 w 253"/>
                <a:gd name="T21" fmla="*/ 134 h 269"/>
                <a:gd name="T22" fmla="*/ 107 w 253"/>
                <a:gd name="T23" fmla="*/ 77 h 269"/>
                <a:gd name="T24" fmla="*/ 89 w 253"/>
                <a:gd name="T25" fmla="*/ 47 h 269"/>
                <a:gd name="T26" fmla="*/ 46 w 253"/>
                <a:gd name="T27" fmla="*/ 108 h 269"/>
                <a:gd name="T28" fmla="*/ 59 w 253"/>
                <a:gd name="T29" fmla="*/ 134 h 269"/>
                <a:gd name="T30" fmla="*/ 46 w 253"/>
                <a:gd name="T31" fmla="*/ 161 h 269"/>
                <a:gd name="T32" fmla="*/ 89 w 253"/>
                <a:gd name="T33" fmla="*/ 222 h 269"/>
                <a:gd name="T34" fmla="*/ 107 w 253"/>
                <a:gd name="T35" fmla="*/ 192 h 269"/>
                <a:gd name="T36" fmla="*/ 77 w 253"/>
                <a:gd name="T37" fmla="*/ 134 h 269"/>
                <a:gd name="T38" fmla="*/ 148 w 253"/>
                <a:gd name="T39" fmla="*/ 64 h 269"/>
                <a:gd name="T40" fmla="*/ 218 w 253"/>
                <a:gd name="T41" fmla="*/ 128 h 269"/>
                <a:gd name="T42" fmla="*/ 253 w 253"/>
                <a:gd name="T43" fmla="*/ 128 h 269"/>
                <a:gd name="T44" fmla="*/ 221 w 253"/>
                <a:gd name="T45" fmla="*/ 59 h 269"/>
                <a:gd name="T46" fmla="*/ 192 w 253"/>
                <a:gd name="T47" fmla="*/ 57 h 269"/>
                <a:gd name="T48" fmla="*/ 176 w 253"/>
                <a:gd name="T49" fmla="*/ 33 h 269"/>
                <a:gd name="T50" fmla="*/ 148 w 253"/>
                <a:gd name="T51" fmla="*/ 29 h 269"/>
                <a:gd name="T52" fmla="*/ 101 w 253"/>
                <a:gd name="T53" fmla="*/ 40 h 269"/>
                <a:gd name="T54" fmla="*/ 118 w 253"/>
                <a:gd name="T55" fmla="*/ 70 h 269"/>
                <a:gd name="T56" fmla="*/ 148 w 253"/>
                <a:gd name="T57" fmla="*/ 64 h 269"/>
                <a:gd name="T58" fmla="*/ 148 w 253"/>
                <a:gd name="T59" fmla="*/ 205 h 269"/>
                <a:gd name="T60" fmla="*/ 118 w 253"/>
                <a:gd name="T61" fmla="*/ 199 h 269"/>
                <a:gd name="T62" fmla="*/ 101 w 253"/>
                <a:gd name="T63" fmla="*/ 229 h 269"/>
                <a:gd name="T64" fmla="*/ 148 w 253"/>
                <a:gd name="T65" fmla="*/ 240 h 269"/>
                <a:gd name="T66" fmla="*/ 176 w 253"/>
                <a:gd name="T67" fmla="*/ 236 h 269"/>
                <a:gd name="T68" fmla="*/ 192 w 253"/>
                <a:gd name="T69" fmla="*/ 212 h 269"/>
                <a:gd name="T70" fmla="*/ 221 w 253"/>
                <a:gd name="T71" fmla="*/ 209 h 269"/>
                <a:gd name="T72" fmla="*/ 253 w 253"/>
                <a:gd name="T73" fmla="*/ 141 h 269"/>
                <a:gd name="T74" fmla="*/ 218 w 253"/>
                <a:gd name="T75" fmla="*/ 141 h 269"/>
                <a:gd name="T76" fmla="*/ 148 w 253"/>
                <a:gd name="T77" fmla="*/ 205 h 269"/>
                <a:gd name="T78" fmla="*/ 197 w 253"/>
                <a:gd name="T79" fmla="*/ 49 h 269"/>
                <a:gd name="T80" fmla="*/ 230 w 253"/>
                <a:gd name="T81" fmla="*/ 40 h 269"/>
                <a:gd name="T82" fmla="*/ 222 w 253"/>
                <a:gd name="T83" fmla="*/ 7 h 269"/>
                <a:gd name="T84" fmla="*/ 188 w 253"/>
                <a:gd name="T85" fmla="*/ 16 h 269"/>
                <a:gd name="T86" fmla="*/ 197 w 253"/>
                <a:gd name="T87" fmla="*/ 4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3" h="269">
                  <a:moveTo>
                    <a:pt x="25" y="110"/>
                  </a:moveTo>
                  <a:cubicBezTo>
                    <a:pt x="11" y="110"/>
                    <a:pt x="0" y="121"/>
                    <a:pt x="0" y="134"/>
                  </a:cubicBezTo>
                  <a:cubicBezTo>
                    <a:pt x="0" y="148"/>
                    <a:pt x="11" y="159"/>
                    <a:pt x="25" y="159"/>
                  </a:cubicBezTo>
                  <a:cubicBezTo>
                    <a:pt x="38" y="159"/>
                    <a:pt x="49" y="148"/>
                    <a:pt x="49" y="134"/>
                  </a:cubicBezTo>
                  <a:cubicBezTo>
                    <a:pt x="49" y="121"/>
                    <a:pt x="38" y="110"/>
                    <a:pt x="25" y="110"/>
                  </a:cubicBezTo>
                  <a:close/>
                  <a:moveTo>
                    <a:pt x="197" y="220"/>
                  </a:moveTo>
                  <a:cubicBezTo>
                    <a:pt x="186" y="227"/>
                    <a:pt x="182" y="242"/>
                    <a:pt x="188" y="253"/>
                  </a:cubicBezTo>
                  <a:cubicBezTo>
                    <a:pt x="195" y="265"/>
                    <a:pt x="210" y="269"/>
                    <a:pt x="222" y="262"/>
                  </a:cubicBezTo>
                  <a:cubicBezTo>
                    <a:pt x="233" y="255"/>
                    <a:pt x="237" y="241"/>
                    <a:pt x="230" y="229"/>
                  </a:cubicBezTo>
                  <a:cubicBezTo>
                    <a:pt x="224" y="218"/>
                    <a:pt x="209" y="214"/>
                    <a:pt x="197" y="220"/>
                  </a:cubicBezTo>
                  <a:close/>
                  <a:moveTo>
                    <a:pt x="77" y="134"/>
                  </a:moveTo>
                  <a:cubicBezTo>
                    <a:pt x="77" y="111"/>
                    <a:pt x="89" y="89"/>
                    <a:pt x="107" y="77"/>
                  </a:cubicBezTo>
                  <a:cubicBezTo>
                    <a:pt x="89" y="47"/>
                    <a:pt x="89" y="47"/>
                    <a:pt x="89" y="47"/>
                  </a:cubicBezTo>
                  <a:cubicBezTo>
                    <a:pt x="68" y="61"/>
                    <a:pt x="53" y="83"/>
                    <a:pt x="46" y="108"/>
                  </a:cubicBezTo>
                  <a:cubicBezTo>
                    <a:pt x="54" y="114"/>
                    <a:pt x="59" y="124"/>
                    <a:pt x="59" y="134"/>
                  </a:cubicBezTo>
                  <a:cubicBezTo>
                    <a:pt x="59" y="145"/>
                    <a:pt x="54" y="155"/>
                    <a:pt x="46" y="161"/>
                  </a:cubicBezTo>
                  <a:cubicBezTo>
                    <a:pt x="53" y="186"/>
                    <a:pt x="68" y="208"/>
                    <a:pt x="89" y="222"/>
                  </a:cubicBezTo>
                  <a:cubicBezTo>
                    <a:pt x="107" y="192"/>
                    <a:pt x="107" y="192"/>
                    <a:pt x="107" y="192"/>
                  </a:cubicBezTo>
                  <a:cubicBezTo>
                    <a:pt x="89" y="179"/>
                    <a:pt x="77" y="158"/>
                    <a:pt x="77" y="134"/>
                  </a:cubicBezTo>
                  <a:close/>
                  <a:moveTo>
                    <a:pt x="148" y="64"/>
                  </a:moveTo>
                  <a:cubicBezTo>
                    <a:pt x="185" y="64"/>
                    <a:pt x="215" y="92"/>
                    <a:pt x="218" y="128"/>
                  </a:cubicBezTo>
                  <a:cubicBezTo>
                    <a:pt x="253" y="128"/>
                    <a:pt x="253" y="128"/>
                    <a:pt x="253" y="128"/>
                  </a:cubicBezTo>
                  <a:cubicBezTo>
                    <a:pt x="251" y="101"/>
                    <a:pt x="239" y="77"/>
                    <a:pt x="221" y="59"/>
                  </a:cubicBezTo>
                  <a:cubicBezTo>
                    <a:pt x="212" y="63"/>
                    <a:pt x="202" y="62"/>
                    <a:pt x="192" y="57"/>
                  </a:cubicBezTo>
                  <a:cubicBezTo>
                    <a:pt x="183" y="52"/>
                    <a:pt x="177" y="43"/>
                    <a:pt x="176" y="33"/>
                  </a:cubicBezTo>
                  <a:cubicBezTo>
                    <a:pt x="167" y="31"/>
                    <a:pt x="158" y="29"/>
                    <a:pt x="148" y="29"/>
                  </a:cubicBezTo>
                  <a:cubicBezTo>
                    <a:pt x="131" y="29"/>
                    <a:pt x="115" y="33"/>
                    <a:pt x="101" y="40"/>
                  </a:cubicBezTo>
                  <a:cubicBezTo>
                    <a:pt x="118" y="70"/>
                    <a:pt x="118" y="70"/>
                    <a:pt x="118" y="70"/>
                  </a:cubicBezTo>
                  <a:cubicBezTo>
                    <a:pt x="127" y="66"/>
                    <a:pt x="137" y="64"/>
                    <a:pt x="148" y="64"/>
                  </a:cubicBezTo>
                  <a:close/>
                  <a:moveTo>
                    <a:pt x="148" y="205"/>
                  </a:moveTo>
                  <a:cubicBezTo>
                    <a:pt x="137" y="205"/>
                    <a:pt x="127" y="203"/>
                    <a:pt x="118" y="199"/>
                  </a:cubicBezTo>
                  <a:cubicBezTo>
                    <a:pt x="101" y="229"/>
                    <a:pt x="101" y="229"/>
                    <a:pt x="101" y="229"/>
                  </a:cubicBezTo>
                  <a:cubicBezTo>
                    <a:pt x="115" y="236"/>
                    <a:pt x="131" y="240"/>
                    <a:pt x="148" y="240"/>
                  </a:cubicBezTo>
                  <a:cubicBezTo>
                    <a:pt x="158" y="240"/>
                    <a:pt x="167" y="238"/>
                    <a:pt x="176" y="236"/>
                  </a:cubicBezTo>
                  <a:cubicBezTo>
                    <a:pt x="177" y="226"/>
                    <a:pt x="183" y="217"/>
                    <a:pt x="192" y="212"/>
                  </a:cubicBezTo>
                  <a:cubicBezTo>
                    <a:pt x="202" y="206"/>
                    <a:pt x="212" y="206"/>
                    <a:pt x="221" y="209"/>
                  </a:cubicBezTo>
                  <a:cubicBezTo>
                    <a:pt x="239" y="192"/>
                    <a:pt x="251" y="168"/>
                    <a:pt x="253" y="141"/>
                  </a:cubicBezTo>
                  <a:cubicBezTo>
                    <a:pt x="218" y="141"/>
                    <a:pt x="218" y="141"/>
                    <a:pt x="218" y="141"/>
                  </a:cubicBezTo>
                  <a:cubicBezTo>
                    <a:pt x="215" y="177"/>
                    <a:pt x="185" y="205"/>
                    <a:pt x="148" y="205"/>
                  </a:cubicBezTo>
                  <a:close/>
                  <a:moveTo>
                    <a:pt x="197" y="49"/>
                  </a:moveTo>
                  <a:cubicBezTo>
                    <a:pt x="209" y="55"/>
                    <a:pt x="224" y="51"/>
                    <a:pt x="230" y="40"/>
                  </a:cubicBezTo>
                  <a:cubicBezTo>
                    <a:pt x="237" y="28"/>
                    <a:pt x="233" y="13"/>
                    <a:pt x="222" y="7"/>
                  </a:cubicBezTo>
                  <a:cubicBezTo>
                    <a:pt x="210" y="0"/>
                    <a:pt x="195" y="4"/>
                    <a:pt x="188" y="16"/>
                  </a:cubicBezTo>
                  <a:cubicBezTo>
                    <a:pt x="182" y="27"/>
                    <a:pt x="186" y="42"/>
                    <a:pt x="197" y="4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4" name="Freeform 41">
              <a:extLst>
                <a:ext uri="{FF2B5EF4-FFF2-40B4-BE49-F238E27FC236}">
                  <a16:creationId xmlns:a16="http://schemas.microsoft.com/office/drawing/2014/main" id="{0C517FB8-B7E6-488D-BC7A-5E9C783031F5}"/>
                </a:ext>
              </a:extLst>
            </p:cNvPr>
            <p:cNvSpPr>
              <a:spLocks/>
            </p:cNvSpPr>
            <p:nvPr/>
          </p:nvSpPr>
          <p:spPr bwMode="auto">
            <a:xfrm>
              <a:off x="2643188" y="6216650"/>
              <a:ext cx="222250" cy="282575"/>
            </a:xfrm>
            <a:custGeom>
              <a:avLst/>
              <a:gdLst>
                <a:gd name="T0" fmla="*/ 362 w 362"/>
                <a:gd name="T1" fmla="*/ 436 h 459"/>
                <a:gd name="T2" fmla="*/ 289 w 362"/>
                <a:gd name="T3" fmla="*/ 451 h 459"/>
                <a:gd name="T4" fmla="*/ 184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89" y="451"/>
                  </a:cubicBezTo>
                  <a:cubicBezTo>
                    <a:pt x="259" y="456"/>
                    <a:pt x="224" y="459"/>
                    <a:pt x="184" y="459"/>
                  </a:cubicBezTo>
                  <a:cubicBezTo>
                    <a:pt x="150" y="459"/>
                    <a:pt x="121" y="454"/>
                    <a:pt x="97" y="444"/>
                  </a:cubicBezTo>
                  <a:cubicBezTo>
                    <a:pt x="74" y="433"/>
                    <a:pt x="55" y="419"/>
                    <a:pt x="40" y="401"/>
                  </a:cubicBezTo>
                  <a:cubicBezTo>
                    <a:pt x="26" y="382"/>
                    <a:pt x="16"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4"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5" name="Freeform 42">
              <a:extLst>
                <a:ext uri="{FF2B5EF4-FFF2-40B4-BE49-F238E27FC236}">
                  <a16:creationId xmlns:a16="http://schemas.microsoft.com/office/drawing/2014/main" id="{40221202-362E-40DB-8919-15778A391A30}"/>
                </a:ext>
              </a:extLst>
            </p:cNvPr>
            <p:cNvSpPr>
              <a:spLocks noEditPoints="1"/>
            </p:cNvSpPr>
            <p:nvPr/>
          </p:nvSpPr>
          <p:spPr bwMode="auto">
            <a:xfrm>
              <a:off x="2935288" y="6081713"/>
              <a:ext cx="241300" cy="417512"/>
            </a:xfrm>
            <a:custGeom>
              <a:avLst/>
              <a:gdLst>
                <a:gd name="T0" fmla="*/ 80 w 395"/>
                <a:gd name="T1" fmla="*/ 241 h 680"/>
                <a:gd name="T2" fmla="*/ 125 w 395"/>
                <a:gd name="T3" fmla="*/ 221 h 680"/>
                <a:gd name="T4" fmla="*/ 193 w 395"/>
                <a:gd name="T5" fmla="*/ 211 h 680"/>
                <a:gd name="T6" fmla="*/ 279 w 395"/>
                <a:gd name="T7" fmla="*/ 228 h 680"/>
                <a:gd name="T8" fmla="*/ 343 w 395"/>
                <a:gd name="T9" fmla="*/ 276 h 680"/>
                <a:gd name="T10" fmla="*/ 382 w 395"/>
                <a:gd name="T11" fmla="*/ 351 h 680"/>
                <a:gd name="T12" fmla="*/ 395 w 395"/>
                <a:gd name="T13" fmla="*/ 446 h 680"/>
                <a:gd name="T14" fmla="*/ 379 w 395"/>
                <a:gd name="T15" fmla="*/ 544 h 680"/>
                <a:gd name="T16" fmla="*/ 334 w 395"/>
                <a:gd name="T17" fmla="*/ 617 h 680"/>
                <a:gd name="T18" fmla="*/ 263 w 395"/>
                <a:gd name="T19" fmla="*/ 664 h 680"/>
                <a:gd name="T20" fmla="*/ 170 w 395"/>
                <a:gd name="T21" fmla="*/ 680 h 680"/>
                <a:gd name="T22" fmla="*/ 71 w 395"/>
                <a:gd name="T23" fmla="*/ 673 h 680"/>
                <a:gd name="T24" fmla="*/ 0 w 395"/>
                <a:gd name="T25" fmla="*/ 657 h 680"/>
                <a:gd name="T26" fmla="*/ 0 w 395"/>
                <a:gd name="T27" fmla="*/ 14 h 680"/>
                <a:gd name="T28" fmla="*/ 80 w 395"/>
                <a:gd name="T29" fmla="*/ 0 h 680"/>
                <a:gd name="T30" fmla="*/ 80 w 395"/>
                <a:gd name="T31" fmla="*/ 241 h 680"/>
                <a:gd name="T32" fmla="*/ 80 w 395"/>
                <a:gd name="T33" fmla="*/ 600 h 680"/>
                <a:gd name="T34" fmla="*/ 114 w 395"/>
                <a:gd name="T35" fmla="*/ 607 h 680"/>
                <a:gd name="T36" fmla="*/ 169 w 395"/>
                <a:gd name="T37" fmla="*/ 610 h 680"/>
                <a:gd name="T38" fmla="*/ 273 w 395"/>
                <a:gd name="T39" fmla="*/ 567 h 680"/>
                <a:gd name="T40" fmla="*/ 312 w 395"/>
                <a:gd name="T41" fmla="*/ 446 h 680"/>
                <a:gd name="T42" fmla="*/ 305 w 395"/>
                <a:gd name="T43" fmla="*/ 381 h 680"/>
                <a:gd name="T44" fmla="*/ 282 w 395"/>
                <a:gd name="T45" fmla="*/ 329 h 680"/>
                <a:gd name="T46" fmla="*/ 242 w 395"/>
                <a:gd name="T47" fmla="*/ 294 h 680"/>
                <a:gd name="T48" fmla="*/ 183 w 395"/>
                <a:gd name="T49" fmla="*/ 282 h 680"/>
                <a:gd name="T50" fmla="*/ 123 w 395"/>
                <a:gd name="T51" fmla="*/ 293 h 680"/>
                <a:gd name="T52" fmla="*/ 80 w 395"/>
                <a:gd name="T53" fmla="*/ 316 h 680"/>
                <a:gd name="T54" fmla="*/ 80 w 395"/>
                <a:gd name="T55" fmla="*/ 600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5" h="680">
                  <a:moveTo>
                    <a:pt x="80" y="241"/>
                  </a:moveTo>
                  <a:cubicBezTo>
                    <a:pt x="90" y="235"/>
                    <a:pt x="105" y="228"/>
                    <a:pt x="125" y="221"/>
                  </a:cubicBezTo>
                  <a:cubicBezTo>
                    <a:pt x="145" y="214"/>
                    <a:pt x="167" y="211"/>
                    <a:pt x="193" y="211"/>
                  </a:cubicBezTo>
                  <a:cubicBezTo>
                    <a:pt x="226" y="211"/>
                    <a:pt x="254" y="217"/>
                    <a:pt x="279" y="228"/>
                  </a:cubicBezTo>
                  <a:cubicBezTo>
                    <a:pt x="304" y="240"/>
                    <a:pt x="325" y="256"/>
                    <a:pt x="343" y="276"/>
                  </a:cubicBezTo>
                  <a:cubicBezTo>
                    <a:pt x="360" y="297"/>
                    <a:pt x="373" y="322"/>
                    <a:pt x="382" y="351"/>
                  </a:cubicBezTo>
                  <a:cubicBezTo>
                    <a:pt x="391" y="379"/>
                    <a:pt x="395" y="411"/>
                    <a:pt x="395" y="446"/>
                  </a:cubicBezTo>
                  <a:cubicBezTo>
                    <a:pt x="395" y="482"/>
                    <a:pt x="390" y="515"/>
                    <a:pt x="379" y="544"/>
                  </a:cubicBezTo>
                  <a:cubicBezTo>
                    <a:pt x="369" y="573"/>
                    <a:pt x="354" y="597"/>
                    <a:pt x="334" y="617"/>
                  </a:cubicBezTo>
                  <a:cubicBezTo>
                    <a:pt x="315" y="638"/>
                    <a:pt x="291" y="653"/>
                    <a:pt x="263" y="664"/>
                  </a:cubicBezTo>
                  <a:cubicBezTo>
                    <a:pt x="236" y="675"/>
                    <a:pt x="205" y="680"/>
                    <a:pt x="170" y="680"/>
                  </a:cubicBezTo>
                  <a:cubicBezTo>
                    <a:pt x="133" y="680"/>
                    <a:pt x="100" y="678"/>
                    <a:pt x="71" y="673"/>
                  </a:cubicBezTo>
                  <a:cubicBezTo>
                    <a:pt x="42" y="668"/>
                    <a:pt x="18" y="662"/>
                    <a:pt x="0" y="657"/>
                  </a:cubicBezTo>
                  <a:cubicBezTo>
                    <a:pt x="0" y="14"/>
                    <a:pt x="0" y="14"/>
                    <a:pt x="0" y="14"/>
                  </a:cubicBezTo>
                  <a:cubicBezTo>
                    <a:pt x="80" y="0"/>
                    <a:pt x="80" y="0"/>
                    <a:pt x="80" y="0"/>
                  </a:cubicBezTo>
                  <a:lnTo>
                    <a:pt x="80" y="241"/>
                  </a:lnTo>
                  <a:close/>
                  <a:moveTo>
                    <a:pt x="80" y="600"/>
                  </a:moveTo>
                  <a:cubicBezTo>
                    <a:pt x="88" y="602"/>
                    <a:pt x="100" y="605"/>
                    <a:pt x="114" y="607"/>
                  </a:cubicBezTo>
                  <a:cubicBezTo>
                    <a:pt x="129" y="609"/>
                    <a:pt x="147" y="610"/>
                    <a:pt x="169" y="610"/>
                  </a:cubicBezTo>
                  <a:cubicBezTo>
                    <a:pt x="212" y="610"/>
                    <a:pt x="247" y="595"/>
                    <a:pt x="273" y="567"/>
                  </a:cubicBezTo>
                  <a:cubicBezTo>
                    <a:pt x="299" y="538"/>
                    <a:pt x="312" y="498"/>
                    <a:pt x="312" y="446"/>
                  </a:cubicBezTo>
                  <a:cubicBezTo>
                    <a:pt x="312" y="423"/>
                    <a:pt x="309" y="401"/>
                    <a:pt x="305" y="381"/>
                  </a:cubicBezTo>
                  <a:cubicBezTo>
                    <a:pt x="300" y="361"/>
                    <a:pt x="293" y="343"/>
                    <a:pt x="282" y="329"/>
                  </a:cubicBezTo>
                  <a:cubicBezTo>
                    <a:pt x="272" y="314"/>
                    <a:pt x="259" y="302"/>
                    <a:pt x="242" y="294"/>
                  </a:cubicBezTo>
                  <a:cubicBezTo>
                    <a:pt x="226" y="286"/>
                    <a:pt x="206" y="282"/>
                    <a:pt x="183" y="282"/>
                  </a:cubicBezTo>
                  <a:cubicBezTo>
                    <a:pt x="161" y="282"/>
                    <a:pt x="141" y="285"/>
                    <a:pt x="123" y="293"/>
                  </a:cubicBezTo>
                  <a:cubicBezTo>
                    <a:pt x="104" y="300"/>
                    <a:pt x="90" y="308"/>
                    <a:pt x="80" y="316"/>
                  </a:cubicBezTo>
                  <a:cubicBezTo>
                    <a:pt x="80" y="600"/>
                    <a:pt x="80" y="600"/>
                    <a:pt x="80" y="6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6" name="Freeform 43">
              <a:extLst>
                <a:ext uri="{FF2B5EF4-FFF2-40B4-BE49-F238E27FC236}">
                  <a16:creationId xmlns:a16="http://schemas.microsoft.com/office/drawing/2014/main" id="{1972CBA0-A7B0-4705-999E-2DB8CD063991}"/>
                </a:ext>
              </a:extLst>
            </p:cNvPr>
            <p:cNvSpPr>
              <a:spLocks/>
            </p:cNvSpPr>
            <p:nvPr/>
          </p:nvSpPr>
          <p:spPr bwMode="auto">
            <a:xfrm>
              <a:off x="3228976" y="6216650"/>
              <a:ext cx="222250" cy="282575"/>
            </a:xfrm>
            <a:custGeom>
              <a:avLst/>
              <a:gdLst>
                <a:gd name="T0" fmla="*/ 362 w 362"/>
                <a:gd name="T1" fmla="*/ 436 h 459"/>
                <a:gd name="T2" fmla="*/ 290 w 362"/>
                <a:gd name="T3" fmla="*/ 451 h 459"/>
                <a:gd name="T4" fmla="*/ 185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90" y="451"/>
                  </a:cubicBezTo>
                  <a:cubicBezTo>
                    <a:pt x="259" y="456"/>
                    <a:pt x="224" y="459"/>
                    <a:pt x="185" y="459"/>
                  </a:cubicBezTo>
                  <a:cubicBezTo>
                    <a:pt x="150" y="459"/>
                    <a:pt x="121" y="454"/>
                    <a:pt x="97" y="444"/>
                  </a:cubicBezTo>
                  <a:cubicBezTo>
                    <a:pt x="74" y="433"/>
                    <a:pt x="55" y="419"/>
                    <a:pt x="40" y="401"/>
                  </a:cubicBezTo>
                  <a:cubicBezTo>
                    <a:pt x="26" y="382"/>
                    <a:pt x="16"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5"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7" name="Freeform 44">
              <a:extLst>
                <a:ext uri="{FF2B5EF4-FFF2-40B4-BE49-F238E27FC236}">
                  <a16:creationId xmlns:a16="http://schemas.microsoft.com/office/drawing/2014/main" id="{7CCEE747-4E87-4677-A792-A62A40FEB5DE}"/>
                </a:ext>
              </a:extLst>
            </p:cNvPr>
            <p:cNvSpPr>
              <a:spLocks/>
            </p:cNvSpPr>
            <p:nvPr/>
          </p:nvSpPr>
          <p:spPr bwMode="auto">
            <a:xfrm>
              <a:off x="3521076" y="6211888"/>
              <a:ext cx="222250" cy="280987"/>
            </a:xfrm>
            <a:custGeom>
              <a:avLst/>
              <a:gdLst>
                <a:gd name="T0" fmla="*/ 0 w 363"/>
                <a:gd name="T1" fmla="*/ 22 h 458"/>
                <a:gd name="T2" fmla="*/ 74 w 363"/>
                <a:gd name="T3" fmla="*/ 7 h 458"/>
                <a:gd name="T4" fmla="*/ 179 w 363"/>
                <a:gd name="T5" fmla="*/ 0 h 458"/>
                <a:gd name="T6" fmla="*/ 268 w 363"/>
                <a:gd name="T7" fmla="*/ 15 h 458"/>
                <a:gd name="T8" fmla="*/ 324 w 363"/>
                <a:gd name="T9" fmla="*/ 57 h 458"/>
                <a:gd name="T10" fmla="*/ 354 w 363"/>
                <a:gd name="T11" fmla="*/ 122 h 458"/>
                <a:gd name="T12" fmla="*/ 363 w 363"/>
                <a:gd name="T13" fmla="*/ 206 h 458"/>
                <a:gd name="T14" fmla="*/ 363 w 363"/>
                <a:gd name="T15" fmla="*/ 458 h 458"/>
                <a:gd name="T16" fmla="*/ 282 w 363"/>
                <a:gd name="T17" fmla="*/ 458 h 458"/>
                <a:gd name="T18" fmla="*/ 282 w 363"/>
                <a:gd name="T19" fmla="*/ 223 h 458"/>
                <a:gd name="T20" fmla="*/ 277 w 363"/>
                <a:gd name="T21" fmla="*/ 152 h 458"/>
                <a:gd name="T22" fmla="*/ 258 w 363"/>
                <a:gd name="T23" fmla="*/ 105 h 458"/>
                <a:gd name="T24" fmla="*/ 224 w 363"/>
                <a:gd name="T25" fmla="*/ 79 h 458"/>
                <a:gd name="T26" fmla="*/ 170 w 363"/>
                <a:gd name="T27" fmla="*/ 70 h 458"/>
                <a:gd name="T28" fmla="*/ 143 w 363"/>
                <a:gd name="T29" fmla="*/ 71 h 458"/>
                <a:gd name="T30" fmla="*/ 117 w 363"/>
                <a:gd name="T31" fmla="*/ 74 h 458"/>
                <a:gd name="T32" fmla="*/ 95 w 363"/>
                <a:gd name="T33" fmla="*/ 77 h 458"/>
                <a:gd name="T34" fmla="*/ 80 w 363"/>
                <a:gd name="T35" fmla="*/ 79 h 458"/>
                <a:gd name="T36" fmla="*/ 80 w 363"/>
                <a:gd name="T37" fmla="*/ 458 h 458"/>
                <a:gd name="T38" fmla="*/ 0 w 363"/>
                <a:gd name="T39" fmla="*/ 458 h 458"/>
                <a:gd name="T40" fmla="*/ 0 w 363"/>
                <a:gd name="T41" fmla="*/ 2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3" h="458">
                  <a:moveTo>
                    <a:pt x="0" y="22"/>
                  </a:moveTo>
                  <a:cubicBezTo>
                    <a:pt x="19" y="18"/>
                    <a:pt x="43" y="13"/>
                    <a:pt x="74" y="7"/>
                  </a:cubicBezTo>
                  <a:cubicBezTo>
                    <a:pt x="104" y="2"/>
                    <a:pt x="139" y="0"/>
                    <a:pt x="179" y="0"/>
                  </a:cubicBezTo>
                  <a:cubicBezTo>
                    <a:pt x="215" y="0"/>
                    <a:pt x="244" y="5"/>
                    <a:pt x="268" y="15"/>
                  </a:cubicBezTo>
                  <a:cubicBezTo>
                    <a:pt x="291" y="25"/>
                    <a:pt x="310" y="39"/>
                    <a:pt x="324" y="57"/>
                  </a:cubicBezTo>
                  <a:cubicBezTo>
                    <a:pt x="338" y="75"/>
                    <a:pt x="348" y="97"/>
                    <a:pt x="354" y="122"/>
                  </a:cubicBezTo>
                  <a:cubicBezTo>
                    <a:pt x="360" y="148"/>
                    <a:pt x="363" y="176"/>
                    <a:pt x="363" y="206"/>
                  </a:cubicBezTo>
                  <a:cubicBezTo>
                    <a:pt x="363" y="458"/>
                    <a:pt x="363" y="458"/>
                    <a:pt x="363" y="458"/>
                  </a:cubicBezTo>
                  <a:cubicBezTo>
                    <a:pt x="282" y="458"/>
                    <a:pt x="282" y="458"/>
                    <a:pt x="282" y="458"/>
                  </a:cubicBezTo>
                  <a:cubicBezTo>
                    <a:pt x="282" y="223"/>
                    <a:pt x="282" y="223"/>
                    <a:pt x="282" y="223"/>
                  </a:cubicBezTo>
                  <a:cubicBezTo>
                    <a:pt x="282" y="196"/>
                    <a:pt x="281" y="172"/>
                    <a:pt x="277" y="152"/>
                  </a:cubicBezTo>
                  <a:cubicBezTo>
                    <a:pt x="273" y="133"/>
                    <a:pt x="267" y="117"/>
                    <a:pt x="258" y="105"/>
                  </a:cubicBezTo>
                  <a:cubicBezTo>
                    <a:pt x="250" y="93"/>
                    <a:pt x="238" y="84"/>
                    <a:pt x="224" y="79"/>
                  </a:cubicBezTo>
                  <a:cubicBezTo>
                    <a:pt x="209" y="73"/>
                    <a:pt x="191" y="70"/>
                    <a:pt x="170" y="70"/>
                  </a:cubicBezTo>
                  <a:cubicBezTo>
                    <a:pt x="162" y="70"/>
                    <a:pt x="153" y="71"/>
                    <a:pt x="143" y="71"/>
                  </a:cubicBezTo>
                  <a:cubicBezTo>
                    <a:pt x="134" y="72"/>
                    <a:pt x="125" y="73"/>
                    <a:pt x="117" y="74"/>
                  </a:cubicBezTo>
                  <a:cubicBezTo>
                    <a:pt x="109" y="74"/>
                    <a:pt x="101" y="75"/>
                    <a:pt x="95" y="77"/>
                  </a:cubicBezTo>
                  <a:cubicBezTo>
                    <a:pt x="88" y="78"/>
                    <a:pt x="83" y="79"/>
                    <a:pt x="80" y="79"/>
                  </a:cubicBezTo>
                  <a:cubicBezTo>
                    <a:pt x="80" y="458"/>
                    <a:pt x="80" y="458"/>
                    <a:pt x="80" y="458"/>
                  </a:cubicBezTo>
                  <a:cubicBezTo>
                    <a:pt x="0" y="458"/>
                    <a:pt x="0" y="458"/>
                    <a:pt x="0" y="458"/>
                  </a:cubicBezTo>
                  <a:cubicBezTo>
                    <a:pt x="0" y="22"/>
                    <a:pt x="0" y="22"/>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8" name="Freeform 45">
              <a:extLst>
                <a:ext uri="{FF2B5EF4-FFF2-40B4-BE49-F238E27FC236}">
                  <a16:creationId xmlns:a16="http://schemas.microsoft.com/office/drawing/2014/main" id="{D171B625-B91A-4CF5-A66A-13B88C610E8B}"/>
                </a:ext>
              </a:extLst>
            </p:cNvPr>
            <p:cNvSpPr>
              <a:spLocks/>
            </p:cNvSpPr>
            <p:nvPr/>
          </p:nvSpPr>
          <p:spPr bwMode="auto">
            <a:xfrm>
              <a:off x="3806826" y="6132513"/>
              <a:ext cx="165100" cy="366712"/>
            </a:xfrm>
            <a:custGeom>
              <a:avLst/>
              <a:gdLst>
                <a:gd name="T0" fmla="*/ 80 w 269"/>
                <a:gd name="T1" fmla="*/ 139 h 598"/>
                <a:gd name="T2" fmla="*/ 250 w 269"/>
                <a:gd name="T3" fmla="*/ 139 h 598"/>
                <a:gd name="T4" fmla="*/ 250 w 269"/>
                <a:gd name="T5" fmla="*/ 207 h 598"/>
                <a:gd name="T6" fmla="*/ 80 w 269"/>
                <a:gd name="T7" fmla="*/ 207 h 598"/>
                <a:gd name="T8" fmla="*/ 80 w 269"/>
                <a:gd name="T9" fmla="*/ 414 h 598"/>
                <a:gd name="T10" fmla="*/ 86 w 269"/>
                <a:gd name="T11" fmla="*/ 469 h 598"/>
                <a:gd name="T12" fmla="*/ 101 w 269"/>
                <a:gd name="T13" fmla="*/ 504 h 598"/>
                <a:gd name="T14" fmla="*/ 127 w 269"/>
                <a:gd name="T15" fmla="*/ 522 h 598"/>
                <a:gd name="T16" fmla="*/ 163 w 269"/>
                <a:gd name="T17" fmla="*/ 527 h 598"/>
                <a:gd name="T18" fmla="*/ 222 w 269"/>
                <a:gd name="T19" fmla="*/ 519 h 598"/>
                <a:gd name="T20" fmla="*/ 251 w 269"/>
                <a:gd name="T21" fmla="*/ 507 h 598"/>
                <a:gd name="T22" fmla="*/ 269 w 269"/>
                <a:gd name="T23" fmla="*/ 573 h 598"/>
                <a:gd name="T24" fmla="*/ 226 w 269"/>
                <a:gd name="T25" fmla="*/ 588 h 598"/>
                <a:gd name="T26" fmla="*/ 156 w 269"/>
                <a:gd name="T27" fmla="*/ 598 h 598"/>
                <a:gd name="T28" fmla="*/ 81 w 269"/>
                <a:gd name="T29" fmla="*/ 586 h 598"/>
                <a:gd name="T30" fmla="*/ 33 w 269"/>
                <a:gd name="T31" fmla="*/ 551 h 598"/>
                <a:gd name="T32" fmla="*/ 7 w 269"/>
                <a:gd name="T33" fmla="*/ 494 h 598"/>
                <a:gd name="T34" fmla="*/ 0 w 269"/>
                <a:gd name="T35" fmla="*/ 415 h 598"/>
                <a:gd name="T36" fmla="*/ 0 w 269"/>
                <a:gd name="T37" fmla="*/ 14 h 598"/>
                <a:gd name="T38" fmla="*/ 80 w 269"/>
                <a:gd name="T39" fmla="*/ 0 h 598"/>
                <a:gd name="T40" fmla="*/ 80 w 269"/>
                <a:gd name="T41" fmla="*/ 139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598">
                  <a:moveTo>
                    <a:pt x="80" y="139"/>
                  </a:moveTo>
                  <a:cubicBezTo>
                    <a:pt x="250" y="139"/>
                    <a:pt x="250" y="139"/>
                    <a:pt x="250" y="139"/>
                  </a:cubicBezTo>
                  <a:cubicBezTo>
                    <a:pt x="250" y="207"/>
                    <a:pt x="250" y="207"/>
                    <a:pt x="250" y="207"/>
                  </a:cubicBezTo>
                  <a:cubicBezTo>
                    <a:pt x="80" y="207"/>
                    <a:pt x="80" y="207"/>
                    <a:pt x="80" y="207"/>
                  </a:cubicBezTo>
                  <a:cubicBezTo>
                    <a:pt x="80" y="414"/>
                    <a:pt x="80" y="414"/>
                    <a:pt x="80" y="414"/>
                  </a:cubicBezTo>
                  <a:cubicBezTo>
                    <a:pt x="80" y="436"/>
                    <a:pt x="82" y="455"/>
                    <a:pt x="86" y="469"/>
                  </a:cubicBezTo>
                  <a:cubicBezTo>
                    <a:pt x="89" y="484"/>
                    <a:pt x="94" y="496"/>
                    <a:pt x="101" y="504"/>
                  </a:cubicBezTo>
                  <a:cubicBezTo>
                    <a:pt x="108" y="512"/>
                    <a:pt x="117" y="518"/>
                    <a:pt x="127" y="522"/>
                  </a:cubicBezTo>
                  <a:cubicBezTo>
                    <a:pt x="137" y="525"/>
                    <a:pt x="149" y="527"/>
                    <a:pt x="163" y="527"/>
                  </a:cubicBezTo>
                  <a:cubicBezTo>
                    <a:pt x="188" y="527"/>
                    <a:pt x="208" y="524"/>
                    <a:pt x="222" y="519"/>
                  </a:cubicBezTo>
                  <a:cubicBezTo>
                    <a:pt x="236" y="513"/>
                    <a:pt x="246" y="509"/>
                    <a:pt x="251" y="507"/>
                  </a:cubicBezTo>
                  <a:cubicBezTo>
                    <a:pt x="269" y="573"/>
                    <a:pt x="269" y="573"/>
                    <a:pt x="269" y="573"/>
                  </a:cubicBezTo>
                  <a:cubicBezTo>
                    <a:pt x="260" y="577"/>
                    <a:pt x="246" y="582"/>
                    <a:pt x="226" y="588"/>
                  </a:cubicBezTo>
                  <a:cubicBezTo>
                    <a:pt x="205" y="594"/>
                    <a:pt x="182" y="598"/>
                    <a:pt x="156" y="598"/>
                  </a:cubicBezTo>
                  <a:cubicBezTo>
                    <a:pt x="126" y="598"/>
                    <a:pt x="101" y="594"/>
                    <a:pt x="81" y="586"/>
                  </a:cubicBezTo>
                  <a:cubicBezTo>
                    <a:pt x="61" y="578"/>
                    <a:pt x="45" y="567"/>
                    <a:pt x="33" y="551"/>
                  </a:cubicBezTo>
                  <a:cubicBezTo>
                    <a:pt x="21" y="535"/>
                    <a:pt x="12" y="516"/>
                    <a:pt x="7" y="494"/>
                  </a:cubicBezTo>
                  <a:cubicBezTo>
                    <a:pt x="2" y="471"/>
                    <a:pt x="0" y="445"/>
                    <a:pt x="0" y="415"/>
                  </a:cubicBezTo>
                  <a:cubicBezTo>
                    <a:pt x="0" y="14"/>
                    <a:pt x="0" y="14"/>
                    <a:pt x="0" y="14"/>
                  </a:cubicBezTo>
                  <a:cubicBezTo>
                    <a:pt x="80" y="0"/>
                    <a:pt x="80" y="0"/>
                    <a:pt x="80" y="0"/>
                  </a:cubicBezTo>
                  <a:cubicBezTo>
                    <a:pt x="80" y="139"/>
                    <a:pt x="80" y="139"/>
                    <a:pt x="80" y="1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9" name="Freeform 46">
              <a:extLst>
                <a:ext uri="{FF2B5EF4-FFF2-40B4-BE49-F238E27FC236}">
                  <a16:creationId xmlns:a16="http://schemas.microsoft.com/office/drawing/2014/main" id="{D6507FC7-91D3-4CA2-8B1C-55578622646E}"/>
                </a:ext>
              </a:extLst>
            </p:cNvPr>
            <p:cNvSpPr>
              <a:spLocks/>
            </p:cNvSpPr>
            <p:nvPr/>
          </p:nvSpPr>
          <p:spPr bwMode="auto">
            <a:xfrm>
              <a:off x="4005263" y="6216650"/>
              <a:ext cx="222250" cy="282575"/>
            </a:xfrm>
            <a:custGeom>
              <a:avLst/>
              <a:gdLst>
                <a:gd name="T0" fmla="*/ 362 w 362"/>
                <a:gd name="T1" fmla="*/ 436 h 459"/>
                <a:gd name="T2" fmla="*/ 289 w 362"/>
                <a:gd name="T3" fmla="*/ 451 h 459"/>
                <a:gd name="T4" fmla="*/ 184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89" y="451"/>
                  </a:cubicBezTo>
                  <a:cubicBezTo>
                    <a:pt x="259" y="456"/>
                    <a:pt x="224" y="459"/>
                    <a:pt x="184" y="459"/>
                  </a:cubicBezTo>
                  <a:cubicBezTo>
                    <a:pt x="150" y="459"/>
                    <a:pt x="121" y="454"/>
                    <a:pt x="97" y="444"/>
                  </a:cubicBezTo>
                  <a:cubicBezTo>
                    <a:pt x="74" y="433"/>
                    <a:pt x="55" y="419"/>
                    <a:pt x="40" y="401"/>
                  </a:cubicBezTo>
                  <a:cubicBezTo>
                    <a:pt x="26" y="382"/>
                    <a:pt x="15"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4"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100" name="Group 99">
            <a:extLst>
              <a:ext uri="{FF2B5EF4-FFF2-40B4-BE49-F238E27FC236}">
                <a16:creationId xmlns:a16="http://schemas.microsoft.com/office/drawing/2014/main" id="{546199D7-5723-4368-8D21-935A217F7FA2}"/>
              </a:ext>
            </a:extLst>
          </p:cNvPr>
          <p:cNvGrpSpPr/>
          <p:nvPr/>
        </p:nvGrpSpPr>
        <p:grpSpPr>
          <a:xfrm>
            <a:off x="9203135" y="3027743"/>
            <a:ext cx="1888852" cy="549854"/>
            <a:chOff x="2880656" y="5494318"/>
            <a:chExt cx="1888852" cy="549854"/>
          </a:xfrm>
          <a:solidFill>
            <a:srgbClr val="0078D7"/>
          </a:solidFill>
        </p:grpSpPr>
        <p:grpSp>
          <p:nvGrpSpPr>
            <p:cNvPr id="101" name="Group 100">
              <a:extLst>
                <a:ext uri="{FF2B5EF4-FFF2-40B4-BE49-F238E27FC236}">
                  <a16:creationId xmlns:a16="http://schemas.microsoft.com/office/drawing/2014/main" id="{028C4A60-B6A3-48D6-B73D-9AADB18843A5}"/>
                </a:ext>
              </a:extLst>
            </p:cNvPr>
            <p:cNvGrpSpPr/>
            <p:nvPr/>
          </p:nvGrpSpPr>
          <p:grpSpPr>
            <a:xfrm>
              <a:off x="2880656" y="5494318"/>
              <a:ext cx="621131" cy="549854"/>
              <a:chOff x="2664209" y="5494318"/>
              <a:chExt cx="621131" cy="549854"/>
            </a:xfrm>
            <a:grpFill/>
          </p:grpSpPr>
          <p:sp>
            <p:nvSpPr>
              <p:cNvPr id="111" name="Freeform 50">
                <a:extLst>
                  <a:ext uri="{FF2B5EF4-FFF2-40B4-BE49-F238E27FC236}">
                    <a16:creationId xmlns:a16="http://schemas.microsoft.com/office/drawing/2014/main" id="{8B19FF5A-78B5-4D70-BF61-61938AF385FE}"/>
                  </a:ext>
                </a:extLst>
              </p:cNvPr>
              <p:cNvSpPr>
                <a:spLocks/>
              </p:cNvSpPr>
              <p:nvPr/>
            </p:nvSpPr>
            <p:spPr bwMode="auto">
              <a:xfrm>
                <a:off x="2982413" y="5939802"/>
                <a:ext cx="56004" cy="30547"/>
              </a:xfrm>
              <a:custGeom>
                <a:avLst/>
                <a:gdLst>
                  <a:gd name="T0" fmla="*/ 10 w 11"/>
                  <a:gd name="T1" fmla="*/ 0 h 6"/>
                  <a:gd name="T2" fmla="*/ 11 w 11"/>
                  <a:gd name="T3" fmla="*/ 3 h 6"/>
                  <a:gd name="T4" fmla="*/ 9 w 11"/>
                  <a:gd name="T5" fmla="*/ 5 h 6"/>
                  <a:gd name="T6" fmla="*/ 4 w 11"/>
                  <a:gd name="T7" fmla="*/ 5 h 6"/>
                  <a:gd name="T8" fmla="*/ 2 w 11"/>
                  <a:gd name="T9" fmla="*/ 4 h 6"/>
                  <a:gd name="T10" fmla="*/ 0 w 11"/>
                  <a:gd name="T11" fmla="*/ 2 h 6"/>
                  <a:gd name="T12" fmla="*/ 5 w 11"/>
                  <a:gd name="T13" fmla="*/ 1 h 6"/>
                  <a:gd name="T14" fmla="*/ 8 w 11"/>
                  <a:gd name="T15" fmla="*/ 2 h 6"/>
                  <a:gd name="T16" fmla="*/ 10 w 11"/>
                  <a:gd name="T17" fmla="*/ 0 h 6"/>
                  <a:gd name="T18" fmla="*/ 10 w 11"/>
                  <a:gd name="T19" fmla="*/ 0 h 6"/>
                  <a:gd name="T20" fmla="*/ 10 w 11"/>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6">
                    <a:moveTo>
                      <a:pt x="10" y="0"/>
                    </a:moveTo>
                    <a:cubicBezTo>
                      <a:pt x="11" y="1"/>
                      <a:pt x="11" y="2"/>
                      <a:pt x="11" y="3"/>
                    </a:cubicBezTo>
                    <a:cubicBezTo>
                      <a:pt x="10" y="4"/>
                      <a:pt x="10" y="4"/>
                      <a:pt x="9" y="5"/>
                    </a:cubicBezTo>
                    <a:cubicBezTo>
                      <a:pt x="8" y="5"/>
                      <a:pt x="7" y="6"/>
                      <a:pt x="4" y="5"/>
                    </a:cubicBezTo>
                    <a:cubicBezTo>
                      <a:pt x="3" y="4"/>
                      <a:pt x="3" y="4"/>
                      <a:pt x="2" y="4"/>
                    </a:cubicBezTo>
                    <a:cubicBezTo>
                      <a:pt x="0" y="4"/>
                      <a:pt x="0" y="3"/>
                      <a:pt x="0" y="2"/>
                    </a:cubicBezTo>
                    <a:cubicBezTo>
                      <a:pt x="1" y="1"/>
                      <a:pt x="2" y="0"/>
                      <a:pt x="5" y="1"/>
                    </a:cubicBezTo>
                    <a:cubicBezTo>
                      <a:pt x="6" y="2"/>
                      <a:pt x="7" y="3"/>
                      <a:pt x="8" y="2"/>
                    </a:cubicBezTo>
                    <a:cubicBezTo>
                      <a:pt x="9" y="2"/>
                      <a:pt x="9" y="1"/>
                      <a:pt x="10" y="0"/>
                    </a:cubicBezTo>
                    <a:cubicBezTo>
                      <a:pt x="10" y="0"/>
                      <a:pt x="10" y="0"/>
                      <a:pt x="10" y="0"/>
                    </a:cubicBezTo>
                    <a:cubicBezTo>
                      <a:pt x="10" y="0"/>
                      <a:pt x="10" y="0"/>
                      <a:pt x="10" y="0"/>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2" name="Freeform 51">
                <a:extLst>
                  <a:ext uri="{FF2B5EF4-FFF2-40B4-BE49-F238E27FC236}">
                    <a16:creationId xmlns:a16="http://schemas.microsoft.com/office/drawing/2014/main" id="{4F5B229E-378F-4C72-8115-03EFFF4FC8E2}"/>
                  </a:ext>
                </a:extLst>
              </p:cNvPr>
              <p:cNvSpPr>
                <a:spLocks/>
              </p:cNvSpPr>
              <p:nvPr/>
            </p:nvSpPr>
            <p:spPr bwMode="auto">
              <a:xfrm>
                <a:off x="2982413" y="5573233"/>
                <a:ext cx="76369" cy="30547"/>
              </a:xfrm>
              <a:custGeom>
                <a:avLst/>
                <a:gdLst>
                  <a:gd name="T0" fmla="*/ 8 w 15"/>
                  <a:gd name="T1" fmla="*/ 0 h 6"/>
                  <a:gd name="T2" fmla="*/ 7 w 15"/>
                  <a:gd name="T3" fmla="*/ 0 h 6"/>
                  <a:gd name="T4" fmla="*/ 5 w 15"/>
                  <a:gd name="T5" fmla="*/ 0 h 6"/>
                  <a:gd name="T6" fmla="*/ 0 w 15"/>
                  <a:gd name="T7" fmla="*/ 1 h 6"/>
                  <a:gd name="T8" fmla="*/ 0 w 15"/>
                  <a:gd name="T9" fmla="*/ 1 h 6"/>
                  <a:gd name="T10" fmla="*/ 0 w 15"/>
                  <a:gd name="T11" fmla="*/ 1 h 6"/>
                  <a:gd name="T12" fmla="*/ 0 w 15"/>
                  <a:gd name="T13" fmla="*/ 1 h 6"/>
                  <a:gd name="T14" fmla="*/ 1 w 15"/>
                  <a:gd name="T15" fmla="*/ 1 h 6"/>
                  <a:gd name="T16" fmla="*/ 8 w 15"/>
                  <a:gd name="T17" fmla="*/ 3 h 6"/>
                  <a:gd name="T18" fmla="*/ 4 w 15"/>
                  <a:gd name="T19" fmla="*/ 5 h 6"/>
                  <a:gd name="T20" fmla="*/ 4 w 15"/>
                  <a:gd name="T21" fmla="*/ 5 h 6"/>
                  <a:gd name="T22" fmla="*/ 4 w 15"/>
                  <a:gd name="T23" fmla="*/ 5 h 6"/>
                  <a:gd name="T24" fmla="*/ 8 w 15"/>
                  <a:gd name="T25" fmla="*/ 6 h 6"/>
                  <a:gd name="T26" fmla="*/ 14 w 15"/>
                  <a:gd name="T27" fmla="*/ 3 h 6"/>
                  <a:gd name="T28" fmla="*/ 8 w 15"/>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6">
                    <a:moveTo>
                      <a:pt x="8" y="0"/>
                    </a:moveTo>
                    <a:cubicBezTo>
                      <a:pt x="7" y="0"/>
                      <a:pt x="7" y="0"/>
                      <a:pt x="7" y="0"/>
                    </a:cubicBezTo>
                    <a:cubicBezTo>
                      <a:pt x="7" y="0"/>
                      <a:pt x="6" y="0"/>
                      <a:pt x="5" y="0"/>
                    </a:cubicBezTo>
                    <a:cubicBezTo>
                      <a:pt x="3" y="0"/>
                      <a:pt x="1" y="0"/>
                      <a:pt x="0" y="1"/>
                    </a:cubicBezTo>
                    <a:cubicBezTo>
                      <a:pt x="0" y="1"/>
                      <a:pt x="0" y="1"/>
                      <a:pt x="0" y="1"/>
                    </a:cubicBezTo>
                    <a:cubicBezTo>
                      <a:pt x="0" y="1"/>
                      <a:pt x="0" y="1"/>
                      <a:pt x="0" y="1"/>
                    </a:cubicBezTo>
                    <a:cubicBezTo>
                      <a:pt x="0" y="1"/>
                      <a:pt x="0" y="1"/>
                      <a:pt x="0" y="1"/>
                    </a:cubicBezTo>
                    <a:cubicBezTo>
                      <a:pt x="0" y="1"/>
                      <a:pt x="1" y="1"/>
                      <a:pt x="1" y="1"/>
                    </a:cubicBezTo>
                    <a:cubicBezTo>
                      <a:pt x="5" y="1"/>
                      <a:pt x="8" y="2"/>
                      <a:pt x="8" y="3"/>
                    </a:cubicBezTo>
                    <a:cubicBezTo>
                      <a:pt x="8" y="4"/>
                      <a:pt x="7" y="4"/>
                      <a:pt x="4" y="5"/>
                    </a:cubicBezTo>
                    <a:cubicBezTo>
                      <a:pt x="4" y="5"/>
                      <a:pt x="4" y="5"/>
                      <a:pt x="4" y="5"/>
                    </a:cubicBezTo>
                    <a:cubicBezTo>
                      <a:pt x="4" y="5"/>
                      <a:pt x="4" y="5"/>
                      <a:pt x="4" y="5"/>
                    </a:cubicBezTo>
                    <a:cubicBezTo>
                      <a:pt x="5" y="6"/>
                      <a:pt x="6" y="6"/>
                      <a:pt x="8" y="6"/>
                    </a:cubicBezTo>
                    <a:cubicBezTo>
                      <a:pt x="11" y="6"/>
                      <a:pt x="14" y="5"/>
                      <a:pt x="14" y="3"/>
                    </a:cubicBezTo>
                    <a:cubicBezTo>
                      <a:pt x="15" y="1"/>
                      <a:pt x="12" y="0"/>
                      <a:pt x="8"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3" name="Freeform 52">
                <a:extLst>
                  <a:ext uri="{FF2B5EF4-FFF2-40B4-BE49-F238E27FC236}">
                    <a16:creationId xmlns:a16="http://schemas.microsoft.com/office/drawing/2014/main" id="{4268DA26-E730-42D8-9E8D-E25180932994}"/>
                  </a:ext>
                </a:extLst>
              </p:cNvPr>
              <p:cNvSpPr>
                <a:spLocks/>
              </p:cNvSpPr>
              <p:nvPr/>
            </p:nvSpPr>
            <p:spPr bwMode="auto">
              <a:xfrm>
                <a:off x="2865314" y="5603780"/>
                <a:ext cx="96734" cy="58550"/>
              </a:xfrm>
              <a:custGeom>
                <a:avLst/>
                <a:gdLst>
                  <a:gd name="T0" fmla="*/ 14 w 19"/>
                  <a:gd name="T1" fmla="*/ 3 h 11"/>
                  <a:gd name="T2" fmla="*/ 8 w 19"/>
                  <a:gd name="T3" fmla="*/ 3 h 11"/>
                  <a:gd name="T4" fmla="*/ 4 w 19"/>
                  <a:gd name="T5" fmla="*/ 1 h 11"/>
                  <a:gd name="T6" fmla="*/ 1 w 19"/>
                  <a:gd name="T7" fmla="*/ 2 h 11"/>
                  <a:gd name="T8" fmla="*/ 3 w 19"/>
                  <a:gd name="T9" fmla="*/ 7 h 11"/>
                  <a:gd name="T10" fmla="*/ 7 w 19"/>
                  <a:gd name="T11" fmla="*/ 9 h 11"/>
                  <a:gd name="T12" fmla="*/ 16 w 19"/>
                  <a:gd name="T13" fmla="*/ 7 h 11"/>
                  <a:gd name="T14" fmla="*/ 19 w 19"/>
                  <a:gd name="T15" fmla="*/ 5 h 11"/>
                  <a:gd name="T16" fmla="*/ 14 w 19"/>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1">
                    <a:moveTo>
                      <a:pt x="14" y="3"/>
                    </a:moveTo>
                    <a:cubicBezTo>
                      <a:pt x="11" y="3"/>
                      <a:pt x="9" y="3"/>
                      <a:pt x="8" y="3"/>
                    </a:cubicBezTo>
                    <a:cubicBezTo>
                      <a:pt x="6" y="3"/>
                      <a:pt x="4" y="2"/>
                      <a:pt x="4" y="1"/>
                    </a:cubicBezTo>
                    <a:cubicBezTo>
                      <a:pt x="3" y="1"/>
                      <a:pt x="2" y="0"/>
                      <a:pt x="1" y="2"/>
                    </a:cubicBezTo>
                    <a:cubicBezTo>
                      <a:pt x="0" y="4"/>
                      <a:pt x="1" y="7"/>
                      <a:pt x="3" y="7"/>
                    </a:cubicBezTo>
                    <a:cubicBezTo>
                      <a:pt x="3" y="7"/>
                      <a:pt x="5" y="11"/>
                      <a:pt x="7" y="9"/>
                    </a:cubicBezTo>
                    <a:cubicBezTo>
                      <a:pt x="8" y="8"/>
                      <a:pt x="9" y="7"/>
                      <a:pt x="16" y="7"/>
                    </a:cubicBezTo>
                    <a:cubicBezTo>
                      <a:pt x="19" y="6"/>
                      <a:pt x="19" y="6"/>
                      <a:pt x="19" y="5"/>
                    </a:cubicBezTo>
                    <a:cubicBezTo>
                      <a:pt x="19" y="4"/>
                      <a:pt x="17" y="3"/>
                      <a:pt x="14" y="3"/>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4" name="Freeform 53">
                <a:extLst>
                  <a:ext uri="{FF2B5EF4-FFF2-40B4-BE49-F238E27FC236}">
                    <a16:creationId xmlns:a16="http://schemas.microsoft.com/office/drawing/2014/main" id="{9D05CD25-AD77-432A-B8E8-A3D65AA14B58}"/>
                  </a:ext>
                </a:extLst>
              </p:cNvPr>
              <p:cNvSpPr>
                <a:spLocks noEditPoints="1"/>
              </p:cNvSpPr>
              <p:nvPr/>
            </p:nvSpPr>
            <p:spPr bwMode="auto">
              <a:xfrm>
                <a:off x="2664209" y="5494318"/>
                <a:ext cx="605858" cy="549854"/>
              </a:xfrm>
              <a:custGeom>
                <a:avLst/>
                <a:gdLst>
                  <a:gd name="T0" fmla="*/ 59 w 118"/>
                  <a:gd name="T1" fmla="*/ 0 h 105"/>
                  <a:gd name="T2" fmla="*/ 0 w 118"/>
                  <a:gd name="T3" fmla="*/ 59 h 105"/>
                  <a:gd name="T4" fmla="*/ 3 w 118"/>
                  <a:gd name="T5" fmla="*/ 78 h 105"/>
                  <a:gd name="T6" fmla="*/ 8 w 118"/>
                  <a:gd name="T7" fmla="*/ 78 h 105"/>
                  <a:gd name="T8" fmla="*/ 17 w 118"/>
                  <a:gd name="T9" fmla="*/ 75 h 105"/>
                  <a:gd name="T10" fmla="*/ 20 w 118"/>
                  <a:gd name="T11" fmla="*/ 75 h 105"/>
                  <a:gd name="T12" fmla="*/ 24 w 118"/>
                  <a:gd name="T13" fmla="*/ 77 h 105"/>
                  <a:gd name="T14" fmla="*/ 27 w 118"/>
                  <a:gd name="T15" fmla="*/ 80 h 105"/>
                  <a:gd name="T16" fmla="*/ 30 w 118"/>
                  <a:gd name="T17" fmla="*/ 81 h 105"/>
                  <a:gd name="T18" fmla="*/ 33 w 118"/>
                  <a:gd name="T19" fmla="*/ 80 h 105"/>
                  <a:gd name="T20" fmla="*/ 31 w 118"/>
                  <a:gd name="T21" fmla="*/ 78 h 105"/>
                  <a:gd name="T22" fmla="*/ 29 w 118"/>
                  <a:gd name="T23" fmla="*/ 74 h 105"/>
                  <a:gd name="T24" fmla="*/ 26 w 118"/>
                  <a:gd name="T25" fmla="*/ 69 h 105"/>
                  <a:gd name="T26" fmla="*/ 32 w 118"/>
                  <a:gd name="T27" fmla="*/ 64 h 105"/>
                  <a:gd name="T28" fmla="*/ 38 w 118"/>
                  <a:gd name="T29" fmla="*/ 70 h 105"/>
                  <a:gd name="T30" fmla="*/ 41 w 118"/>
                  <a:gd name="T31" fmla="*/ 71 h 105"/>
                  <a:gd name="T32" fmla="*/ 44 w 118"/>
                  <a:gd name="T33" fmla="*/ 71 h 105"/>
                  <a:gd name="T34" fmla="*/ 55 w 118"/>
                  <a:gd name="T35" fmla="*/ 79 h 105"/>
                  <a:gd name="T36" fmla="*/ 67 w 118"/>
                  <a:gd name="T37" fmla="*/ 78 h 105"/>
                  <a:gd name="T38" fmla="*/ 71 w 118"/>
                  <a:gd name="T39" fmla="*/ 79 h 105"/>
                  <a:gd name="T40" fmla="*/ 76 w 118"/>
                  <a:gd name="T41" fmla="*/ 78 h 105"/>
                  <a:gd name="T42" fmla="*/ 81 w 118"/>
                  <a:gd name="T43" fmla="*/ 79 h 105"/>
                  <a:gd name="T44" fmla="*/ 86 w 118"/>
                  <a:gd name="T45" fmla="*/ 78 h 105"/>
                  <a:gd name="T46" fmla="*/ 85 w 118"/>
                  <a:gd name="T47" fmla="*/ 83 h 105"/>
                  <a:gd name="T48" fmla="*/ 84 w 118"/>
                  <a:gd name="T49" fmla="*/ 88 h 105"/>
                  <a:gd name="T50" fmla="*/ 82 w 118"/>
                  <a:gd name="T51" fmla="*/ 93 h 105"/>
                  <a:gd name="T52" fmla="*/ 78 w 118"/>
                  <a:gd name="T53" fmla="*/ 98 h 105"/>
                  <a:gd name="T54" fmla="*/ 74 w 118"/>
                  <a:gd name="T55" fmla="*/ 104 h 105"/>
                  <a:gd name="T56" fmla="*/ 80 w 118"/>
                  <a:gd name="T57" fmla="*/ 102 h 105"/>
                  <a:gd name="T58" fmla="*/ 88 w 118"/>
                  <a:gd name="T59" fmla="*/ 96 h 105"/>
                  <a:gd name="T60" fmla="*/ 91 w 118"/>
                  <a:gd name="T61" fmla="*/ 93 h 105"/>
                  <a:gd name="T62" fmla="*/ 91 w 118"/>
                  <a:gd name="T63" fmla="*/ 93 h 105"/>
                  <a:gd name="T64" fmla="*/ 91 w 118"/>
                  <a:gd name="T65" fmla="*/ 92 h 105"/>
                  <a:gd name="T66" fmla="*/ 102 w 118"/>
                  <a:gd name="T67" fmla="*/ 90 h 105"/>
                  <a:gd name="T68" fmla="*/ 109 w 118"/>
                  <a:gd name="T69" fmla="*/ 91 h 105"/>
                  <a:gd name="T70" fmla="*/ 118 w 118"/>
                  <a:gd name="T71" fmla="*/ 59 h 105"/>
                  <a:gd name="T72" fmla="*/ 59 w 118"/>
                  <a:gd name="T73" fmla="*/ 0 h 105"/>
                  <a:gd name="T74" fmla="*/ 107 w 118"/>
                  <a:gd name="T75" fmla="*/ 57 h 105"/>
                  <a:gd name="T76" fmla="*/ 54 w 118"/>
                  <a:gd name="T77" fmla="*/ 71 h 105"/>
                  <a:gd name="T78" fmla="*/ 13 w 118"/>
                  <a:gd name="T79" fmla="*/ 41 h 105"/>
                  <a:gd name="T80" fmla="*/ 32 w 118"/>
                  <a:gd name="T81" fmla="*/ 35 h 105"/>
                  <a:gd name="T82" fmla="*/ 37 w 118"/>
                  <a:gd name="T83" fmla="*/ 46 h 105"/>
                  <a:gd name="T84" fmla="*/ 63 w 118"/>
                  <a:gd name="T85" fmla="*/ 55 h 105"/>
                  <a:gd name="T86" fmla="*/ 65 w 118"/>
                  <a:gd name="T87" fmla="*/ 53 h 105"/>
                  <a:gd name="T88" fmla="*/ 62 w 118"/>
                  <a:gd name="T89" fmla="*/ 47 h 105"/>
                  <a:gd name="T90" fmla="*/ 52 w 118"/>
                  <a:gd name="T91" fmla="*/ 42 h 105"/>
                  <a:gd name="T92" fmla="*/ 34 w 118"/>
                  <a:gd name="T93" fmla="*/ 30 h 105"/>
                  <a:gd name="T94" fmla="*/ 36 w 118"/>
                  <a:gd name="T95" fmla="*/ 19 h 105"/>
                  <a:gd name="T96" fmla="*/ 51 w 118"/>
                  <a:gd name="T97" fmla="*/ 13 h 105"/>
                  <a:gd name="T98" fmla="*/ 64 w 118"/>
                  <a:gd name="T99" fmla="*/ 12 h 105"/>
                  <a:gd name="T100" fmla="*/ 79 w 118"/>
                  <a:gd name="T101" fmla="*/ 15 h 105"/>
                  <a:gd name="T102" fmla="*/ 89 w 118"/>
                  <a:gd name="T103" fmla="*/ 37 h 105"/>
                  <a:gd name="T104" fmla="*/ 89 w 118"/>
                  <a:gd name="T105" fmla="*/ 45 h 105"/>
                  <a:gd name="T106" fmla="*/ 87 w 118"/>
                  <a:gd name="T107" fmla="*/ 49 h 105"/>
                  <a:gd name="T108" fmla="*/ 88 w 118"/>
                  <a:gd name="T109" fmla="*/ 49 h 105"/>
                  <a:gd name="T110" fmla="*/ 93 w 118"/>
                  <a:gd name="T111" fmla="*/ 43 h 105"/>
                  <a:gd name="T112" fmla="*/ 107 w 118"/>
                  <a:gd name="T113" fmla="*/ 5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05">
                    <a:moveTo>
                      <a:pt x="59" y="0"/>
                    </a:moveTo>
                    <a:cubicBezTo>
                      <a:pt x="27" y="0"/>
                      <a:pt x="0" y="26"/>
                      <a:pt x="0" y="59"/>
                    </a:cubicBezTo>
                    <a:cubicBezTo>
                      <a:pt x="0" y="65"/>
                      <a:pt x="1" y="72"/>
                      <a:pt x="3" y="78"/>
                    </a:cubicBezTo>
                    <a:cubicBezTo>
                      <a:pt x="8" y="78"/>
                      <a:pt x="8" y="78"/>
                      <a:pt x="8" y="78"/>
                    </a:cubicBezTo>
                    <a:cubicBezTo>
                      <a:pt x="11" y="78"/>
                      <a:pt x="15" y="77"/>
                      <a:pt x="17" y="75"/>
                    </a:cubicBezTo>
                    <a:cubicBezTo>
                      <a:pt x="18" y="75"/>
                      <a:pt x="19" y="75"/>
                      <a:pt x="20" y="75"/>
                    </a:cubicBezTo>
                    <a:cubicBezTo>
                      <a:pt x="22" y="75"/>
                      <a:pt x="23" y="75"/>
                      <a:pt x="24" y="77"/>
                    </a:cubicBezTo>
                    <a:cubicBezTo>
                      <a:pt x="25" y="78"/>
                      <a:pt x="26" y="79"/>
                      <a:pt x="27" y="80"/>
                    </a:cubicBezTo>
                    <a:cubicBezTo>
                      <a:pt x="28" y="80"/>
                      <a:pt x="29" y="81"/>
                      <a:pt x="30" y="81"/>
                    </a:cubicBezTo>
                    <a:cubicBezTo>
                      <a:pt x="31" y="81"/>
                      <a:pt x="32" y="81"/>
                      <a:pt x="33" y="80"/>
                    </a:cubicBezTo>
                    <a:cubicBezTo>
                      <a:pt x="33" y="79"/>
                      <a:pt x="33" y="78"/>
                      <a:pt x="31" y="78"/>
                    </a:cubicBezTo>
                    <a:cubicBezTo>
                      <a:pt x="30" y="77"/>
                      <a:pt x="29" y="76"/>
                      <a:pt x="29" y="74"/>
                    </a:cubicBezTo>
                    <a:cubicBezTo>
                      <a:pt x="28" y="73"/>
                      <a:pt x="26" y="72"/>
                      <a:pt x="26" y="69"/>
                    </a:cubicBezTo>
                    <a:cubicBezTo>
                      <a:pt x="25" y="67"/>
                      <a:pt x="27" y="63"/>
                      <a:pt x="32" y="64"/>
                    </a:cubicBezTo>
                    <a:cubicBezTo>
                      <a:pt x="35" y="65"/>
                      <a:pt x="37" y="69"/>
                      <a:pt x="38" y="70"/>
                    </a:cubicBezTo>
                    <a:cubicBezTo>
                      <a:pt x="38" y="71"/>
                      <a:pt x="39" y="72"/>
                      <a:pt x="41" y="71"/>
                    </a:cubicBezTo>
                    <a:cubicBezTo>
                      <a:pt x="42" y="70"/>
                      <a:pt x="43" y="70"/>
                      <a:pt x="44" y="71"/>
                    </a:cubicBezTo>
                    <a:cubicBezTo>
                      <a:pt x="44" y="72"/>
                      <a:pt x="50" y="79"/>
                      <a:pt x="55" y="79"/>
                    </a:cubicBezTo>
                    <a:cubicBezTo>
                      <a:pt x="61" y="79"/>
                      <a:pt x="64" y="78"/>
                      <a:pt x="67" y="78"/>
                    </a:cubicBezTo>
                    <a:cubicBezTo>
                      <a:pt x="69" y="78"/>
                      <a:pt x="70" y="79"/>
                      <a:pt x="71" y="79"/>
                    </a:cubicBezTo>
                    <a:cubicBezTo>
                      <a:pt x="72" y="79"/>
                      <a:pt x="74" y="78"/>
                      <a:pt x="76" y="78"/>
                    </a:cubicBezTo>
                    <a:cubicBezTo>
                      <a:pt x="77" y="78"/>
                      <a:pt x="79" y="79"/>
                      <a:pt x="81" y="79"/>
                    </a:cubicBezTo>
                    <a:cubicBezTo>
                      <a:pt x="83" y="79"/>
                      <a:pt x="86" y="77"/>
                      <a:pt x="86" y="78"/>
                    </a:cubicBezTo>
                    <a:cubicBezTo>
                      <a:pt x="86" y="79"/>
                      <a:pt x="85" y="82"/>
                      <a:pt x="85" y="83"/>
                    </a:cubicBezTo>
                    <a:cubicBezTo>
                      <a:pt x="85" y="84"/>
                      <a:pt x="85" y="87"/>
                      <a:pt x="84" y="88"/>
                    </a:cubicBezTo>
                    <a:cubicBezTo>
                      <a:pt x="84" y="90"/>
                      <a:pt x="82" y="92"/>
                      <a:pt x="82" y="93"/>
                    </a:cubicBezTo>
                    <a:cubicBezTo>
                      <a:pt x="80" y="95"/>
                      <a:pt x="79" y="96"/>
                      <a:pt x="78" y="98"/>
                    </a:cubicBezTo>
                    <a:cubicBezTo>
                      <a:pt x="77" y="101"/>
                      <a:pt x="74" y="103"/>
                      <a:pt x="74" y="104"/>
                    </a:cubicBezTo>
                    <a:cubicBezTo>
                      <a:pt x="73" y="105"/>
                      <a:pt x="78" y="104"/>
                      <a:pt x="80" y="102"/>
                    </a:cubicBezTo>
                    <a:cubicBezTo>
                      <a:pt x="81" y="101"/>
                      <a:pt x="84" y="96"/>
                      <a:pt x="88" y="96"/>
                    </a:cubicBezTo>
                    <a:cubicBezTo>
                      <a:pt x="90" y="95"/>
                      <a:pt x="91" y="94"/>
                      <a:pt x="91" y="93"/>
                    </a:cubicBezTo>
                    <a:cubicBezTo>
                      <a:pt x="91" y="93"/>
                      <a:pt x="91" y="93"/>
                      <a:pt x="91" y="93"/>
                    </a:cubicBezTo>
                    <a:cubicBezTo>
                      <a:pt x="91" y="92"/>
                      <a:pt x="91" y="92"/>
                      <a:pt x="91" y="92"/>
                    </a:cubicBezTo>
                    <a:cubicBezTo>
                      <a:pt x="94" y="91"/>
                      <a:pt x="98" y="90"/>
                      <a:pt x="102" y="90"/>
                    </a:cubicBezTo>
                    <a:cubicBezTo>
                      <a:pt x="104" y="90"/>
                      <a:pt x="107" y="90"/>
                      <a:pt x="109" y="91"/>
                    </a:cubicBezTo>
                    <a:cubicBezTo>
                      <a:pt x="115" y="82"/>
                      <a:pt x="118" y="70"/>
                      <a:pt x="118" y="59"/>
                    </a:cubicBezTo>
                    <a:cubicBezTo>
                      <a:pt x="118" y="26"/>
                      <a:pt x="92" y="0"/>
                      <a:pt x="59" y="0"/>
                    </a:cubicBezTo>
                    <a:close/>
                    <a:moveTo>
                      <a:pt x="107" y="57"/>
                    </a:moveTo>
                    <a:cubicBezTo>
                      <a:pt x="105" y="73"/>
                      <a:pt x="79" y="78"/>
                      <a:pt x="54" y="71"/>
                    </a:cubicBezTo>
                    <a:cubicBezTo>
                      <a:pt x="31" y="64"/>
                      <a:pt x="10" y="49"/>
                      <a:pt x="13" y="41"/>
                    </a:cubicBezTo>
                    <a:cubicBezTo>
                      <a:pt x="14" y="36"/>
                      <a:pt x="22" y="34"/>
                      <a:pt x="32" y="35"/>
                    </a:cubicBezTo>
                    <a:cubicBezTo>
                      <a:pt x="30" y="38"/>
                      <a:pt x="30" y="42"/>
                      <a:pt x="37" y="46"/>
                    </a:cubicBezTo>
                    <a:cubicBezTo>
                      <a:pt x="46" y="51"/>
                      <a:pt x="60" y="55"/>
                      <a:pt x="63" y="55"/>
                    </a:cubicBezTo>
                    <a:cubicBezTo>
                      <a:pt x="65" y="55"/>
                      <a:pt x="66" y="54"/>
                      <a:pt x="65" y="53"/>
                    </a:cubicBezTo>
                    <a:cubicBezTo>
                      <a:pt x="63" y="52"/>
                      <a:pt x="62" y="50"/>
                      <a:pt x="62" y="47"/>
                    </a:cubicBezTo>
                    <a:cubicBezTo>
                      <a:pt x="61" y="46"/>
                      <a:pt x="61" y="44"/>
                      <a:pt x="52" y="42"/>
                    </a:cubicBezTo>
                    <a:cubicBezTo>
                      <a:pt x="33" y="38"/>
                      <a:pt x="33" y="33"/>
                      <a:pt x="34" y="30"/>
                    </a:cubicBezTo>
                    <a:cubicBezTo>
                      <a:pt x="34" y="30"/>
                      <a:pt x="36" y="22"/>
                      <a:pt x="36" y="19"/>
                    </a:cubicBezTo>
                    <a:cubicBezTo>
                      <a:pt x="37" y="17"/>
                      <a:pt x="39" y="11"/>
                      <a:pt x="51" y="13"/>
                    </a:cubicBezTo>
                    <a:cubicBezTo>
                      <a:pt x="58" y="15"/>
                      <a:pt x="62" y="13"/>
                      <a:pt x="64" y="12"/>
                    </a:cubicBezTo>
                    <a:cubicBezTo>
                      <a:pt x="70" y="11"/>
                      <a:pt x="75" y="12"/>
                      <a:pt x="79" y="15"/>
                    </a:cubicBezTo>
                    <a:cubicBezTo>
                      <a:pt x="82" y="19"/>
                      <a:pt x="87" y="29"/>
                      <a:pt x="89" y="37"/>
                    </a:cubicBezTo>
                    <a:cubicBezTo>
                      <a:pt x="90" y="41"/>
                      <a:pt x="90" y="43"/>
                      <a:pt x="89" y="45"/>
                    </a:cubicBezTo>
                    <a:cubicBezTo>
                      <a:pt x="89" y="46"/>
                      <a:pt x="89" y="46"/>
                      <a:pt x="87" y="49"/>
                    </a:cubicBezTo>
                    <a:cubicBezTo>
                      <a:pt x="87" y="49"/>
                      <a:pt x="87" y="50"/>
                      <a:pt x="88" y="49"/>
                    </a:cubicBezTo>
                    <a:cubicBezTo>
                      <a:pt x="91" y="47"/>
                      <a:pt x="92" y="45"/>
                      <a:pt x="93" y="43"/>
                    </a:cubicBezTo>
                    <a:cubicBezTo>
                      <a:pt x="103" y="45"/>
                      <a:pt x="109" y="50"/>
                      <a:pt x="107" y="5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5" name="Freeform 54">
                <a:extLst>
                  <a:ext uri="{FF2B5EF4-FFF2-40B4-BE49-F238E27FC236}">
                    <a16:creationId xmlns:a16="http://schemas.microsoft.com/office/drawing/2014/main" id="{41471176-92CB-4A2B-9792-718EFBEF0BBE}"/>
                  </a:ext>
                </a:extLst>
              </p:cNvPr>
              <p:cNvSpPr>
                <a:spLocks noEditPoints="1"/>
              </p:cNvSpPr>
              <p:nvPr/>
            </p:nvSpPr>
            <p:spPr bwMode="auto">
              <a:xfrm>
                <a:off x="3264976" y="5944894"/>
                <a:ext cx="15274" cy="15274"/>
              </a:xfrm>
              <a:custGeom>
                <a:avLst/>
                <a:gdLst>
                  <a:gd name="T0" fmla="*/ 1 w 3"/>
                  <a:gd name="T1" fmla="*/ 2 h 3"/>
                  <a:gd name="T2" fmla="*/ 1 w 3"/>
                  <a:gd name="T3" fmla="*/ 2 h 3"/>
                  <a:gd name="T4" fmla="*/ 2 w 3"/>
                  <a:gd name="T5" fmla="*/ 3 h 3"/>
                  <a:gd name="T6" fmla="*/ 3 w 3"/>
                  <a:gd name="T7" fmla="*/ 3 h 3"/>
                  <a:gd name="T8" fmla="*/ 2 w 3"/>
                  <a:gd name="T9" fmla="*/ 2 h 3"/>
                  <a:gd name="T10" fmla="*/ 3 w 3"/>
                  <a:gd name="T11" fmla="*/ 1 h 3"/>
                  <a:gd name="T12" fmla="*/ 2 w 3"/>
                  <a:gd name="T13" fmla="*/ 0 h 3"/>
                  <a:gd name="T14" fmla="*/ 0 w 3"/>
                  <a:gd name="T15" fmla="*/ 0 h 3"/>
                  <a:gd name="T16" fmla="*/ 0 w 3"/>
                  <a:gd name="T17" fmla="*/ 3 h 3"/>
                  <a:gd name="T18" fmla="*/ 1 w 3"/>
                  <a:gd name="T19" fmla="*/ 3 h 3"/>
                  <a:gd name="T20" fmla="*/ 1 w 3"/>
                  <a:gd name="T21" fmla="*/ 2 h 3"/>
                  <a:gd name="T22" fmla="*/ 1 w 3"/>
                  <a:gd name="T23" fmla="*/ 1 h 3"/>
                  <a:gd name="T24" fmla="*/ 1 w 3"/>
                  <a:gd name="T25" fmla="*/ 0 h 3"/>
                  <a:gd name="T26" fmla="*/ 1 w 3"/>
                  <a:gd name="T27" fmla="*/ 0 h 3"/>
                  <a:gd name="T28" fmla="*/ 2 w 3"/>
                  <a:gd name="T29" fmla="*/ 1 h 3"/>
                  <a:gd name="T30" fmla="*/ 1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1" y="2"/>
                    </a:moveTo>
                    <a:cubicBezTo>
                      <a:pt x="1" y="2"/>
                      <a:pt x="1" y="2"/>
                      <a:pt x="1" y="2"/>
                    </a:cubicBezTo>
                    <a:cubicBezTo>
                      <a:pt x="2" y="3"/>
                      <a:pt x="2" y="3"/>
                      <a:pt x="2" y="3"/>
                    </a:cubicBezTo>
                    <a:cubicBezTo>
                      <a:pt x="3" y="3"/>
                      <a:pt x="3" y="3"/>
                      <a:pt x="3" y="3"/>
                    </a:cubicBezTo>
                    <a:cubicBezTo>
                      <a:pt x="2" y="2"/>
                      <a:pt x="2" y="2"/>
                      <a:pt x="2" y="2"/>
                    </a:cubicBezTo>
                    <a:cubicBezTo>
                      <a:pt x="2" y="2"/>
                      <a:pt x="3" y="1"/>
                      <a:pt x="3" y="1"/>
                    </a:cubicBezTo>
                    <a:cubicBezTo>
                      <a:pt x="3" y="0"/>
                      <a:pt x="2" y="0"/>
                      <a:pt x="2" y="0"/>
                    </a:cubicBezTo>
                    <a:cubicBezTo>
                      <a:pt x="0" y="0"/>
                      <a:pt x="0" y="0"/>
                      <a:pt x="0" y="0"/>
                    </a:cubicBezTo>
                    <a:cubicBezTo>
                      <a:pt x="0" y="3"/>
                      <a:pt x="0" y="3"/>
                      <a:pt x="0" y="3"/>
                    </a:cubicBezTo>
                    <a:cubicBezTo>
                      <a:pt x="1" y="3"/>
                      <a:pt x="1" y="3"/>
                      <a:pt x="1" y="3"/>
                    </a:cubicBezTo>
                    <a:lnTo>
                      <a:pt x="1" y="2"/>
                    </a:lnTo>
                    <a:close/>
                    <a:moveTo>
                      <a:pt x="1" y="1"/>
                    </a:moveTo>
                    <a:cubicBezTo>
                      <a:pt x="1" y="0"/>
                      <a:pt x="1" y="0"/>
                      <a:pt x="1" y="0"/>
                    </a:cubicBezTo>
                    <a:cubicBezTo>
                      <a:pt x="1" y="0"/>
                      <a:pt x="1" y="0"/>
                      <a:pt x="1" y="0"/>
                    </a:cubicBezTo>
                    <a:cubicBezTo>
                      <a:pt x="2" y="0"/>
                      <a:pt x="2" y="0"/>
                      <a:pt x="2" y="1"/>
                    </a:cubicBezTo>
                    <a:cubicBezTo>
                      <a:pt x="2" y="1"/>
                      <a:pt x="2" y="1"/>
                      <a:pt x="1" y="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6" name="Freeform 55">
                <a:extLst>
                  <a:ext uri="{FF2B5EF4-FFF2-40B4-BE49-F238E27FC236}">
                    <a16:creationId xmlns:a16="http://schemas.microsoft.com/office/drawing/2014/main" id="{FD9C2024-2111-4571-8309-9E50091D412C}"/>
                  </a:ext>
                </a:extLst>
              </p:cNvPr>
              <p:cNvSpPr>
                <a:spLocks noEditPoints="1"/>
              </p:cNvSpPr>
              <p:nvPr/>
            </p:nvSpPr>
            <p:spPr bwMode="auto">
              <a:xfrm>
                <a:off x="3254793" y="5934711"/>
                <a:ext cx="30547" cy="30547"/>
              </a:xfrm>
              <a:custGeom>
                <a:avLst/>
                <a:gdLst>
                  <a:gd name="T0" fmla="*/ 6 w 6"/>
                  <a:gd name="T1" fmla="*/ 3 h 6"/>
                  <a:gd name="T2" fmla="*/ 3 w 6"/>
                  <a:gd name="T3" fmla="*/ 6 h 6"/>
                  <a:gd name="T4" fmla="*/ 0 w 6"/>
                  <a:gd name="T5" fmla="*/ 3 h 6"/>
                  <a:gd name="T6" fmla="*/ 3 w 6"/>
                  <a:gd name="T7" fmla="*/ 0 h 6"/>
                  <a:gd name="T8" fmla="*/ 6 w 6"/>
                  <a:gd name="T9" fmla="*/ 3 h 6"/>
                  <a:gd name="T10" fmla="*/ 3 w 6"/>
                  <a:gd name="T11" fmla="*/ 1 h 6"/>
                  <a:gd name="T12" fmla="*/ 1 w 6"/>
                  <a:gd name="T13" fmla="*/ 3 h 6"/>
                  <a:gd name="T14" fmla="*/ 3 w 6"/>
                  <a:gd name="T15" fmla="*/ 6 h 6"/>
                  <a:gd name="T16" fmla="*/ 6 w 6"/>
                  <a:gd name="T17" fmla="*/ 3 h 6"/>
                  <a:gd name="T18" fmla="*/ 3 w 6"/>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6" y="3"/>
                    </a:moveTo>
                    <a:cubicBezTo>
                      <a:pt x="6" y="5"/>
                      <a:pt x="5" y="6"/>
                      <a:pt x="3" y="6"/>
                    </a:cubicBezTo>
                    <a:cubicBezTo>
                      <a:pt x="2" y="6"/>
                      <a:pt x="0" y="5"/>
                      <a:pt x="0" y="3"/>
                    </a:cubicBezTo>
                    <a:cubicBezTo>
                      <a:pt x="0" y="2"/>
                      <a:pt x="2" y="0"/>
                      <a:pt x="3" y="0"/>
                    </a:cubicBezTo>
                    <a:cubicBezTo>
                      <a:pt x="5" y="0"/>
                      <a:pt x="6" y="2"/>
                      <a:pt x="6" y="3"/>
                    </a:cubicBezTo>
                    <a:moveTo>
                      <a:pt x="3" y="1"/>
                    </a:moveTo>
                    <a:cubicBezTo>
                      <a:pt x="2" y="1"/>
                      <a:pt x="1" y="2"/>
                      <a:pt x="1" y="3"/>
                    </a:cubicBezTo>
                    <a:cubicBezTo>
                      <a:pt x="1" y="5"/>
                      <a:pt x="2" y="6"/>
                      <a:pt x="3" y="6"/>
                    </a:cubicBezTo>
                    <a:cubicBezTo>
                      <a:pt x="5" y="6"/>
                      <a:pt x="6" y="5"/>
                      <a:pt x="6" y="3"/>
                    </a:cubicBezTo>
                    <a:cubicBezTo>
                      <a:pt x="6" y="2"/>
                      <a:pt x="5" y="1"/>
                      <a:pt x="3" y="1"/>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102" name="Group 101">
              <a:extLst>
                <a:ext uri="{FF2B5EF4-FFF2-40B4-BE49-F238E27FC236}">
                  <a16:creationId xmlns:a16="http://schemas.microsoft.com/office/drawing/2014/main" id="{CB406AF9-CBD3-45FD-BFF0-AD52B625439E}"/>
                </a:ext>
              </a:extLst>
            </p:cNvPr>
            <p:cNvGrpSpPr/>
            <p:nvPr/>
          </p:nvGrpSpPr>
          <p:grpSpPr>
            <a:xfrm>
              <a:off x="3639252" y="5657238"/>
              <a:ext cx="1130256" cy="313112"/>
              <a:chOff x="3422805" y="5657238"/>
              <a:chExt cx="1130256" cy="313112"/>
            </a:xfrm>
            <a:grpFill/>
          </p:grpSpPr>
          <p:sp>
            <p:nvSpPr>
              <p:cNvPr id="103" name="Freeform 56">
                <a:extLst>
                  <a:ext uri="{FF2B5EF4-FFF2-40B4-BE49-F238E27FC236}">
                    <a16:creationId xmlns:a16="http://schemas.microsoft.com/office/drawing/2014/main" id="{7C537FAE-B635-4DD0-A8C5-8E5278077B0D}"/>
                  </a:ext>
                </a:extLst>
              </p:cNvPr>
              <p:cNvSpPr>
                <a:spLocks/>
              </p:cNvSpPr>
              <p:nvPr/>
            </p:nvSpPr>
            <p:spPr bwMode="auto">
              <a:xfrm>
                <a:off x="3422805" y="5746335"/>
                <a:ext cx="119645" cy="218923"/>
              </a:xfrm>
              <a:custGeom>
                <a:avLst/>
                <a:gdLst>
                  <a:gd name="T0" fmla="*/ 1 w 23"/>
                  <a:gd name="T1" fmla="*/ 14 h 42"/>
                  <a:gd name="T2" fmla="*/ 0 w 23"/>
                  <a:gd name="T3" fmla="*/ 1 h 42"/>
                  <a:gd name="T4" fmla="*/ 9 w 23"/>
                  <a:gd name="T5" fmla="*/ 1 h 42"/>
                  <a:gd name="T6" fmla="*/ 9 w 23"/>
                  <a:gd name="T7" fmla="*/ 9 h 42"/>
                  <a:gd name="T8" fmla="*/ 10 w 23"/>
                  <a:gd name="T9" fmla="*/ 9 h 42"/>
                  <a:gd name="T10" fmla="*/ 21 w 23"/>
                  <a:gd name="T11" fmla="*/ 0 h 42"/>
                  <a:gd name="T12" fmla="*/ 23 w 23"/>
                  <a:gd name="T13" fmla="*/ 1 h 42"/>
                  <a:gd name="T14" fmla="*/ 23 w 23"/>
                  <a:gd name="T15" fmla="*/ 10 h 42"/>
                  <a:gd name="T16" fmla="*/ 20 w 23"/>
                  <a:gd name="T17" fmla="*/ 10 h 42"/>
                  <a:gd name="T18" fmla="*/ 11 w 23"/>
                  <a:gd name="T19" fmla="*/ 18 h 42"/>
                  <a:gd name="T20" fmla="*/ 11 w 23"/>
                  <a:gd name="T21" fmla="*/ 21 h 42"/>
                  <a:gd name="T22" fmla="*/ 11 w 23"/>
                  <a:gd name="T23" fmla="*/ 42 h 42"/>
                  <a:gd name="T24" fmla="*/ 0 w 23"/>
                  <a:gd name="T25" fmla="*/ 42 h 42"/>
                  <a:gd name="T26" fmla="*/ 1 w 23"/>
                  <a:gd name="T27" fmla="*/ 1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42">
                    <a:moveTo>
                      <a:pt x="1" y="14"/>
                    </a:moveTo>
                    <a:cubicBezTo>
                      <a:pt x="1" y="9"/>
                      <a:pt x="0" y="5"/>
                      <a:pt x="0" y="1"/>
                    </a:cubicBezTo>
                    <a:cubicBezTo>
                      <a:pt x="9" y="1"/>
                      <a:pt x="9" y="1"/>
                      <a:pt x="9" y="1"/>
                    </a:cubicBezTo>
                    <a:cubicBezTo>
                      <a:pt x="9" y="9"/>
                      <a:pt x="9" y="9"/>
                      <a:pt x="9" y="9"/>
                    </a:cubicBezTo>
                    <a:cubicBezTo>
                      <a:pt x="10" y="9"/>
                      <a:pt x="10" y="9"/>
                      <a:pt x="10" y="9"/>
                    </a:cubicBezTo>
                    <a:cubicBezTo>
                      <a:pt x="12" y="3"/>
                      <a:pt x="16" y="0"/>
                      <a:pt x="21" y="0"/>
                    </a:cubicBezTo>
                    <a:cubicBezTo>
                      <a:pt x="22" y="0"/>
                      <a:pt x="22" y="1"/>
                      <a:pt x="23" y="1"/>
                    </a:cubicBezTo>
                    <a:cubicBezTo>
                      <a:pt x="23" y="10"/>
                      <a:pt x="23" y="10"/>
                      <a:pt x="23" y="10"/>
                    </a:cubicBezTo>
                    <a:cubicBezTo>
                      <a:pt x="22" y="10"/>
                      <a:pt x="21" y="10"/>
                      <a:pt x="20" y="10"/>
                    </a:cubicBezTo>
                    <a:cubicBezTo>
                      <a:pt x="15" y="10"/>
                      <a:pt x="12" y="13"/>
                      <a:pt x="11" y="18"/>
                    </a:cubicBezTo>
                    <a:cubicBezTo>
                      <a:pt x="11" y="19"/>
                      <a:pt x="11" y="20"/>
                      <a:pt x="11" y="21"/>
                    </a:cubicBezTo>
                    <a:cubicBezTo>
                      <a:pt x="11" y="42"/>
                      <a:pt x="11" y="42"/>
                      <a:pt x="11" y="42"/>
                    </a:cubicBezTo>
                    <a:cubicBezTo>
                      <a:pt x="0" y="42"/>
                      <a:pt x="0" y="42"/>
                      <a:pt x="0" y="42"/>
                    </a:cubicBezTo>
                    <a:lnTo>
                      <a:pt x="1"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4" name="Freeform 57">
                <a:extLst>
                  <a:ext uri="{FF2B5EF4-FFF2-40B4-BE49-F238E27FC236}">
                    <a16:creationId xmlns:a16="http://schemas.microsoft.com/office/drawing/2014/main" id="{49DDB2C7-2A56-459A-A755-6E2B6E0C1383}"/>
                  </a:ext>
                </a:extLst>
              </p:cNvPr>
              <p:cNvSpPr>
                <a:spLocks noEditPoints="1"/>
              </p:cNvSpPr>
              <p:nvPr/>
            </p:nvSpPr>
            <p:spPr bwMode="auto">
              <a:xfrm>
                <a:off x="3557723" y="5746335"/>
                <a:ext cx="188376" cy="224015"/>
              </a:xfrm>
              <a:custGeom>
                <a:avLst/>
                <a:gdLst>
                  <a:gd name="T0" fmla="*/ 10 w 37"/>
                  <a:gd name="T1" fmla="*/ 24 h 43"/>
                  <a:gd name="T2" fmla="*/ 22 w 37"/>
                  <a:gd name="T3" fmla="*/ 35 h 43"/>
                  <a:gd name="T4" fmla="*/ 33 w 37"/>
                  <a:gd name="T5" fmla="*/ 33 h 43"/>
                  <a:gd name="T6" fmla="*/ 35 w 37"/>
                  <a:gd name="T7" fmla="*/ 40 h 43"/>
                  <a:gd name="T8" fmla="*/ 21 w 37"/>
                  <a:gd name="T9" fmla="*/ 43 h 43"/>
                  <a:gd name="T10" fmla="*/ 0 w 37"/>
                  <a:gd name="T11" fmla="*/ 22 h 43"/>
                  <a:gd name="T12" fmla="*/ 20 w 37"/>
                  <a:gd name="T13" fmla="*/ 0 h 43"/>
                  <a:gd name="T14" fmla="*/ 37 w 37"/>
                  <a:gd name="T15" fmla="*/ 20 h 43"/>
                  <a:gd name="T16" fmla="*/ 37 w 37"/>
                  <a:gd name="T17" fmla="*/ 24 h 43"/>
                  <a:gd name="T18" fmla="*/ 10 w 37"/>
                  <a:gd name="T19" fmla="*/ 24 h 43"/>
                  <a:gd name="T20" fmla="*/ 27 w 37"/>
                  <a:gd name="T21" fmla="*/ 17 h 43"/>
                  <a:gd name="T22" fmla="*/ 19 w 37"/>
                  <a:gd name="T23" fmla="*/ 7 h 43"/>
                  <a:gd name="T24" fmla="*/ 10 w 37"/>
                  <a:gd name="T25" fmla="*/ 17 h 43"/>
                  <a:gd name="T26" fmla="*/ 27 w 37"/>
                  <a:gd name="T27" fmla="*/ 1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43">
                    <a:moveTo>
                      <a:pt x="10" y="24"/>
                    </a:moveTo>
                    <a:cubicBezTo>
                      <a:pt x="10" y="32"/>
                      <a:pt x="16" y="35"/>
                      <a:pt x="22" y="35"/>
                    </a:cubicBezTo>
                    <a:cubicBezTo>
                      <a:pt x="27" y="35"/>
                      <a:pt x="30" y="34"/>
                      <a:pt x="33" y="33"/>
                    </a:cubicBezTo>
                    <a:cubicBezTo>
                      <a:pt x="35" y="40"/>
                      <a:pt x="35" y="40"/>
                      <a:pt x="35" y="40"/>
                    </a:cubicBezTo>
                    <a:cubicBezTo>
                      <a:pt x="31" y="42"/>
                      <a:pt x="27" y="43"/>
                      <a:pt x="21" y="43"/>
                    </a:cubicBezTo>
                    <a:cubicBezTo>
                      <a:pt x="7" y="43"/>
                      <a:pt x="0" y="35"/>
                      <a:pt x="0" y="22"/>
                    </a:cubicBezTo>
                    <a:cubicBezTo>
                      <a:pt x="0" y="11"/>
                      <a:pt x="7" y="0"/>
                      <a:pt x="20" y="0"/>
                    </a:cubicBezTo>
                    <a:cubicBezTo>
                      <a:pt x="33" y="0"/>
                      <a:pt x="37" y="11"/>
                      <a:pt x="37" y="20"/>
                    </a:cubicBezTo>
                    <a:cubicBezTo>
                      <a:pt x="37" y="22"/>
                      <a:pt x="37" y="23"/>
                      <a:pt x="37" y="24"/>
                    </a:cubicBezTo>
                    <a:lnTo>
                      <a:pt x="10" y="24"/>
                    </a:lnTo>
                    <a:close/>
                    <a:moveTo>
                      <a:pt x="27" y="17"/>
                    </a:moveTo>
                    <a:cubicBezTo>
                      <a:pt x="27" y="13"/>
                      <a:pt x="26" y="7"/>
                      <a:pt x="19" y="7"/>
                    </a:cubicBezTo>
                    <a:cubicBezTo>
                      <a:pt x="13" y="7"/>
                      <a:pt x="10" y="13"/>
                      <a:pt x="10" y="17"/>
                    </a:cubicBezTo>
                    <a:lnTo>
                      <a:pt x="2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5" name="Freeform 58">
                <a:extLst>
                  <a:ext uri="{FF2B5EF4-FFF2-40B4-BE49-F238E27FC236}">
                    <a16:creationId xmlns:a16="http://schemas.microsoft.com/office/drawing/2014/main" id="{9E9F390B-56A4-4CBB-AC77-87C6A391D8C4}"/>
                  </a:ext>
                </a:extLst>
              </p:cNvPr>
              <p:cNvSpPr>
                <a:spLocks noEditPoints="1"/>
              </p:cNvSpPr>
              <p:nvPr/>
            </p:nvSpPr>
            <p:spPr bwMode="auto">
              <a:xfrm>
                <a:off x="3766464" y="5657238"/>
                <a:ext cx="206196" cy="313112"/>
              </a:xfrm>
              <a:custGeom>
                <a:avLst/>
                <a:gdLst>
                  <a:gd name="T0" fmla="*/ 30 w 40"/>
                  <a:gd name="T1" fmla="*/ 41 h 60"/>
                  <a:gd name="T2" fmla="*/ 30 w 40"/>
                  <a:gd name="T3" fmla="*/ 44 h 60"/>
                  <a:gd name="T4" fmla="*/ 21 w 40"/>
                  <a:gd name="T5" fmla="*/ 52 h 60"/>
                  <a:gd name="T6" fmla="*/ 11 w 40"/>
                  <a:gd name="T7" fmla="*/ 39 h 60"/>
                  <a:gd name="T8" fmla="*/ 21 w 40"/>
                  <a:gd name="T9" fmla="*/ 25 h 60"/>
                  <a:gd name="T10" fmla="*/ 30 w 40"/>
                  <a:gd name="T11" fmla="*/ 33 h 60"/>
                  <a:gd name="T12" fmla="*/ 30 w 40"/>
                  <a:gd name="T13" fmla="*/ 35 h 60"/>
                  <a:gd name="T14" fmla="*/ 30 w 40"/>
                  <a:gd name="T15" fmla="*/ 41 h 60"/>
                  <a:gd name="T16" fmla="*/ 40 w 40"/>
                  <a:gd name="T17" fmla="*/ 3 h 60"/>
                  <a:gd name="T18" fmla="*/ 30 w 40"/>
                  <a:gd name="T19" fmla="*/ 0 h 60"/>
                  <a:gd name="T20" fmla="*/ 30 w 40"/>
                  <a:gd name="T21" fmla="*/ 23 h 60"/>
                  <a:gd name="T22" fmla="*/ 30 w 40"/>
                  <a:gd name="T23" fmla="*/ 23 h 60"/>
                  <a:gd name="T24" fmla="*/ 18 w 40"/>
                  <a:gd name="T25" fmla="*/ 17 h 60"/>
                  <a:gd name="T26" fmla="*/ 0 w 40"/>
                  <a:gd name="T27" fmla="*/ 39 h 60"/>
                  <a:gd name="T28" fmla="*/ 18 w 40"/>
                  <a:gd name="T29" fmla="*/ 60 h 60"/>
                  <a:gd name="T30" fmla="*/ 31 w 40"/>
                  <a:gd name="T31" fmla="*/ 52 h 60"/>
                  <a:gd name="T32" fmla="*/ 31 w 40"/>
                  <a:gd name="T33" fmla="*/ 52 h 60"/>
                  <a:gd name="T34" fmla="*/ 31 w 40"/>
                  <a:gd name="T35" fmla="*/ 59 h 60"/>
                  <a:gd name="T36" fmla="*/ 40 w 40"/>
                  <a:gd name="T37" fmla="*/ 59 h 60"/>
                  <a:gd name="T38" fmla="*/ 40 w 40"/>
                  <a:gd name="T39" fmla="*/ 47 h 60"/>
                  <a:gd name="T40" fmla="*/ 40 w 40"/>
                  <a:gd name="T41" fmla="*/ 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60">
                    <a:moveTo>
                      <a:pt x="30" y="41"/>
                    </a:moveTo>
                    <a:cubicBezTo>
                      <a:pt x="30" y="42"/>
                      <a:pt x="30" y="43"/>
                      <a:pt x="30" y="44"/>
                    </a:cubicBezTo>
                    <a:cubicBezTo>
                      <a:pt x="29" y="49"/>
                      <a:pt x="25" y="52"/>
                      <a:pt x="21" y="52"/>
                    </a:cubicBezTo>
                    <a:cubicBezTo>
                      <a:pt x="14" y="52"/>
                      <a:pt x="11" y="46"/>
                      <a:pt x="11" y="39"/>
                    </a:cubicBezTo>
                    <a:cubicBezTo>
                      <a:pt x="11" y="31"/>
                      <a:pt x="14" y="25"/>
                      <a:pt x="21" y="25"/>
                    </a:cubicBezTo>
                    <a:cubicBezTo>
                      <a:pt x="25" y="25"/>
                      <a:pt x="29" y="29"/>
                      <a:pt x="30" y="33"/>
                    </a:cubicBezTo>
                    <a:cubicBezTo>
                      <a:pt x="30" y="33"/>
                      <a:pt x="30" y="34"/>
                      <a:pt x="30" y="35"/>
                    </a:cubicBezTo>
                    <a:lnTo>
                      <a:pt x="30" y="41"/>
                    </a:lnTo>
                    <a:close/>
                    <a:moveTo>
                      <a:pt x="40" y="3"/>
                    </a:moveTo>
                    <a:cubicBezTo>
                      <a:pt x="30" y="0"/>
                      <a:pt x="30" y="0"/>
                      <a:pt x="30" y="0"/>
                    </a:cubicBezTo>
                    <a:cubicBezTo>
                      <a:pt x="30" y="23"/>
                      <a:pt x="30" y="23"/>
                      <a:pt x="30" y="23"/>
                    </a:cubicBezTo>
                    <a:cubicBezTo>
                      <a:pt x="30" y="23"/>
                      <a:pt x="30" y="23"/>
                      <a:pt x="30" y="23"/>
                    </a:cubicBezTo>
                    <a:cubicBezTo>
                      <a:pt x="28" y="20"/>
                      <a:pt x="24" y="17"/>
                      <a:pt x="18" y="17"/>
                    </a:cubicBezTo>
                    <a:cubicBezTo>
                      <a:pt x="9" y="17"/>
                      <a:pt x="0" y="26"/>
                      <a:pt x="0" y="39"/>
                    </a:cubicBezTo>
                    <a:cubicBezTo>
                      <a:pt x="0" y="52"/>
                      <a:pt x="8" y="60"/>
                      <a:pt x="18" y="60"/>
                    </a:cubicBezTo>
                    <a:cubicBezTo>
                      <a:pt x="23" y="60"/>
                      <a:pt x="28" y="57"/>
                      <a:pt x="31" y="52"/>
                    </a:cubicBezTo>
                    <a:cubicBezTo>
                      <a:pt x="31" y="52"/>
                      <a:pt x="31" y="52"/>
                      <a:pt x="31" y="52"/>
                    </a:cubicBezTo>
                    <a:cubicBezTo>
                      <a:pt x="31" y="59"/>
                      <a:pt x="31" y="59"/>
                      <a:pt x="31" y="59"/>
                    </a:cubicBezTo>
                    <a:cubicBezTo>
                      <a:pt x="40" y="59"/>
                      <a:pt x="40" y="59"/>
                      <a:pt x="40" y="59"/>
                    </a:cubicBezTo>
                    <a:cubicBezTo>
                      <a:pt x="40" y="56"/>
                      <a:pt x="40" y="52"/>
                      <a:pt x="40" y="47"/>
                    </a:cubicBezTo>
                    <a:lnTo>
                      <a:pt x="4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6" name="Freeform 59">
                <a:extLst>
                  <a:ext uri="{FF2B5EF4-FFF2-40B4-BE49-F238E27FC236}">
                    <a16:creationId xmlns:a16="http://schemas.microsoft.com/office/drawing/2014/main" id="{0DEFBFAA-6796-4FA2-9A5F-6208DE657764}"/>
                  </a:ext>
                </a:extLst>
              </p:cNvPr>
              <p:cNvSpPr>
                <a:spLocks/>
              </p:cNvSpPr>
              <p:nvPr/>
            </p:nvSpPr>
            <p:spPr bwMode="auto">
              <a:xfrm>
                <a:off x="4018480" y="5682694"/>
                <a:ext cx="165466" cy="282565"/>
              </a:xfrm>
              <a:custGeom>
                <a:avLst/>
                <a:gdLst>
                  <a:gd name="T0" fmla="*/ 18 w 32"/>
                  <a:gd name="T1" fmla="*/ 12 h 54"/>
                  <a:gd name="T2" fmla="*/ 10 w 32"/>
                  <a:gd name="T3" fmla="*/ 15 h 54"/>
                  <a:gd name="T4" fmla="*/ 4 w 32"/>
                  <a:gd name="T5" fmla="*/ 21 h 54"/>
                  <a:gd name="T6" fmla="*/ 4 w 32"/>
                  <a:gd name="T7" fmla="*/ 21 h 54"/>
                  <a:gd name="T8" fmla="*/ 4 w 32"/>
                  <a:gd name="T9" fmla="*/ 2 h 54"/>
                  <a:gd name="T10" fmla="*/ 0 w 32"/>
                  <a:gd name="T11" fmla="*/ 0 h 54"/>
                  <a:gd name="T12" fmla="*/ 0 w 32"/>
                  <a:gd name="T13" fmla="*/ 54 h 54"/>
                  <a:gd name="T14" fmla="*/ 4 w 32"/>
                  <a:gd name="T15" fmla="*/ 54 h 54"/>
                  <a:gd name="T16" fmla="*/ 4 w 32"/>
                  <a:gd name="T17" fmla="*/ 29 h 54"/>
                  <a:gd name="T18" fmla="*/ 5 w 32"/>
                  <a:gd name="T19" fmla="*/ 25 h 54"/>
                  <a:gd name="T20" fmla="*/ 17 w 32"/>
                  <a:gd name="T21" fmla="*/ 16 h 54"/>
                  <a:gd name="T22" fmla="*/ 28 w 32"/>
                  <a:gd name="T23" fmla="*/ 30 h 54"/>
                  <a:gd name="T24" fmla="*/ 28 w 32"/>
                  <a:gd name="T25" fmla="*/ 54 h 54"/>
                  <a:gd name="T26" fmla="*/ 32 w 32"/>
                  <a:gd name="T27" fmla="*/ 54 h 54"/>
                  <a:gd name="T28" fmla="*/ 32 w 32"/>
                  <a:gd name="T29" fmla="*/ 29 h 54"/>
                  <a:gd name="T30" fmla="*/ 18 w 32"/>
                  <a:gd name="T31" fmla="*/ 1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54">
                    <a:moveTo>
                      <a:pt x="18" y="12"/>
                    </a:moveTo>
                    <a:cubicBezTo>
                      <a:pt x="15" y="12"/>
                      <a:pt x="12" y="13"/>
                      <a:pt x="10" y="15"/>
                    </a:cubicBezTo>
                    <a:cubicBezTo>
                      <a:pt x="8" y="16"/>
                      <a:pt x="6" y="18"/>
                      <a:pt x="4" y="21"/>
                    </a:cubicBezTo>
                    <a:cubicBezTo>
                      <a:pt x="4" y="21"/>
                      <a:pt x="4" y="21"/>
                      <a:pt x="4" y="21"/>
                    </a:cubicBezTo>
                    <a:cubicBezTo>
                      <a:pt x="4" y="2"/>
                      <a:pt x="4" y="2"/>
                      <a:pt x="4" y="2"/>
                    </a:cubicBezTo>
                    <a:cubicBezTo>
                      <a:pt x="0" y="0"/>
                      <a:pt x="0" y="0"/>
                      <a:pt x="0" y="0"/>
                    </a:cubicBezTo>
                    <a:cubicBezTo>
                      <a:pt x="0" y="54"/>
                      <a:pt x="0" y="54"/>
                      <a:pt x="0" y="54"/>
                    </a:cubicBezTo>
                    <a:cubicBezTo>
                      <a:pt x="4" y="54"/>
                      <a:pt x="4" y="54"/>
                      <a:pt x="4" y="54"/>
                    </a:cubicBezTo>
                    <a:cubicBezTo>
                      <a:pt x="4" y="29"/>
                      <a:pt x="4" y="29"/>
                      <a:pt x="4" y="29"/>
                    </a:cubicBezTo>
                    <a:cubicBezTo>
                      <a:pt x="4" y="27"/>
                      <a:pt x="4" y="26"/>
                      <a:pt x="5" y="25"/>
                    </a:cubicBezTo>
                    <a:cubicBezTo>
                      <a:pt x="7" y="20"/>
                      <a:pt x="11" y="16"/>
                      <a:pt x="17" y="16"/>
                    </a:cubicBezTo>
                    <a:cubicBezTo>
                      <a:pt x="25" y="16"/>
                      <a:pt x="28" y="23"/>
                      <a:pt x="28" y="30"/>
                    </a:cubicBezTo>
                    <a:cubicBezTo>
                      <a:pt x="28" y="54"/>
                      <a:pt x="28" y="54"/>
                      <a:pt x="28" y="54"/>
                    </a:cubicBezTo>
                    <a:cubicBezTo>
                      <a:pt x="32" y="54"/>
                      <a:pt x="32" y="54"/>
                      <a:pt x="32" y="54"/>
                    </a:cubicBezTo>
                    <a:cubicBezTo>
                      <a:pt x="32" y="29"/>
                      <a:pt x="32" y="29"/>
                      <a:pt x="32" y="29"/>
                    </a:cubicBezTo>
                    <a:cubicBezTo>
                      <a:pt x="32" y="14"/>
                      <a:pt x="22" y="12"/>
                      <a:pt x="18"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7" name="Freeform 60">
                <a:extLst>
                  <a:ext uri="{FF2B5EF4-FFF2-40B4-BE49-F238E27FC236}">
                    <a16:creationId xmlns:a16="http://schemas.microsoft.com/office/drawing/2014/main" id="{57232A7A-3398-4309-85F6-BFA1557C6D11}"/>
                  </a:ext>
                </a:extLst>
              </p:cNvPr>
              <p:cNvSpPr>
                <a:spLocks noEditPoints="1"/>
              </p:cNvSpPr>
              <p:nvPr/>
            </p:nvSpPr>
            <p:spPr bwMode="auto">
              <a:xfrm>
                <a:off x="4219585" y="5746335"/>
                <a:ext cx="152737" cy="224015"/>
              </a:xfrm>
              <a:custGeom>
                <a:avLst/>
                <a:gdLst>
                  <a:gd name="T0" fmla="*/ 29 w 30"/>
                  <a:gd name="T1" fmla="*/ 32 h 43"/>
                  <a:gd name="T2" fmla="*/ 30 w 30"/>
                  <a:gd name="T3" fmla="*/ 42 h 43"/>
                  <a:gd name="T4" fmla="*/ 26 w 30"/>
                  <a:gd name="T5" fmla="*/ 42 h 43"/>
                  <a:gd name="T6" fmla="*/ 25 w 30"/>
                  <a:gd name="T7" fmla="*/ 36 h 43"/>
                  <a:gd name="T8" fmla="*/ 25 w 30"/>
                  <a:gd name="T9" fmla="*/ 36 h 43"/>
                  <a:gd name="T10" fmla="*/ 12 w 30"/>
                  <a:gd name="T11" fmla="*/ 43 h 43"/>
                  <a:gd name="T12" fmla="*/ 0 w 30"/>
                  <a:gd name="T13" fmla="*/ 32 h 43"/>
                  <a:gd name="T14" fmla="*/ 25 w 30"/>
                  <a:gd name="T15" fmla="*/ 17 h 43"/>
                  <a:gd name="T16" fmla="*/ 25 w 30"/>
                  <a:gd name="T17" fmla="*/ 16 h 43"/>
                  <a:gd name="T18" fmla="*/ 15 w 30"/>
                  <a:gd name="T19" fmla="*/ 4 h 43"/>
                  <a:gd name="T20" fmla="*/ 5 w 30"/>
                  <a:gd name="T21" fmla="*/ 7 h 43"/>
                  <a:gd name="T22" fmla="*/ 3 w 30"/>
                  <a:gd name="T23" fmla="*/ 4 h 43"/>
                  <a:gd name="T24" fmla="*/ 15 w 30"/>
                  <a:gd name="T25" fmla="*/ 0 h 43"/>
                  <a:gd name="T26" fmla="*/ 29 w 30"/>
                  <a:gd name="T27" fmla="*/ 16 h 43"/>
                  <a:gd name="T28" fmla="*/ 29 w 30"/>
                  <a:gd name="T29" fmla="*/ 32 h 43"/>
                  <a:gd name="T30" fmla="*/ 25 w 30"/>
                  <a:gd name="T31" fmla="*/ 20 h 43"/>
                  <a:gd name="T32" fmla="*/ 5 w 30"/>
                  <a:gd name="T33" fmla="*/ 31 h 43"/>
                  <a:gd name="T34" fmla="*/ 13 w 30"/>
                  <a:gd name="T35" fmla="*/ 39 h 43"/>
                  <a:gd name="T36" fmla="*/ 25 w 30"/>
                  <a:gd name="T37" fmla="*/ 31 h 43"/>
                  <a:gd name="T38" fmla="*/ 25 w 30"/>
                  <a:gd name="T39" fmla="*/ 29 h 43"/>
                  <a:gd name="T40" fmla="*/ 25 w 30"/>
                  <a:gd name="T41"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43">
                    <a:moveTo>
                      <a:pt x="29" y="32"/>
                    </a:moveTo>
                    <a:cubicBezTo>
                      <a:pt x="29" y="35"/>
                      <a:pt x="29" y="39"/>
                      <a:pt x="30" y="42"/>
                    </a:cubicBezTo>
                    <a:cubicBezTo>
                      <a:pt x="26" y="42"/>
                      <a:pt x="26" y="42"/>
                      <a:pt x="26" y="42"/>
                    </a:cubicBezTo>
                    <a:cubicBezTo>
                      <a:pt x="25" y="36"/>
                      <a:pt x="25" y="36"/>
                      <a:pt x="25" y="36"/>
                    </a:cubicBezTo>
                    <a:cubicBezTo>
                      <a:pt x="25" y="36"/>
                      <a:pt x="25" y="36"/>
                      <a:pt x="25" y="36"/>
                    </a:cubicBezTo>
                    <a:cubicBezTo>
                      <a:pt x="23" y="39"/>
                      <a:pt x="19" y="43"/>
                      <a:pt x="12" y="43"/>
                    </a:cubicBezTo>
                    <a:cubicBezTo>
                      <a:pt x="4" y="43"/>
                      <a:pt x="0" y="37"/>
                      <a:pt x="0" y="32"/>
                    </a:cubicBezTo>
                    <a:cubicBezTo>
                      <a:pt x="0" y="22"/>
                      <a:pt x="9" y="17"/>
                      <a:pt x="25" y="17"/>
                    </a:cubicBezTo>
                    <a:cubicBezTo>
                      <a:pt x="25" y="16"/>
                      <a:pt x="25" y="16"/>
                      <a:pt x="25" y="16"/>
                    </a:cubicBezTo>
                    <a:cubicBezTo>
                      <a:pt x="25" y="12"/>
                      <a:pt x="24" y="4"/>
                      <a:pt x="15" y="4"/>
                    </a:cubicBezTo>
                    <a:cubicBezTo>
                      <a:pt x="11" y="4"/>
                      <a:pt x="8" y="5"/>
                      <a:pt x="5" y="7"/>
                    </a:cubicBezTo>
                    <a:cubicBezTo>
                      <a:pt x="3" y="4"/>
                      <a:pt x="3" y="4"/>
                      <a:pt x="3" y="4"/>
                    </a:cubicBezTo>
                    <a:cubicBezTo>
                      <a:pt x="7" y="1"/>
                      <a:pt x="12" y="0"/>
                      <a:pt x="15" y="0"/>
                    </a:cubicBezTo>
                    <a:cubicBezTo>
                      <a:pt x="27" y="0"/>
                      <a:pt x="29" y="9"/>
                      <a:pt x="29" y="16"/>
                    </a:cubicBezTo>
                    <a:lnTo>
                      <a:pt x="29" y="32"/>
                    </a:lnTo>
                    <a:close/>
                    <a:moveTo>
                      <a:pt x="25" y="20"/>
                    </a:moveTo>
                    <a:cubicBezTo>
                      <a:pt x="16" y="20"/>
                      <a:pt x="5" y="21"/>
                      <a:pt x="5" y="31"/>
                    </a:cubicBezTo>
                    <a:cubicBezTo>
                      <a:pt x="5" y="37"/>
                      <a:pt x="9" y="39"/>
                      <a:pt x="13" y="39"/>
                    </a:cubicBezTo>
                    <a:cubicBezTo>
                      <a:pt x="20" y="39"/>
                      <a:pt x="23" y="35"/>
                      <a:pt x="25" y="31"/>
                    </a:cubicBezTo>
                    <a:cubicBezTo>
                      <a:pt x="25" y="30"/>
                      <a:pt x="25" y="30"/>
                      <a:pt x="25" y="29"/>
                    </a:cubicBezTo>
                    <a:lnTo>
                      <a:pt x="25"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8" name="Freeform 61">
                <a:extLst>
                  <a:ext uri="{FF2B5EF4-FFF2-40B4-BE49-F238E27FC236}">
                    <a16:creationId xmlns:a16="http://schemas.microsoft.com/office/drawing/2014/main" id="{E0CBF561-BC32-4598-9A70-14C1617EF20F}"/>
                  </a:ext>
                </a:extLst>
              </p:cNvPr>
              <p:cNvSpPr>
                <a:spLocks/>
              </p:cNvSpPr>
              <p:nvPr/>
            </p:nvSpPr>
            <p:spPr bwMode="auto">
              <a:xfrm>
                <a:off x="4392688" y="5703059"/>
                <a:ext cx="119645" cy="267291"/>
              </a:xfrm>
              <a:custGeom>
                <a:avLst/>
                <a:gdLst>
                  <a:gd name="T0" fmla="*/ 11 w 23"/>
                  <a:gd name="T1" fmla="*/ 0 h 51"/>
                  <a:gd name="T2" fmla="*/ 11 w 23"/>
                  <a:gd name="T3" fmla="*/ 9 h 51"/>
                  <a:gd name="T4" fmla="*/ 23 w 23"/>
                  <a:gd name="T5" fmla="*/ 9 h 51"/>
                  <a:gd name="T6" fmla="*/ 23 w 23"/>
                  <a:gd name="T7" fmla="*/ 13 h 51"/>
                  <a:gd name="T8" fmla="*/ 11 w 23"/>
                  <a:gd name="T9" fmla="*/ 13 h 51"/>
                  <a:gd name="T10" fmla="*/ 11 w 23"/>
                  <a:gd name="T11" fmla="*/ 39 h 51"/>
                  <a:gd name="T12" fmla="*/ 17 w 23"/>
                  <a:gd name="T13" fmla="*/ 47 h 51"/>
                  <a:gd name="T14" fmla="*/ 22 w 23"/>
                  <a:gd name="T15" fmla="*/ 47 h 51"/>
                  <a:gd name="T16" fmla="*/ 22 w 23"/>
                  <a:gd name="T17" fmla="*/ 50 h 51"/>
                  <a:gd name="T18" fmla="*/ 17 w 23"/>
                  <a:gd name="T19" fmla="*/ 51 h 51"/>
                  <a:gd name="T20" fmla="*/ 10 w 23"/>
                  <a:gd name="T21" fmla="*/ 48 h 51"/>
                  <a:gd name="T22" fmla="*/ 7 w 23"/>
                  <a:gd name="T23" fmla="*/ 38 h 51"/>
                  <a:gd name="T24" fmla="*/ 7 w 23"/>
                  <a:gd name="T25" fmla="*/ 13 h 51"/>
                  <a:gd name="T26" fmla="*/ 0 w 23"/>
                  <a:gd name="T27" fmla="*/ 13 h 51"/>
                  <a:gd name="T28" fmla="*/ 0 w 23"/>
                  <a:gd name="T29" fmla="*/ 9 h 51"/>
                  <a:gd name="T30" fmla="*/ 7 w 23"/>
                  <a:gd name="T31" fmla="*/ 9 h 51"/>
                  <a:gd name="T32" fmla="*/ 7 w 23"/>
                  <a:gd name="T33" fmla="*/ 2 h 51"/>
                  <a:gd name="T34" fmla="*/ 11 w 23"/>
                  <a:gd name="T35"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1">
                    <a:moveTo>
                      <a:pt x="11" y="0"/>
                    </a:moveTo>
                    <a:cubicBezTo>
                      <a:pt x="11" y="9"/>
                      <a:pt x="11" y="9"/>
                      <a:pt x="11" y="9"/>
                    </a:cubicBezTo>
                    <a:cubicBezTo>
                      <a:pt x="23" y="9"/>
                      <a:pt x="23" y="9"/>
                      <a:pt x="23" y="9"/>
                    </a:cubicBezTo>
                    <a:cubicBezTo>
                      <a:pt x="23" y="13"/>
                      <a:pt x="23" y="13"/>
                      <a:pt x="23" y="13"/>
                    </a:cubicBezTo>
                    <a:cubicBezTo>
                      <a:pt x="11" y="13"/>
                      <a:pt x="11" y="13"/>
                      <a:pt x="11" y="13"/>
                    </a:cubicBezTo>
                    <a:cubicBezTo>
                      <a:pt x="11" y="39"/>
                      <a:pt x="11" y="39"/>
                      <a:pt x="11" y="39"/>
                    </a:cubicBezTo>
                    <a:cubicBezTo>
                      <a:pt x="11" y="44"/>
                      <a:pt x="13" y="47"/>
                      <a:pt x="17" y="47"/>
                    </a:cubicBezTo>
                    <a:cubicBezTo>
                      <a:pt x="19" y="47"/>
                      <a:pt x="21" y="47"/>
                      <a:pt x="22" y="47"/>
                    </a:cubicBezTo>
                    <a:cubicBezTo>
                      <a:pt x="22" y="50"/>
                      <a:pt x="22" y="50"/>
                      <a:pt x="22" y="50"/>
                    </a:cubicBezTo>
                    <a:cubicBezTo>
                      <a:pt x="21" y="50"/>
                      <a:pt x="19" y="51"/>
                      <a:pt x="17" y="51"/>
                    </a:cubicBezTo>
                    <a:cubicBezTo>
                      <a:pt x="14" y="51"/>
                      <a:pt x="11" y="50"/>
                      <a:pt x="10" y="48"/>
                    </a:cubicBezTo>
                    <a:cubicBezTo>
                      <a:pt x="8" y="46"/>
                      <a:pt x="7" y="42"/>
                      <a:pt x="7" y="38"/>
                    </a:cubicBezTo>
                    <a:cubicBezTo>
                      <a:pt x="7" y="13"/>
                      <a:pt x="7" y="13"/>
                      <a:pt x="7" y="13"/>
                    </a:cubicBezTo>
                    <a:cubicBezTo>
                      <a:pt x="0" y="13"/>
                      <a:pt x="0" y="13"/>
                      <a:pt x="0" y="13"/>
                    </a:cubicBezTo>
                    <a:cubicBezTo>
                      <a:pt x="0" y="9"/>
                      <a:pt x="0" y="9"/>
                      <a:pt x="0" y="9"/>
                    </a:cubicBezTo>
                    <a:cubicBezTo>
                      <a:pt x="7" y="9"/>
                      <a:pt x="7" y="9"/>
                      <a:pt x="7" y="9"/>
                    </a:cubicBezTo>
                    <a:cubicBezTo>
                      <a:pt x="7" y="2"/>
                      <a:pt x="7" y="2"/>
                      <a:pt x="7" y="2"/>
                    </a:cubicBez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9" name="Freeform 62">
                <a:extLst>
                  <a:ext uri="{FF2B5EF4-FFF2-40B4-BE49-F238E27FC236}">
                    <a16:creationId xmlns:a16="http://schemas.microsoft.com/office/drawing/2014/main" id="{2F34B6EC-02E9-4DA6-8935-0B611C558A9B}"/>
                  </a:ext>
                </a:extLst>
              </p:cNvPr>
              <p:cNvSpPr>
                <a:spLocks noEditPoints="1"/>
              </p:cNvSpPr>
              <p:nvPr/>
            </p:nvSpPr>
            <p:spPr bwMode="auto">
              <a:xfrm>
                <a:off x="4532696" y="5944894"/>
                <a:ext cx="15274" cy="15274"/>
              </a:xfrm>
              <a:custGeom>
                <a:avLst/>
                <a:gdLst>
                  <a:gd name="T0" fmla="*/ 1 w 3"/>
                  <a:gd name="T1" fmla="*/ 2 h 3"/>
                  <a:gd name="T2" fmla="*/ 1 w 3"/>
                  <a:gd name="T3" fmla="*/ 2 h 3"/>
                  <a:gd name="T4" fmla="*/ 2 w 3"/>
                  <a:gd name="T5" fmla="*/ 3 h 3"/>
                  <a:gd name="T6" fmla="*/ 3 w 3"/>
                  <a:gd name="T7" fmla="*/ 3 h 3"/>
                  <a:gd name="T8" fmla="*/ 2 w 3"/>
                  <a:gd name="T9" fmla="*/ 2 h 3"/>
                  <a:gd name="T10" fmla="*/ 3 w 3"/>
                  <a:gd name="T11" fmla="*/ 1 h 3"/>
                  <a:gd name="T12" fmla="*/ 1 w 3"/>
                  <a:gd name="T13" fmla="*/ 0 h 3"/>
                  <a:gd name="T14" fmla="*/ 0 w 3"/>
                  <a:gd name="T15" fmla="*/ 0 h 3"/>
                  <a:gd name="T16" fmla="*/ 0 w 3"/>
                  <a:gd name="T17" fmla="*/ 3 h 3"/>
                  <a:gd name="T18" fmla="*/ 1 w 3"/>
                  <a:gd name="T19" fmla="*/ 3 h 3"/>
                  <a:gd name="T20" fmla="*/ 1 w 3"/>
                  <a:gd name="T21" fmla="*/ 2 h 3"/>
                  <a:gd name="T22" fmla="*/ 1 w 3"/>
                  <a:gd name="T23" fmla="*/ 1 h 3"/>
                  <a:gd name="T24" fmla="*/ 1 w 3"/>
                  <a:gd name="T25" fmla="*/ 0 h 3"/>
                  <a:gd name="T26" fmla="*/ 1 w 3"/>
                  <a:gd name="T27" fmla="*/ 0 h 3"/>
                  <a:gd name="T28" fmla="*/ 2 w 3"/>
                  <a:gd name="T29" fmla="*/ 1 h 3"/>
                  <a:gd name="T30" fmla="*/ 1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1" y="2"/>
                    </a:moveTo>
                    <a:cubicBezTo>
                      <a:pt x="1" y="2"/>
                      <a:pt x="1" y="2"/>
                      <a:pt x="1" y="2"/>
                    </a:cubicBezTo>
                    <a:cubicBezTo>
                      <a:pt x="2" y="3"/>
                      <a:pt x="2" y="3"/>
                      <a:pt x="2" y="3"/>
                    </a:cubicBezTo>
                    <a:cubicBezTo>
                      <a:pt x="3" y="3"/>
                      <a:pt x="3" y="3"/>
                      <a:pt x="3" y="3"/>
                    </a:cubicBezTo>
                    <a:cubicBezTo>
                      <a:pt x="2" y="2"/>
                      <a:pt x="2" y="2"/>
                      <a:pt x="2" y="2"/>
                    </a:cubicBezTo>
                    <a:cubicBezTo>
                      <a:pt x="2" y="2"/>
                      <a:pt x="3" y="1"/>
                      <a:pt x="3" y="1"/>
                    </a:cubicBezTo>
                    <a:cubicBezTo>
                      <a:pt x="3" y="0"/>
                      <a:pt x="2" y="0"/>
                      <a:pt x="1" y="0"/>
                    </a:cubicBezTo>
                    <a:cubicBezTo>
                      <a:pt x="0" y="0"/>
                      <a:pt x="0" y="0"/>
                      <a:pt x="0" y="0"/>
                    </a:cubicBezTo>
                    <a:cubicBezTo>
                      <a:pt x="0" y="3"/>
                      <a:pt x="0" y="3"/>
                      <a:pt x="0" y="3"/>
                    </a:cubicBezTo>
                    <a:cubicBezTo>
                      <a:pt x="1" y="3"/>
                      <a:pt x="1" y="3"/>
                      <a:pt x="1" y="3"/>
                    </a:cubicBezTo>
                    <a:lnTo>
                      <a:pt x="1" y="2"/>
                    </a:lnTo>
                    <a:close/>
                    <a:moveTo>
                      <a:pt x="1" y="1"/>
                    </a:moveTo>
                    <a:cubicBezTo>
                      <a:pt x="1" y="0"/>
                      <a:pt x="1" y="0"/>
                      <a:pt x="1" y="0"/>
                    </a:cubicBezTo>
                    <a:cubicBezTo>
                      <a:pt x="1" y="0"/>
                      <a:pt x="1" y="0"/>
                      <a:pt x="1" y="0"/>
                    </a:cubicBezTo>
                    <a:cubicBezTo>
                      <a:pt x="2" y="0"/>
                      <a:pt x="2" y="0"/>
                      <a:pt x="2" y="1"/>
                    </a:cubicBezTo>
                    <a:cubicBezTo>
                      <a:pt x="2" y="1"/>
                      <a:pt x="2"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0" name="Freeform 63">
                <a:extLst>
                  <a:ext uri="{FF2B5EF4-FFF2-40B4-BE49-F238E27FC236}">
                    <a16:creationId xmlns:a16="http://schemas.microsoft.com/office/drawing/2014/main" id="{E6158B81-46D1-4DB2-A57F-CF175FA4DA6C}"/>
                  </a:ext>
                </a:extLst>
              </p:cNvPr>
              <p:cNvSpPr>
                <a:spLocks noEditPoints="1"/>
              </p:cNvSpPr>
              <p:nvPr/>
            </p:nvSpPr>
            <p:spPr bwMode="auto">
              <a:xfrm>
                <a:off x="4522514" y="5934711"/>
                <a:ext cx="30547" cy="30547"/>
              </a:xfrm>
              <a:custGeom>
                <a:avLst/>
                <a:gdLst>
                  <a:gd name="T0" fmla="*/ 6 w 6"/>
                  <a:gd name="T1" fmla="*/ 3 h 6"/>
                  <a:gd name="T2" fmla="*/ 3 w 6"/>
                  <a:gd name="T3" fmla="*/ 6 h 6"/>
                  <a:gd name="T4" fmla="*/ 0 w 6"/>
                  <a:gd name="T5" fmla="*/ 3 h 6"/>
                  <a:gd name="T6" fmla="*/ 3 w 6"/>
                  <a:gd name="T7" fmla="*/ 0 h 6"/>
                  <a:gd name="T8" fmla="*/ 6 w 6"/>
                  <a:gd name="T9" fmla="*/ 3 h 6"/>
                  <a:gd name="T10" fmla="*/ 3 w 6"/>
                  <a:gd name="T11" fmla="*/ 1 h 6"/>
                  <a:gd name="T12" fmla="*/ 1 w 6"/>
                  <a:gd name="T13" fmla="*/ 3 h 6"/>
                  <a:gd name="T14" fmla="*/ 3 w 6"/>
                  <a:gd name="T15" fmla="*/ 6 h 6"/>
                  <a:gd name="T16" fmla="*/ 6 w 6"/>
                  <a:gd name="T17" fmla="*/ 3 h 6"/>
                  <a:gd name="T18" fmla="*/ 3 w 6"/>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6" y="3"/>
                    </a:moveTo>
                    <a:cubicBezTo>
                      <a:pt x="6" y="5"/>
                      <a:pt x="5" y="6"/>
                      <a:pt x="3" y="6"/>
                    </a:cubicBezTo>
                    <a:cubicBezTo>
                      <a:pt x="2" y="6"/>
                      <a:pt x="0" y="5"/>
                      <a:pt x="0" y="3"/>
                    </a:cubicBezTo>
                    <a:cubicBezTo>
                      <a:pt x="0" y="2"/>
                      <a:pt x="2" y="0"/>
                      <a:pt x="3" y="0"/>
                    </a:cubicBezTo>
                    <a:cubicBezTo>
                      <a:pt x="5" y="0"/>
                      <a:pt x="6" y="2"/>
                      <a:pt x="6" y="3"/>
                    </a:cubicBezTo>
                    <a:moveTo>
                      <a:pt x="3" y="1"/>
                    </a:moveTo>
                    <a:cubicBezTo>
                      <a:pt x="2" y="1"/>
                      <a:pt x="1" y="2"/>
                      <a:pt x="1" y="3"/>
                    </a:cubicBezTo>
                    <a:cubicBezTo>
                      <a:pt x="1" y="5"/>
                      <a:pt x="2" y="6"/>
                      <a:pt x="3" y="6"/>
                    </a:cubicBezTo>
                    <a:cubicBezTo>
                      <a:pt x="5" y="6"/>
                      <a:pt x="6" y="5"/>
                      <a:pt x="6" y="3"/>
                    </a:cubicBezTo>
                    <a:cubicBezTo>
                      <a:pt x="6" y="2"/>
                      <a:pt x="5" y="1"/>
                      <a:pt x="3"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sp>
        <p:nvSpPr>
          <p:cNvPr id="117" name="Rectangle 116">
            <a:extLst>
              <a:ext uri="{FF2B5EF4-FFF2-40B4-BE49-F238E27FC236}">
                <a16:creationId xmlns:a16="http://schemas.microsoft.com/office/drawing/2014/main" id="{54E7FC1F-07BF-47F6-9AC9-FC08C9C13E14}"/>
              </a:ext>
            </a:extLst>
          </p:cNvPr>
          <p:cNvSpPr/>
          <p:nvPr/>
        </p:nvSpPr>
        <p:spPr bwMode="auto">
          <a:xfrm>
            <a:off x="8720567" y="830586"/>
            <a:ext cx="2798064" cy="365760"/>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Linux </a:t>
            </a:r>
          </a:p>
        </p:txBody>
      </p:sp>
      <p:sp>
        <p:nvSpPr>
          <p:cNvPr id="118" name="Rectangle 117">
            <a:extLst>
              <a:ext uri="{FF2B5EF4-FFF2-40B4-BE49-F238E27FC236}">
                <a16:creationId xmlns:a16="http://schemas.microsoft.com/office/drawing/2014/main" id="{203C8B16-AA13-4621-9D80-C5882CD6DDD7}"/>
              </a:ext>
            </a:extLst>
          </p:cNvPr>
          <p:cNvSpPr/>
          <p:nvPr/>
        </p:nvSpPr>
        <p:spPr bwMode="auto">
          <a:xfrm>
            <a:off x="5744307" y="3376382"/>
            <a:ext cx="3171171" cy="359213"/>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Docker containers and Kubernetes </a:t>
            </a:r>
          </a:p>
        </p:txBody>
      </p:sp>
      <p:sp>
        <p:nvSpPr>
          <p:cNvPr id="119" name="Rectangle 118">
            <a:extLst>
              <a:ext uri="{FF2B5EF4-FFF2-40B4-BE49-F238E27FC236}">
                <a16:creationId xmlns:a16="http://schemas.microsoft.com/office/drawing/2014/main" id="{4EE6BCB6-81BD-4C2C-8B20-007B7E00D5BD}"/>
              </a:ext>
            </a:extLst>
          </p:cNvPr>
          <p:cNvSpPr/>
          <p:nvPr/>
        </p:nvSpPr>
        <p:spPr bwMode="auto">
          <a:xfrm>
            <a:off x="5796943" y="830586"/>
            <a:ext cx="2798064" cy="365760"/>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Windows</a:t>
            </a:r>
          </a:p>
        </p:txBody>
      </p:sp>
      <p:grpSp>
        <p:nvGrpSpPr>
          <p:cNvPr id="120" name="Group 4">
            <a:extLst>
              <a:ext uri="{FF2B5EF4-FFF2-40B4-BE49-F238E27FC236}">
                <a16:creationId xmlns:a16="http://schemas.microsoft.com/office/drawing/2014/main" id="{805DCF00-B643-47E5-BCA5-D2B77F6C32A4}"/>
              </a:ext>
            </a:extLst>
          </p:cNvPr>
          <p:cNvGrpSpPr>
            <a:grpSpLocks noChangeAspect="1"/>
          </p:cNvGrpSpPr>
          <p:nvPr/>
        </p:nvGrpSpPr>
        <p:grpSpPr bwMode="auto">
          <a:xfrm>
            <a:off x="9778796" y="1660091"/>
            <a:ext cx="737530" cy="862328"/>
            <a:chOff x="6796" y="954"/>
            <a:chExt cx="721" cy="843"/>
          </a:xfrm>
          <a:solidFill>
            <a:srgbClr val="0078D7"/>
          </a:solidFill>
        </p:grpSpPr>
        <p:sp>
          <p:nvSpPr>
            <p:cNvPr id="121" name="Freeform 5">
              <a:extLst>
                <a:ext uri="{FF2B5EF4-FFF2-40B4-BE49-F238E27FC236}">
                  <a16:creationId xmlns:a16="http://schemas.microsoft.com/office/drawing/2014/main" id="{42A95C2D-22C6-4F89-BFE2-55CDD441AA1E}"/>
                </a:ext>
              </a:extLst>
            </p:cNvPr>
            <p:cNvSpPr>
              <a:spLocks/>
            </p:cNvSpPr>
            <p:nvPr/>
          </p:nvSpPr>
          <p:spPr bwMode="auto">
            <a:xfrm>
              <a:off x="7137" y="1144"/>
              <a:ext cx="17" cy="8"/>
            </a:xfrm>
            <a:custGeom>
              <a:avLst/>
              <a:gdLst>
                <a:gd name="T0" fmla="*/ 9 w 24"/>
                <a:gd name="T1" fmla="*/ 8 h 12"/>
                <a:gd name="T2" fmla="*/ 16 w 24"/>
                <a:gd name="T3" fmla="*/ 12 h 12"/>
                <a:gd name="T4" fmla="*/ 23 w 24"/>
                <a:gd name="T5" fmla="*/ 8 h 12"/>
                <a:gd name="T6" fmla="*/ 15 w 24"/>
                <a:gd name="T7" fmla="*/ 1 h 12"/>
                <a:gd name="T8" fmla="*/ 7 w 24"/>
                <a:gd name="T9" fmla="*/ 0 h 12"/>
                <a:gd name="T10" fmla="*/ 2 w 24"/>
                <a:gd name="T11" fmla="*/ 1 h 12"/>
                <a:gd name="T12" fmla="*/ 0 w 24"/>
                <a:gd name="T13" fmla="*/ 4 h 12"/>
                <a:gd name="T14" fmla="*/ 9 w 24"/>
                <a:gd name="T15" fmla="*/ 8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2">
                  <a:moveTo>
                    <a:pt x="9" y="8"/>
                  </a:moveTo>
                  <a:cubicBezTo>
                    <a:pt x="11" y="9"/>
                    <a:pt x="13" y="12"/>
                    <a:pt x="16" y="12"/>
                  </a:cubicBezTo>
                  <a:cubicBezTo>
                    <a:pt x="19" y="12"/>
                    <a:pt x="23" y="11"/>
                    <a:pt x="23" y="8"/>
                  </a:cubicBezTo>
                  <a:cubicBezTo>
                    <a:pt x="24" y="5"/>
                    <a:pt x="19" y="3"/>
                    <a:pt x="15" y="1"/>
                  </a:cubicBezTo>
                  <a:cubicBezTo>
                    <a:pt x="13" y="0"/>
                    <a:pt x="10" y="0"/>
                    <a:pt x="7" y="0"/>
                  </a:cubicBezTo>
                  <a:cubicBezTo>
                    <a:pt x="5" y="0"/>
                    <a:pt x="3" y="0"/>
                    <a:pt x="2" y="1"/>
                  </a:cubicBezTo>
                  <a:cubicBezTo>
                    <a:pt x="1" y="2"/>
                    <a:pt x="0" y="3"/>
                    <a:pt x="0" y="4"/>
                  </a:cubicBezTo>
                  <a:cubicBezTo>
                    <a:pt x="1" y="7"/>
                    <a:pt x="6" y="6"/>
                    <a:pt x="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22" name="Freeform 6">
              <a:extLst>
                <a:ext uri="{FF2B5EF4-FFF2-40B4-BE49-F238E27FC236}">
                  <a16:creationId xmlns:a16="http://schemas.microsoft.com/office/drawing/2014/main" id="{63D1421E-6118-41A9-99A8-A0B40CC2681A}"/>
                </a:ext>
              </a:extLst>
            </p:cNvPr>
            <p:cNvSpPr>
              <a:spLocks/>
            </p:cNvSpPr>
            <p:nvPr/>
          </p:nvSpPr>
          <p:spPr bwMode="auto">
            <a:xfrm>
              <a:off x="7099" y="1145"/>
              <a:ext cx="7" cy="7"/>
            </a:xfrm>
            <a:custGeom>
              <a:avLst/>
              <a:gdLst>
                <a:gd name="T0" fmla="*/ 5 w 11"/>
                <a:gd name="T1" fmla="*/ 10 h 10"/>
                <a:gd name="T2" fmla="*/ 10 w 11"/>
                <a:gd name="T3" fmla="*/ 4 h 10"/>
                <a:gd name="T4" fmla="*/ 9 w 11"/>
                <a:gd name="T5" fmla="*/ 0 h 10"/>
                <a:gd name="T6" fmla="*/ 8 w 11"/>
                <a:gd name="T7" fmla="*/ 0 h 10"/>
                <a:gd name="T8" fmla="*/ 2 w 11"/>
                <a:gd name="T9" fmla="*/ 8 h 10"/>
                <a:gd name="T10" fmla="*/ 5 w 11"/>
                <a:gd name="T11" fmla="*/ 10 h 10"/>
              </a:gdLst>
              <a:ahLst/>
              <a:cxnLst>
                <a:cxn ang="0">
                  <a:pos x="T0" y="T1"/>
                </a:cxn>
                <a:cxn ang="0">
                  <a:pos x="T2" y="T3"/>
                </a:cxn>
                <a:cxn ang="0">
                  <a:pos x="T4" y="T5"/>
                </a:cxn>
                <a:cxn ang="0">
                  <a:pos x="T6" y="T7"/>
                </a:cxn>
                <a:cxn ang="0">
                  <a:pos x="T8" y="T9"/>
                </a:cxn>
                <a:cxn ang="0">
                  <a:pos x="T10" y="T11"/>
                </a:cxn>
              </a:cxnLst>
              <a:rect l="0" t="0" r="r" b="b"/>
              <a:pathLst>
                <a:path w="11" h="10">
                  <a:moveTo>
                    <a:pt x="5" y="10"/>
                  </a:moveTo>
                  <a:cubicBezTo>
                    <a:pt x="7" y="9"/>
                    <a:pt x="8" y="6"/>
                    <a:pt x="10" y="4"/>
                  </a:cubicBezTo>
                  <a:cubicBezTo>
                    <a:pt x="11" y="4"/>
                    <a:pt x="11" y="1"/>
                    <a:pt x="9" y="0"/>
                  </a:cubicBezTo>
                  <a:cubicBezTo>
                    <a:pt x="9" y="0"/>
                    <a:pt x="9" y="0"/>
                    <a:pt x="8" y="0"/>
                  </a:cubicBezTo>
                  <a:cubicBezTo>
                    <a:pt x="5" y="0"/>
                    <a:pt x="0" y="6"/>
                    <a:pt x="2" y="8"/>
                  </a:cubicBezTo>
                  <a:cubicBezTo>
                    <a:pt x="2" y="9"/>
                    <a:pt x="4"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23" name="Freeform 7">
              <a:extLst>
                <a:ext uri="{FF2B5EF4-FFF2-40B4-BE49-F238E27FC236}">
                  <a16:creationId xmlns:a16="http://schemas.microsoft.com/office/drawing/2014/main" id="{A4B62DEA-16D9-451B-A7CE-FF7552C9E4E5}"/>
                </a:ext>
              </a:extLst>
            </p:cNvPr>
            <p:cNvSpPr>
              <a:spLocks noEditPoints="1"/>
            </p:cNvSpPr>
            <p:nvPr/>
          </p:nvSpPr>
          <p:spPr bwMode="auto">
            <a:xfrm>
              <a:off x="6796" y="954"/>
              <a:ext cx="721" cy="843"/>
            </a:xfrm>
            <a:custGeom>
              <a:avLst/>
              <a:gdLst>
                <a:gd name="T0" fmla="*/ 956 w 1034"/>
                <a:gd name="T1" fmla="*/ 931 h 1208"/>
                <a:gd name="T2" fmla="*/ 903 w 1034"/>
                <a:gd name="T3" fmla="*/ 837 h 1208"/>
                <a:gd name="T4" fmla="*/ 762 w 1034"/>
                <a:gd name="T5" fmla="*/ 437 h 1208"/>
                <a:gd name="T6" fmla="*/ 623 w 1034"/>
                <a:gd name="T7" fmla="*/ 35 h 1208"/>
                <a:gd name="T8" fmla="*/ 356 w 1034"/>
                <a:gd name="T9" fmla="*/ 386 h 1208"/>
                <a:gd name="T10" fmla="*/ 221 w 1034"/>
                <a:gd name="T11" fmla="*/ 622 h 1208"/>
                <a:gd name="T12" fmla="*/ 151 w 1034"/>
                <a:gd name="T13" fmla="*/ 820 h 1208"/>
                <a:gd name="T14" fmla="*/ 85 w 1034"/>
                <a:gd name="T15" fmla="*/ 867 h 1208"/>
                <a:gd name="T16" fmla="*/ 18 w 1034"/>
                <a:gd name="T17" fmla="*/ 1031 h 1208"/>
                <a:gd name="T18" fmla="*/ 28 w 1034"/>
                <a:gd name="T19" fmla="*/ 1124 h 1208"/>
                <a:gd name="T20" fmla="*/ 313 w 1034"/>
                <a:gd name="T21" fmla="*/ 1207 h 1208"/>
                <a:gd name="T22" fmla="*/ 471 w 1034"/>
                <a:gd name="T23" fmla="*/ 1119 h 1208"/>
                <a:gd name="T24" fmla="*/ 664 w 1034"/>
                <a:gd name="T25" fmla="*/ 1167 h 1208"/>
                <a:gd name="T26" fmla="*/ 899 w 1034"/>
                <a:gd name="T27" fmla="*/ 1119 h 1208"/>
                <a:gd name="T28" fmla="*/ 773 w 1034"/>
                <a:gd name="T29" fmla="*/ 587 h 1208"/>
                <a:gd name="T30" fmla="*/ 856 w 1034"/>
                <a:gd name="T31" fmla="*/ 806 h 1208"/>
                <a:gd name="T32" fmla="*/ 783 w 1034"/>
                <a:gd name="T33" fmla="*/ 812 h 1208"/>
                <a:gd name="T34" fmla="*/ 815 w 1034"/>
                <a:gd name="T35" fmla="*/ 670 h 1208"/>
                <a:gd name="T36" fmla="*/ 617 w 1034"/>
                <a:gd name="T37" fmla="*/ 187 h 1208"/>
                <a:gd name="T38" fmla="*/ 566 w 1034"/>
                <a:gd name="T39" fmla="*/ 170 h 1208"/>
                <a:gd name="T40" fmla="*/ 569 w 1034"/>
                <a:gd name="T41" fmla="*/ 288 h 1208"/>
                <a:gd name="T42" fmla="*/ 547 w 1034"/>
                <a:gd name="T43" fmla="*/ 216 h 1208"/>
                <a:gd name="T44" fmla="*/ 512 w 1034"/>
                <a:gd name="T45" fmla="*/ 254 h 1208"/>
                <a:gd name="T46" fmla="*/ 584 w 1034"/>
                <a:gd name="T47" fmla="*/ 248 h 1208"/>
                <a:gd name="T48" fmla="*/ 424 w 1034"/>
                <a:gd name="T49" fmla="*/ 156 h 1208"/>
                <a:gd name="T50" fmla="*/ 407 w 1034"/>
                <a:gd name="T51" fmla="*/ 153 h 1208"/>
                <a:gd name="T52" fmla="*/ 457 w 1034"/>
                <a:gd name="T53" fmla="*/ 249 h 1208"/>
                <a:gd name="T54" fmla="*/ 393 w 1034"/>
                <a:gd name="T55" fmla="*/ 225 h 1208"/>
                <a:gd name="T56" fmla="*/ 391 w 1034"/>
                <a:gd name="T57" fmla="*/ 301 h 1208"/>
                <a:gd name="T58" fmla="*/ 413 w 1034"/>
                <a:gd name="T59" fmla="*/ 225 h 1208"/>
                <a:gd name="T60" fmla="*/ 374 w 1034"/>
                <a:gd name="T61" fmla="*/ 330 h 1208"/>
                <a:gd name="T62" fmla="*/ 589 w 1034"/>
                <a:gd name="T63" fmla="*/ 298 h 1208"/>
                <a:gd name="T64" fmla="*/ 613 w 1034"/>
                <a:gd name="T65" fmla="*/ 346 h 1208"/>
                <a:gd name="T66" fmla="*/ 435 w 1034"/>
                <a:gd name="T67" fmla="*/ 416 h 1208"/>
                <a:gd name="T68" fmla="*/ 486 w 1034"/>
                <a:gd name="T69" fmla="*/ 387 h 1208"/>
                <a:gd name="T70" fmla="*/ 593 w 1034"/>
                <a:gd name="T71" fmla="*/ 331 h 1208"/>
                <a:gd name="T72" fmla="*/ 584 w 1034"/>
                <a:gd name="T73" fmla="*/ 322 h 1208"/>
                <a:gd name="T74" fmla="*/ 410 w 1034"/>
                <a:gd name="T75" fmla="*/ 370 h 1208"/>
                <a:gd name="T76" fmla="*/ 372 w 1034"/>
                <a:gd name="T77" fmla="*/ 352 h 1208"/>
                <a:gd name="T78" fmla="*/ 245 w 1034"/>
                <a:gd name="T79" fmla="*/ 1165 h 1208"/>
                <a:gd name="T80" fmla="*/ 34 w 1034"/>
                <a:gd name="T81" fmla="*/ 1034 h 1208"/>
                <a:gd name="T82" fmla="*/ 108 w 1034"/>
                <a:gd name="T83" fmla="*/ 878 h 1208"/>
                <a:gd name="T84" fmla="*/ 220 w 1034"/>
                <a:gd name="T85" fmla="*/ 819 h 1208"/>
                <a:gd name="T86" fmla="*/ 584 w 1034"/>
                <a:gd name="T87" fmla="*/ 1049 h 1208"/>
                <a:gd name="T88" fmla="*/ 260 w 1034"/>
                <a:gd name="T89" fmla="*/ 845 h 1208"/>
                <a:gd name="T90" fmla="*/ 273 w 1034"/>
                <a:gd name="T91" fmla="*/ 598 h 1208"/>
                <a:gd name="T92" fmla="*/ 250 w 1034"/>
                <a:gd name="T93" fmla="*/ 769 h 1208"/>
                <a:gd name="T94" fmla="*/ 390 w 1034"/>
                <a:gd name="T95" fmla="*/ 382 h 1208"/>
                <a:gd name="T96" fmla="*/ 503 w 1034"/>
                <a:gd name="T97" fmla="*/ 431 h 1208"/>
                <a:gd name="T98" fmla="*/ 603 w 1034"/>
                <a:gd name="T99" fmla="*/ 381 h 1208"/>
                <a:gd name="T100" fmla="*/ 722 w 1034"/>
                <a:gd name="T101" fmla="*/ 607 h 1208"/>
                <a:gd name="T102" fmla="*/ 685 w 1034"/>
                <a:gd name="T103" fmla="*/ 830 h 1208"/>
                <a:gd name="T104" fmla="*/ 1003 w 1034"/>
                <a:gd name="T105" fmla="*/ 1035 h 1208"/>
                <a:gd name="T106" fmla="*/ 678 w 1034"/>
                <a:gd name="T107" fmla="*/ 1154 h 1208"/>
                <a:gd name="T108" fmla="*/ 712 w 1034"/>
                <a:gd name="T109" fmla="*/ 832 h 1208"/>
                <a:gd name="T110" fmla="*/ 914 w 1034"/>
                <a:gd name="T111" fmla="*/ 856 h 1208"/>
                <a:gd name="T112" fmla="*/ 1002 w 1034"/>
                <a:gd name="T113" fmla="*/ 986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34" h="1208">
                  <a:moveTo>
                    <a:pt x="1026" y="993"/>
                  </a:moveTo>
                  <a:cubicBezTo>
                    <a:pt x="1022" y="986"/>
                    <a:pt x="1016" y="981"/>
                    <a:pt x="1012" y="978"/>
                  </a:cubicBezTo>
                  <a:cubicBezTo>
                    <a:pt x="1009" y="975"/>
                    <a:pt x="1006" y="973"/>
                    <a:pt x="1003" y="972"/>
                  </a:cubicBezTo>
                  <a:cubicBezTo>
                    <a:pt x="1002" y="971"/>
                    <a:pt x="1001" y="970"/>
                    <a:pt x="1000" y="969"/>
                  </a:cubicBezTo>
                  <a:cubicBezTo>
                    <a:pt x="996" y="966"/>
                    <a:pt x="992" y="963"/>
                    <a:pt x="988" y="960"/>
                  </a:cubicBezTo>
                  <a:cubicBezTo>
                    <a:pt x="984" y="957"/>
                    <a:pt x="980" y="953"/>
                    <a:pt x="976" y="950"/>
                  </a:cubicBezTo>
                  <a:cubicBezTo>
                    <a:pt x="966" y="943"/>
                    <a:pt x="960" y="937"/>
                    <a:pt x="956" y="931"/>
                  </a:cubicBezTo>
                  <a:cubicBezTo>
                    <a:pt x="956" y="931"/>
                    <a:pt x="955" y="931"/>
                    <a:pt x="955" y="930"/>
                  </a:cubicBezTo>
                  <a:cubicBezTo>
                    <a:pt x="948" y="923"/>
                    <a:pt x="945" y="917"/>
                    <a:pt x="944" y="910"/>
                  </a:cubicBezTo>
                  <a:cubicBezTo>
                    <a:pt x="943" y="906"/>
                    <a:pt x="943" y="901"/>
                    <a:pt x="943" y="894"/>
                  </a:cubicBezTo>
                  <a:cubicBezTo>
                    <a:pt x="943" y="893"/>
                    <a:pt x="943" y="892"/>
                    <a:pt x="943" y="892"/>
                  </a:cubicBezTo>
                  <a:cubicBezTo>
                    <a:pt x="942" y="884"/>
                    <a:pt x="941" y="876"/>
                    <a:pt x="937" y="867"/>
                  </a:cubicBezTo>
                  <a:cubicBezTo>
                    <a:pt x="934" y="862"/>
                    <a:pt x="931" y="856"/>
                    <a:pt x="925" y="850"/>
                  </a:cubicBezTo>
                  <a:cubicBezTo>
                    <a:pt x="919" y="843"/>
                    <a:pt x="909" y="839"/>
                    <a:pt x="903" y="837"/>
                  </a:cubicBezTo>
                  <a:cubicBezTo>
                    <a:pt x="903" y="837"/>
                    <a:pt x="903" y="837"/>
                    <a:pt x="902" y="837"/>
                  </a:cubicBezTo>
                  <a:cubicBezTo>
                    <a:pt x="908" y="826"/>
                    <a:pt x="911" y="814"/>
                    <a:pt x="914" y="803"/>
                  </a:cubicBezTo>
                  <a:cubicBezTo>
                    <a:pt x="919" y="776"/>
                    <a:pt x="916" y="747"/>
                    <a:pt x="911" y="720"/>
                  </a:cubicBezTo>
                  <a:cubicBezTo>
                    <a:pt x="905" y="682"/>
                    <a:pt x="894" y="646"/>
                    <a:pt x="880" y="610"/>
                  </a:cubicBezTo>
                  <a:cubicBezTo>
                    <a:pt x="869" y="584"/>
                    <a:pt x="857" y="558"/>
                    <a:pt x="841" y="536"/>
                  </a:cubicBezTo>
                  <a:cubicBezTo>
                    <a:pt x="824" y="514"/>
                    <a:pt x="803" y="496"/>
                    <a:pt x="787" y="473"/>
                  </a:cubicBezTo>
                  <a:cubicBezTo>
                    <a:pt x="778" y="461"/>
                    <a:pt x="771" y="449"/>
                    <a:pt x="762" y="437"/>
                  </a:cubicBezTo>
                  <a:cubicBezTo>
                    <a:pt x="759" y="430"/>
                    <a:pt x="755" y="422"/>
                    <a:pt x="752" y="415"/>
                  </a:cubicBezTo>
                  <a:cubicBezTo>
                    <a:pt x="741" y="392"/>
                    <a:pt x="732" y="369"/>
                    <a:pt x="719" y="346"/>
                  </a:cubicBezTo>
                  <a:cubicBezTo>
                    <a:pt x="717" y="343"/>
                    <a:pt x="715" y="339"/>
                    <a:pt x="713" y="336"/>
                  </a:cubicBezTo>
                  <a:cubicBezTo>
                    <a:pt x="711" y="315"/>
                    <a:pt x="709" y="294"/>
                    <a:pt x="708" y="273"/>
                  </a:cubicBezTo>
                  <a:cubicBezTo>
                    <a:pt x="706" y="230"/>
                    <a:pt x="708" y="186"/>
                    <a:pt x="697" y="145"/>
                  </a:cubicBezTo>
                  <a:cubicBezTo>
                    <a:pt x="692" y="125"/>
                    <a:pt x="683" y="106"/>
                    <a:pt x="672" y="89"/>
                  </a:cubicBezTo>
                  <a:cubicBezTo>
                    <a:pt x="659" y="68"/>
                    <a:pt x="642" y="50"/>
                    <a:pt x="623" y="35"/>
                  </a:cubicBezTo>
                  <a:cubicBezTo>
                    <a:pt x="591" y="12"/>
                    <a:pt x="552" y="1"/>
                    <a:pt x="513" y="0"/>
                  </a:cubicBezTo>
                  <a:cubicBezTo>
                    <a:pt x="485" y="0"/>
                    <a:pt x="456" y="6"/>
                    <a:pt x="430" y="19"/>
                  </a:cubicBezTo>
                  <a:cubicBezTo>
                    <a:pt x="403" y="34"/>
                    <a:pt x="382" y="57"/>
                    <a:pt x="368" y="84"/>
                  </a:cubicBezTo>
                  <a:cubicBezTo>
                    <a:pt x="354" y="112"/>
                    <a:pt x="349" y="142"/>
                    <a:pt x="348" y="173"/>
                  </a:cubicBezTo>
                  <a:cubicBezTo>
                    <a:pt x="347" y="203"/>
                    <a:pt x="350" y="233"/>
                    <a:pt x="351" y="262"/>
                  </a:cubicBezTo>
                  <a:cubicBezTo>
                    <a:pt x="352" y="294"/>
                    <a:pt x="352" y="325"/>
                    <a:pt x="354" y="356"/>
                  </a:cubicBezTo>
                  <a:cubicBezTo>
                    <a:pt x="355" y="366"/>
                    <a:pt x="356" y="376"/>
                    <a:pt x="356" y="386"/>
                  </a:cubicBezTo>
                  <a:cubicBezTo>
                    <a:pt x="356" y="391"/>
                    <a:pt x="356" y="395"/>
                    <a:pt x="356" y="400"/>
                  </a:cubicBezTo>
                  <a:cubicBezTo>
                    <a:pt x="356" y="401"/>
                    <a:pt x="355" y="401"/>
                    <a:pt x="355" y="402"/>
                  </a:cubicBezTo>
                  <a:cubicBezTo>
                    <a:pt x="351" y="412"/>
                    <a:pt x="346" y="421"/>
                    <a:pt x="341" y="430"/>
                  </a:cubicBezTo>
                  <a:cubicBezTo>
                    <a:pt x="331" y="443"/>
                    <a:pt x="321" y="455"/>
                    <a:pt x="311" y="468"/>
                  </a:cubicBezTo>
                  <a:cubicBezTo>
                    <a:pt x="299" y="482"/>
                    <a:pt x="288" y="497"/>
                    <a:pt x="276" y="511"/>
                  </a:cubicBezTo>
                  <a:cubicBezTo>
                    <a:pt x="262" y="529"/>
                    <a:pt x="248" y="546"/>
                    <a:pt x="239" y="567"/>
                  </a:cubicBezTo>
                  <a:cubicBezTo>
                    <a:pt x="231" y="584"/>
                    <a:pt x="227" y="604"/>
                    <a:pt x="221" y="622"/>
                  </a:cubicBezTo>
                  <a:cubicBezTo>
                    <a:pt x="215" y="643"/>
                    <a:pt x="207" y="664"/>
                    <a:pt x="198" y="683"/>
                  </a:cubicBezTo>
                  <a:cubicBezTo>
                    <a:pt x="189" y="702"/>
                    <a:pt x="179" y="720"/>
                    <a:pt x="170" y="738"/>
                  </a:cubicBezTo>
                  <a:cubicBezTo>
                    <a:pt x="163" y="751"/>
                    <a:pt x="156" y="764"/>
                    <a:pt x="153" y="778"/>
                  </a:cubicBezTo>
                  <a:cubicBezTo>
                    <a:pt x="151" y="790"/>
                    <a:pt x="153" y="802"/>
                    <a:pt x="156" y="813"/>
                  </a:cubicBezTo>
                  <a:cubicBezTo>
                    <a:pt x="156" y="813"/>
                    <a:pt x="156" y="814"/>
                    <a:pt x="156" y="814"/>
                  </a:cubicBezTo>
                  <a:cubicBezTo>
                    <a:pt x="155" y="816"/>
                    <a:pt x="153" y="817"/>
                    <a:pt x="152" y="819"/>
                  </a:cubicBezTo>
                  <a:cubicBezTo>
                    <a:pt x="151" y="819"/>
                    <a:pt x="151" y="820"/>
                    <a:pt x="151" y="820"/>
                  </a:cubicBezTo>
                  <a:cubicBezTo>
                    <a:pt x="147" y="824"/>
                    <a:pt x="142" y="831"/>
                    <a:pt x="138" y="840"/>
                  </a:cubicBezTo>
                  <a:cubicBezTo>
                    <a:pt x="135" y="845"/>
                    <a:pt x="132" y="850"/>
                    <a:pt x="130" y="854"/>
                  </a:cubicBezTo>
                  <a:cubicBezTo>
                    <a:pt x="126" y="858"/>
                    <a:pt x="123" y="861"/>
                    <a:pt x="119" y="864"/>
                  </a:cubicBezTo>
                  <a:cubicBezTo>
                    <a:pt x="115" y="866"/>
                    <a:pt x="111" y="867"/>
                    <a:pt x="107" y="867"/>
                  </a:cubicBezTo>
                  <a:cubicBezTo>
                    <a:pt x="106" y="867"/>
                    <a:pt x="106" y="867"/>
                    <a:pt x="105" y="867"/>
                  </a:cubicBezTo>
                  <a:cubicBezTo>
                    <a:pt x="101" y="868"/>
                    <a:pt x="97" y="867"/>
                    <a:pt x="93" y="867"/>
                  </a:cubicBezTo>
                  <a:cubicBezTo>
                    <a:pt x="90" y="867"/>
                    <a:pt x="88" y="867"/>
                    <a:pt x="85" y="867"/>
                  </a:cubicBezTo>
                  <a:cubicBezTo>
                    <a:pt x="78" y="867"/>
                    <a:pt x="69" y="867"/>
                    <a:pt x="61" y="869"/>
                  </a:cubicBezTo>
                  <a:cubicBezTo>
                    <a:pt x="50" y="871"/>
                    <a:pt x="41" y="876"/>
                    <a:pt x="34" y="883"/>
                  </a:cubicBezTo>
                  <a:cubicBezTo>
                    <a:pt x="26" y="890"/>
                    <a:pt x="21" y="900"/>
                    <a:pt x="19" y="911"/>
                  </a:cubicBezTo>
                  <a:cubicBezTo>
                    <a:pt x="17" y="919"/>
                    <a:pt x="17" y="928"/>
                    <a:pt x="18" y="938"/>
                  </a:cubicBezTo>
                  <a:cubicBezTo>
                    <a:pt x="19" y="947"/>
                    <a:pt x="20" y="956"/>
                    <a:pt x="21" y="964"/>
                  </a:cubicBezTo>
                  <a:cubicBezTo>
                    <a:pt x="22" y="973"/>
                    <a:pt x="23" y="981"/>
                    <a:pt x="23" y="989"/>
                  </a:cubicBezTo>
                  <a:cubicBezTo>
                    <a:pt x="24" y="1007"/>
                    <a:pt x="22" y="1021"/>
                    <a:pt x="18" y="1031"/>
                  </a:cubicBezTo>
                  <a:cubicBezTo>
                    <a:pt x="17" y="1032"/>
                    <a:pt x="17" y="1032"/>
                    <a:pt x="17" y="1032"/>
                  </a:cubicBezTo>
                  <a:cubicBezTo>
                    <a:pt x="16" y="1036"/>
                    <a:pt x="14" y="1039"/>
                    <a:pt x="12" y="1043"/>
                  </a:cubicBezTo>
                  <a:cubicBezTo>
                    <a:pt x="9" y="1049"/>
                    <a:pt x="6" y="1055"/>
                    <a:pt x="4" y="1062"/>
                  </a:cubicBezTo>
                  <a:cubicBezTo>
                    <a:pt x="1" y="1068"/>
                    <a:pt x="0" y="1075"/>
                    <a:pt x="0" y="1082"/>
                  </a:cubicBezTo>
                  <a:cubicBezTo>
                    <a:pt x="0" y="1086"/>
                    <a:pt x="0" y="1096"/>
                    <a:pt x="5" y="1104"/>
                  </a:cubicBezTo>
                  <a:cubicBezTo>
                    <a:pt x="5" y="1105"/>
                    <a:pt x="5" y="1105"/>
                    <a:pt x="6" y="1106"/>
                  </a:cubicBezTo>
                  <a:cubicBezTo>
                    <a:pt x="11" y="1113"/>
                    <a:pt x="18" y="1119"/>
                    <a:pt x="28" y="1124"/>
                  </a:cubicBezTo>
                  <a:cubicBezTo>
                    <a:pt x="35" y="1128"/>
                    <a:pt x="43" y="1130"/>
                    <a:pt x="52" y="1132"/>
                  </a:cubicBezTo>
                  <a:cubicBezTo>
                    <a:pt x="57" y="1133"/>
                    <a:pt x="63" y="1135"/>
                    <a:pt x="69" y="1137"/>
                  </a:cubicBezTo>
                  <a:cubicBezTo>
                    <a:pt x="78" y="1140"/>
                    <a:pt x="86" y="1143"/>
                    <a:pt x="95" y="1145"/>
                  </a:cubicBezTo>
                  <a:cubicBezTo>
                    <a:pt x="114" y="1151"/>
                    <a:pt x="134" y="1156"/>
                    <a:pt x="154" y="1160"/>
                  </a:cubicBezTo>
                  <a:cubicBezTo>
                    <a:pt x="183" y="1166"/>
                    <a:pt x="211" y="1173"/>
                    <a:pt x="238" y="1183"/>
                  </a:cubicBezTo>
                  <a:cubicBezTo>
                    <a:pt x="244" y="1185"/>
                    <a:pt x="249" y="1187"/>
                    <a:pt x="255" y="1190"/>
                  </a:cubicBezTo>
                  <a:cubicBezTo>
                    <a:pt x="273" y="1198"/>
                    <a:pt x="292" y="1206"/>
                    <a:pt x="313" y="1207"/>
                  </a:cubicBezTo>
                  <a:cubicBezTo>
                    <a:pt x="314" y="1207"/>
                    <a:pt x="314" y="1207"/>
                    <a:pt x="314" y="1207"/>
                  </a:cubicBezTo>
                  <a:cubicBezTo>
                    <a:pt x="333" y="1207"/>
                    <a:pt x="351" y="1202"/>
                    <a:pt x="366" y="1193"/>
                  </a:cubicBezTo>
                  <a:cubicBezTo>
                    <a:pt x="382" y="1183"/>
                    <a:pt x="395" y="1170"/>
                    <a:pt x="404" y="1154"/>
                  </a:cubicBezTo>
                  <a:cubicBezTo>
                    <a:pt x="404" y="1154"/>
                    <a:pt x="404" y="1154"/>
                    <a:pt x="404" y="1153"/>
                  </a:cubicBezTo>
                  <a:cubicBezTo>
                    <a:pt x="409" y="1145"/>
                    <a:pt x="412" y="1135"/>
                    <a:pt x="414" y="1125"/>
                  </a:cubicBezTo>
                  <a:cubicBezTo>
                    <a:pt x="428" y="1122"/>
                    <a:pt x="442" y="1120"/>
                    <a:pt x="457" y="1119"/>
                  </a:cubicBezTo>
                  <a:cubicBezTo>
                    <a:pt x="461" y="1119"/>
                    <a:pt x="466" y="1119"/>
                    <a:pt x="471" y="1119"/>
                  </a:cubicBezTo>
                  <a:cubicBezTo>
                    <a:pt x="483" y="1120"/>
                    <a:pt x="496" y="1120"/>
                    <a:pt x="508" y="1120"/>
                  </a:cubicBezTo>
                  <a:cubicBezTo>
                    <a:pt x="509" y="1120"/>
                    <a:pt x="510" y="1120"/>
                    <a:pt x="511" y="1120"/>
                  </a:cubicBezTo>
                  <a:cubicBezTo>
                    <a:pt x="515" y="1120"/>
                    <a:pt x="518" y="1120"/>
                    <a:pt x="522" y="1121"/>
                  </a:cubicBezTo>
                  <a:cubicBezTo>
                    <a:pt x="544" y="1122"/>
                    <a:pt x="566" y="1124"/>
                    <a:pt x="588" y="1127"/>
                  </a:cubicBezTo>
                  <a:cubicBezTo>
                    <a:pt x="607" y="1130"/>
                    <a:pt x="626" y="1134"/>
                    <a:pt x="645" y="1139"/>
                  </a:cubicBezTo>
                  <a:cubicBezTo>
                    <a:pt x="648" y="1140"/>
                    <a:pt x="651" y="1140"/>
                    <a:pt x="654" y="1141"/>
                  </a:cubicBezTo>
                  <a:cubicBezTo>
                    <a:pt x="655" y="1150"/>
                    <a:pt x="658" y="1159"/>
                    <a:pt x="664" y="1167"/>
                  </a:cubicBezTo>
                  <a:cubicBezTo>
                    <a:pt x="674" y="1183"/>
                    <a:pt x="691" y="1192"/>
                    <a:pt x="703" y="1197"/>
                  </a:cubicBezTo>
                  <a:cubicBezTo>
                    <a:pt x="720" y="1204"/>
                    <a:pt x="737" y="1208"/>
                    <a:pt x="753" y="1208"/>
                  </a:cubicBezTo>
                  <a:cubicBezTo>
                    <a:pt x="758" y="1208"/>
                    <a:pt x="763" y="1208"/>
                    <a:pt x="768" y="1207"/>
                  </a:cubicBezTo>
                  <a:cubicBezTo>
                    <a:pt x="786" y="1205"/>
                    <a:pt x="803" y="1197"/>
                    <a:pt x="821" y="1185"/>
                  </a:cubicBezTo>
                  <a:cubicBezTo>
                    <a:pt x="830" y="1177"/>
                    <a:pt x="840" y="1169"/>
                    <a:pt x="848" y="1161"/>
                  </a:cubicBezTo>
                  <a:cubicBezTo>
                    <a:pt x="851" y="1158"/>
                    <a:pt x="854" y="1155"/>
                    <a:pt x="857" y="1153"/>
                  </a:cubicBezTo>
                  <a:cubicBezTo>
                    <a:pt x="869" y="1142"/>
                    <a:pt x="883" y="1129"/>
                    <a:pt x="899" y="1119"/>
                  </a:cubicBezTo>
                  <a:cubicBezTo>
                    <a:pt x="914" y="1110"/>
                    <a:pt x="930" y="1102"/>
                    <a:pt x="947" y="1093"/>
                  </a:cubicBezTo>
                  <a:cubicBezTo>
                    <a:pt x="955" y="1089"/>
                    <a:pt x="963" y="1085"/>
                    <a:pt x="971" y="1081"/>
                  </a:cubicBezTo>
                  <a:cubicBezTo>
                    <a:pt x="986" y="1074"/>
                    <a:pt x="1003" y="1065"/>
                    <a:pt x="1016" y="1049"/>
                  </a:cubicBezTo>
                  <a:cubicBezTo>
                    <a:pt x="1022" y="1042"/>
                    <a:pt x="1026" y="1035"/>
                    <a:pt x="1030" y="1026"/>
                  </a:cubicBezTo>
                  <a:cubicBezTo>
                    <a:pt x="1030" y="1026"/>
                    <a:pt x="1030" y="1025"/>
                    <a:pt x="1030" y="1025"/>
                  </a:cubicBezTo>
                  <a:cubicBezTo>
                    <a:pt x="1034" y="1014"/>
                    <a:pt x="1032" y="1003"/>
                    <a:pt x="1026" y="993"/>
                  </a:cubicBezTo>
                  <a:close/>
                  <a:moveTo>
                    <a:pt x="773" y="587"/>
                  </a:moveTo>
                  <a:cubicBezTo>
                    <a:pt x="799" y="606"/>
                    <a:pt x="817" y="635"/>
                    <a:pt x="822" y="667"/>
                  </a:cubicBezTo>
                  <a:cubicBezTo>
                    <a:pt x="827" y="692"/>
                    <a:pt x="827" y="713"/>
                    <a:pt x="820" y="742"/>
                  </a:cubicBezTo>
                  <a:cubicBezTo>
                    <a:pt x="815" y="761"/>
                    <a:pt x="808" y="779"/>
                    <a:pt x="801" y="798"/>
                  </a:cubicBezTo>
                  <a:cubicBezTo>
                    <a:pt x="808" y="798"/>
                    <a:pt x="814" y="798"/>
                    <a:pt x="821" y="799"/>
                  </a:cubicBezTo>
                  <a:cubicBezTo>
                    <a:pt x="828" y="801"/>
                    <a:pt x="835" y="802"/>
                    <a:pt x="842" y="803"/>
                  </a:cubicBezTo>
                  <a:cubicBezTo>
                    <a:pt x="844" y="803"/>
                    <a:pt x="846" y="804"/>
                    <a:pt x="848" y="804"/>
                  </a:cubicBezTo>
                  <a:cubicBezTo>
                    <a:pt x="851" y="805"/>
                    <a:pt x="853" y="805"/>
                    <a:pt x="856" y="806"/>
                  </a:cubicBezTo>
                  <a:cubicBezTo>
                    <a:pt x="851" y="805"/>
                    <a:pt x="846" y="805"/>
                    <a:pt x="842" y="805"/>
                  </a:cubicBezTo>
                  <a:cubicBezTo>
                    <a:pt x="836" y="805"/>
                    <a:pt x="831" y="805"/>
                    <a:pt x="826" y="805"/>
                  </a:cubicBezTo>
                  <a:cubicBezTo>
                    <a:pt x="820" y="805"/>
                    <a:pt x="814" y="805"/>
                    <a:pt x="808" y="806"/>
                  </a:cubicBezTo>
                  <a:cubicBezTo>
                    <a:pt x="804" y="806"/>
                    <a:pt x="801" y="807"/>
                    <a:pt x="797" y="807"/>
                  </a:cubicBezTo>
                  <a:cubicBezTo>
                    <a:pt x="795" y="808"/>
                    <a:pt x="792" y="808"/>
                    <a:pt x="790" y="809"/>
                  </a:cubicBezTo>
                  <a:cubicBezTo>
                    <a:pt x="790" y="810"/>
                    <a:pt x="790" y="810"/>
                    <a:pt x="790" y="809"/>
                  </a:cubicBezTo>
                  <a:cubicBezTo>
                    <a:pt x="788" y="810"/>
                    <a:pt x="785" y="811"/>
                    <a:pt x="783" y="812"/>
                  </a:cubicBezTo>
                  <a:cubicBezTo>
                    <a:pt x="776" y="815"/>
                    <a:pt x="771" y="819"/>
                    <a:pt x="765" y="823"/>
                  </a:cubicBezTo>
                  <a:cubicBezTo>
                    <a:pt x="764" y="824"/>
                    <a:pt x="762" y="824"/>
                    <a:pt x="761" y="825"/>
                  </a:cubicBezTo>
                  <a:cubicBezTo>
                    <a:pt x="764" y="820"/>
                    <a:pt x="768" y="814"/>
                    <a:pt x="773" y="810"/>
                  </a:cubicBezTo>
                  <a:cubicBezTo>
                    <a:pt x="779" y="804"/>
                    <a:pt x="786" y="800"/>
                    <a:pt x="794" y="799"/>
                  </a:cubicBezTo>
                  <a:cubicBezTo>
                    <a:pt x="794" y="799"/>
                    <a:pt x="794" y="799"/>
                    <a:pt x="794" y="799"/>
                  </a:cubicBezTo>
                  <a:cubicBezTo>
                    <a:pt x="800" y="781"/>
                    <a:pt x="806" y="762"/>
                    <a:pt x="811" y="743"/>
                  </a:cubicBezTo>
                  <a:cubicBezTo>
                    <a:pt x="816" y="719"/>
                    <a:pt x="819" y="694"/>
                    <a:pt x="815" y="670"/>
                  </a:cubicBezTo>
                  <a:cubicBezTo>
                    <a:pt x="810" y="640"/>
                    <a:pt x="795" y="610"/>
                    <a:pt x="770" y="590"/>
                  </a:cubicBezTo>
                  <a:cubicBezTo>
                    <a:pt x="757" y="579"/>
                    <a:pt x="740" y="571"/>
                    <a:pt x="726" y="560"/>
                  </a:cubicBezTo>
                  <a:cubicBezTo>
                    <a:pt x="742" y="569"/>
                    <a:pt x="758" y="576"/>
                    <a:pt x="773" y="587"/>
                  </a:cubicBezTo>
                  <a:close/>
                  <a:moveTo>
                    <a:pt x="575" y="143"/>
                  </a:moveTo>
                  <a:cubicBezTo>
                    <a:pt x="581" y="143"/>
                    <a:pt x="586" y="143"/>
                    <a:pt x="592" y="147"/>
                  </a:cubicBezTo>
                  <a:cubicBezTo>
                    <a:pt x="605" y="156"/>
                    <a:pt x="611" y="165"/>
                    <a:pt x="616" y="177"/>
                  </a:cubicBezTo>
                  <a:cubicBezTo>
                    <a:pt x="617" y="180"/>
                    <a:pt x="618" y="185"/>
                    <a:pt x="617" y="187"/>
                  </a:cubicBezTo>
                  <a:cubicBezTo>
                    <a:pt x="610" y="174"/>
                    <a:pt x="601" y="162"/>
                    <a:pt x="589" y="154"/>
                  </a:cubicBezTo>
                  <a:cubicBezTo>
                    <a:pt x="583" y="150"/>
                    <a:pt x="576" y="147"/>
                    <a:pt x="569" y="146"/>
                  </a:cubicBezTo>
                  <a:cubicBezTo>
                    <a:pt x="570" y="143"/>
                    <a:pt x="573" y="143"/>
                    <a:pt x="575" y="143"/>
                  </a:cubicBezTo>
                  <a:close/>
                  <a:moveTo>
                    <a:pt x="508" y="209"/>
                  </a:moveTo>
                  <a:cubicBezTo>
                    <a:pt x="513" y="196"/>
                    <a:pt x="522" y="186"/>
                    <a:pt x="533" y="178"/>
                  </a:cubicBezTo>
                  <a:cubicBezTo>
                    <a:pt x="536" y="176"/>
                    <a:pt x="540" y="174"/>
                    <a:pt x="544" y="172"/>
                  </a:cubicBezTo>
                  <a:cubicBezTo>
                    <a:pt x="551" y="169"/>
                    <a:pt x="558" y="169"/>
                    <a:pt x="566" y="170"/>
                  </a:cubicBezTo>
                  <a:cubicBezTo>
                    <a:pt x="573" y="171"/>
                    <a:pt x="580" y="173"/>
                    <a:pt x="586" y="177"/>
                  </a:cubicBezTo>
                  <a:cubicBezTo>
                    <a:pt x="598" y="185"/>
                    <a:pt x="607" y="198"/>
                    <a:pt x="612" y="212"/>
                  </a:cubicBezTo>
                  <a:cubicBezTo>
                    <a:pt x="616" y="225"/>
                    <a:pt x="618" y="238"/>
                    <a:pt x="617" y="252"/>
                  </a:cubicBezTo>
                  <a:cubicBezTo>
                    <a:pt x="616" y="263"/>
                    <a:pt x="615" y="273"/>
                    <a:pt x="610" y="283"/>
                  </a:cubicBezTo>
                  <a:cubicBezTo>
                    <a:pt x="608" y="288"/>
                    <a:pt x="605" y="293"/>
                    <a:pt x="601" y="297"/>
                  </a:cubicBezTo>
                  <a:cubicBezTo>
                    <a:pt x="596" y="296"/>
                    <a:pt x="592" y="295"/>
                    <a:pt x="589" y="294"/>
                  </a:cubicBezTo>
                  <a:cubicBezTo>
                    <a:pt x="582" y="292"/>
                    <a:pt x="575" y="290"/>
                    <a:pt x="569" y="288"/>
                  </a:cubicBezTo>
                  <a:cubicBezTo>
                    <a:pt x="573" y="287"/>
                    <a:pt x="576" y="286"/>
                    <a:pt x="580" y="284"/>
                  </a:cubicBezTo>
                  <a:cubicBezTo>
                    <a:pt x="584" y="281"/>
                    <a:pt x="587" y="277"/>
                    <a:pt x="590" y="272"/>
                  </a:cubicBezTo>
                  <a:cubicBezTo>
                    <a:pt x="592" y="268"/>
                    <a:pt x="594" y="263"/>
                    <a:pt x="594" y="258"/>
                  </a:cubicBezTo>
                  <a:cubicBezTo>
                    <a:pt x="595" y="249"/>
                    <a:pt x="594" y="239"/>
                    <a:pt x="590" y="231"/>
                  </a:cubicBezTo>
                  <a:cubicBezTo>
                    <a:pt x="586" y="223"/>
                    <a:pt x="579" y="216"/>
                    <a:pt x="570" y="213"/>
                  </a:cubicBezTo>
                  <a:cubicBezTo>
                    <a:pt x="567" y="212"/>
                    <a:pt x="563" y="211"/>
                    <a:pt x="559" y="212"/>
                  </a:cubicBezTo>
                  <a:cubicBezTo>
                    <a:pt x="554" y="212"/>
                    <a:pt x="550" y="213"/>
                    <a:pt x="547" y="216"/>
                  </a:cubicBezTo>
                  <a:cubicBezTo>
                    <a:pt x="543" y="218"/>
                    <a:pt x="540" y="221"/>
                    <a:pt x="538" y="224"/>
                  </a:cubicBezTo>
                  <a:cubicBezTo>
                    <a:pt x="533" y="231"/>
                    <a:pt x="531" y="240"/>
                    <a:pt x="531" y="248"/>
                  </a:cubicBezTo>
                  <a:cubicBezTo>
                    <a:pt x="530" y="254"/>
                    <a:pt x="531" y="261"/>
                    <a:pt x="533" y="267"/>
                  </a:cubicBezTo>
                  <a:cubicBezTo>
                    <a:pt x="534" y="269"/>
                    <a:pt x="535" y="272"/>
                    <a:pt x="536" y="274"/>
                  </a:cubicBezTo>
                  <a:cubicBezTo>
                    <a:pt x="532" y="272"/>
                    <a:pt x="529" y="269"/>
                    <a:pt x="525" y="267"/>
                  </a:cubicBezTo>
                  <a:cubicBezTo>
                    <a:pt x="522" y="266"/>
                    <a:pt x="519" y="264"/>
                    <a:pt x="516" y="263"/>
                  </a:cubicBezTo>
                  <a:cubicBezTo>
                    <a:pt x="515" y="260"/>
                    <a:pt x="514" y="257"/>
                    <a:pt x="512" y="254"/>
                  </a:cubicBezTo>
                  <a:cubicBezTo>
                    <a:pt x="511" y="251"/>
                    <a:pt x="508" y="247"/>
                    <a:pt x="506" y="244"/>
                  </a:cubicBezTo>
                  <a:cubicBezTo>
                    <a:pt x="504" y="232"/>
                    <a:pt x="504" y="220"/>
                    <a:pt x="508" y="209"/>
                  </a:cubicBezTo>
                  <a:close/>
                  <a:moveTo>
                    <a:pt x="562" y="229"/>
                  </a:moveTo>
                  <a:cubicBezTo>
                    <a:pt x="561" y="227"/>
                    <a:pt x="560" y="225"/>
                    <a:pt x="561" y="224"/>
                  </a:cubicBezTo>
                  <a:cubicBezTo>
                    <a:pt x="562" y="222"/>
                    <a:pt x="565" y="221"/>
                    <a:pt x="568" y="222"/>
                  </a:cubicBezTo>
                  <a:cubicBezTo>
                    <a:pt x="572" y="222"/>
                    <a:pt x="577" y="226"/>
                    <a:pt x="580" y="230"/>
                  </a:cubicBezTo>
                  <a:cubicBezTo>
                    <a:pt x="583" y="235"/>
                    <a:pt x="587" y="242"/>
                    <a:pt x="584" y="248"/>
                  </a:cubicBezTo>
                  <a:cubicBezTo>
                    <a:pt x="584" y="249"/>
                    <a:pt x="582" y="250"/>
                    <a:pt x="580" y="249"/>
                  </a:cubicBezTo>
                  <a:cubicBezTo>
                    <a:pt x="576" y="247"/>
                    <a:pt x="577" y="240"/>
                    <a:pt x="574" y="236"/>
                  </a:cubicBezTo>
                  <a:cubicBezTo>
                    <a:pt x="573" y="234"/>
                    <a:pt x="571" y="233"/>
                    <a:pt x="569" y="232"/>
                  </a:cubicBezTo>
                  <a:cubicBezTo>
                    <a:pt x="567" y="230"/>
                    <a:pt x="564" y="231"/>
                    <a:pt x="562" y="229"/>
                  </a:cubicBezTo>
                  <a:close/>
                  <a:moveTo>
                    <a:pt x="407" y="153"/>
                  </a:moveTo>
                  <a:cubicBezTo>
                    <a:pt x="408" y="153"/>
                    <a:pt x="409" y="152"/>
                    <a:pt x="409" y="153"/>
                  </a:cubicBezTo>
                  <a:cubicBezTo>
                    <a:pt x="415" y="153"/>
                    <a:pt x="420" y="154"/>
                    <a:pt x="424" y="156"/>
                  </a:cubicBezTo>
                  <a:cubicBezTo>
                    <a:pt x="430" y="158"/>
                    <a:pt x="435" y="162"/>
                    <a:pt x="440" y="165"/>
                  </a:cubicBezTo>
                  <a:cubicBezTo>
                    <a:pt x="442" y="167"/>
                    <a:pt x="444" y="168"/>
                    <a:pt x="445" y="170"/>
                  </a:cubicBezTo>
                  <a:cubicBezTo>
                    <a:pt x="449" y="176"/>
                    <a:pt x="451" y="182"/>
                    <a:pt x="452" y="189"/>
                  </a:cubicBezTo>
                  <a:cubicBezTo>
                    <a:pt x="448" y="180"/>
                    <a:pt x="442" y="172"/>
                    <a:pt x="433" y="165"/>
                  </a:cubicBezTo>
                  <a:cubicBezTo>
                    <a:pt x="429" y="161"/>
                    <a:pt x="424" y="158"/>
                    <a:pt x="418" y="156"/>
                  </a:cubicBezTo>
                  <a:cubicBezTo>
                    <a:pt x="414" y="154"/>
                    <a:pt x="410" y="153"/>
                    <a:pt x="406" y="153"/>
                  </a:cubicBezTo>
                  <a:lnTo>
                    <a:pt x="407" y="153"/>
                  </a:lnTo>
                  <a:close/>
                  <a:moveTo>
                    <a:pt x="377" y="205"/>
                  </a:moveTo>
                  <a:cubicBezTo>
                    <a:pt x="379" y="198"/>
                    <a:pt x="383" y="191"/>
                    <a:pt x="388" y="187"/>
                  </a:cubicBezTo>
                  <a:cubicBezTo>
                    <a:pt x="393" y="182"/>
                    <a:pt x="400" y="178"/>
                    <a:pt x="407" y="178"/>
                  </a:cubicBezTo>
                  <a:cubicBezTo>
                    <a:pt x="412" y="178"/>
                    <a:pt x="418" y="179"/>
                    <a:pt x="422" y="181"/>
                  </a:cubicBezTo>
                  <a:cubicBezTo>
                    <a:pt x="427" y="184"/>
                    <a:pt x="432" y="187"/>
                    <a:pt x="435" y="191"/>
                  </a:cubicBezTo>
                  <a:cubicBezTo>
                    <a:pt x="443" y="199"/>
                    <a:pt x="448" y="209"/>
                    <a:pt x="452" y="219"/>
                  </a:cubicBezTo>
                  <a:cubicBezTo>
                    <a:pt x="455" y="229"/>
                    <a:pt x="457" y="239"/>
                    <a:pt x="457" y="249"/>
                  </a:cubicBezTo>
                  <a:cubicBezTo>
                    <a:pt x="454" y="253"/>
                    <a:pt x="451" y="257"/>
                    <a:pt x="448" y="261"/>
                  </a:cubicBezTo>
                  <a:cubicBezTo>
                    <a:pt x="444" y="262"/>
                    <a:pt x="440" y="264"/>
                    <a:pt x="436" y="266"/>
                  </a:cubicBezTo>
                  <a:cubicBezTo>
                    <a:pt x="438" y="258"/>
                    <a:pt x="437" y="249"/>
                    <a:pt x="435" y="240"/>
                  </a:cubicBezTo>
                  <a:cubicBezTo>
                    <a:pt x="432" y="233"/>
                    <a:pt x="429" y="226"/>
                    <a:pt x="423" y="221"/>
                  </a:cubicBezTo>
                  <a:cubicBezTo>
                    <a:pt x="420" y="218"/>
                    <a:pt x="416" y="216"/>
                    <a:pt x="413" y="216"/>
                  </a:cubicBezTo>
                  <a:cubicBezTo>
                    <a:pt x="409" y="215"/>
                    <a:pt x="405" y="215"/>
                    <a:pt x="402" y="217"/>
                  </a:cubicBezTo>
                  <a:cubicBezTo>
                    <a:pt x="398" y="218"/>
                    <a:pt x="395" y="221"/>
                    <a:pt x="393" y="225"/>
                  </a:cubicBezTo>
                  <a:cubicBezTo>
                    <a:pt x="391" y="229"/>
                    <a:pt x="390" y="233"/>
                    <a:pt x="390" y="237"/>
                  </a:cubicBezTo>
                  <a:cubicBezTo>
                    <a:pt x="388" y="246"/>
                    <a:pt x="388" y="255"/>
                    <a:pt x="391" y="264"/>
                  </a:cubicBezTo>
                  <a:cubicBezTo>
                    <a:pt x="393" y="270"/>
                    <a:pt x="397" y="275"/>
                    <a:pt x="401" y="279"/>
                  </a:cubicBezTo>
                  <a:cubicBezTo>
                    <a:pt x="403" y="282"/>
                    <a:pt x="406" y="284"/>
                    <a:pt x="409" y="286"/>
                  </a:cubicBezTo>
                  <a:cubicBezTo>
                    <a:pt x="407" y="288"/>
                    <a:pt x="404" y="290"/>
                    <a:pt x="402" y="293"/>
                  </a:cubicBezTo>
                  <a:cubicBezTo>
                    <a:pt x="399" y="296"/>
                    <a:pt x="395" y="299"/>
                    <a:pt x="392" y="302"/>
                  </a:cubicBezTo>
                  <a:cubicBezTo>
                    <a:pt x="392" y="302"/>
                    <a:pt x="391" y="301"/>
                    <a:pt x="391" y="301"/>
                  </a:cubicBezTo>
                  <a:cubicBezTo>
                    <a:pt x="387" y="297"/>
                    <a:pt x="383" y="291"/>
                    <a:pt x="381" y="285"/>
                  </a:cubicBezTo>
                  <a:cubicBezTo>
                    <a:pt x="376" y="273"/>
                    <a:pt x="375" y="260"/>
                    <a:pt x="374" y="247"/>
                  </a:cubicBezTo>
                  <a:cubicBezTo>
                    <a:pt x="373" y="233"/>
                    <a:pt x="372" y="218"/>
                    <a:pt x="377" y="205"/>
                  </a:cubicBezTo>
                  <a:close/>
                  <a:moveTo>
                    <a:pt x="421" y="239"/>
                  </a:moveTo>
                  <a:cubicBezTo>
                    <a:pt x="421" y="237"/>
                    <a:pt x="419" y="236"/>
                    <a:pt x="418" y="234"/>
                  </a:cubicBezTo>
                  <a:cubicBezTo>
                    <a:pt x="416" y="232"/>
                    <a:pt x="414" y="232"/>
                    <a:pt x="413" y="229"/>
                  </a:cubicBezTo>
                  <a:cubicBezTo>
                    <a:pt x="413" y="228"/>
                    <a:pt x="412" y="226"/>
                    <a:pt x="413" y="225"/>
                  </a:cubicBezTo>
                  <a:cubicBezTo>
                    <a:pt x="415" y="224"/>
                    <a:pt x="418" y="225"/>
                    <a:pt x="420" y="226"/>
                  </a:cubicBezTo>
                  <a:cubicBezTo>
                    <a:pt x="424" y="228"/>
                    <a:pt x="427" y="232"/>
                    <a:pt x="428" y="236"/>
                  </a:cubicBezTo>
                  <a:cubicBezTo>
                    <a:pt x="430" y="241"/>
                    <a:pt x="430" y="248"/>
                    <a:pt x="427" y="252"/>
                  </a:cubicBezTo>
                  <a:cubicBezTo>
                    <a:pt x="426" y="253"/>
                    <a:pt x="424" y="253"/>
                    <a:pt x="423" y="252"/>
                  </a:cubicBezTo>
                  <a:cubicBezTo>
                    <a:pt x="420" y="249"/>
                    <a:pt x="423" y="243"/>
                    <a:pt x="421" y="239"/>
                  </a:cubicBezTo>
                  <a:close/>
                  <a:moveTo>
                    <a:pt x="371" y="342"/>
                  </a:moveTo>
                  <a:cubicBezTo>
                    <a:pt x="372" y="338"/>
                    <a:pt x="372" y="334"/>
                    <a:pt x="374" y="330"/>
                  </a:cubicBezTo>
                  <a:cubicBezTo>
                    <a:pt x="375" y="324"/>
                    <a:pt x="378" y="320"/>
                    <a:pt x="382" y="316"/>
                  </a:cubicBezTo>
                  <a:cubicBezTo>
                    <a:pt x="388" y="309"/>
                    <a:pt x="395" y="302"/>
                    <a:pt x="402" y="297"/>
                  </a:cubicBezTo>
                  <a:cubicBezTo>
                    <a:pt x="415" y="282"/>
                    <a:pt x="432" y="270"/>
                    <a:pt x="451" y="264"/>
                  </a:cubicBezTo>
                  <a:cubicBezTo>
                    <a:pt x="467" y="258"/>
                    <a:pt x="486" y="257"/>
                    <a:pt x="503" y="262"/>
                  </a:cubicBezTo>
                  <a:cubicBezTo>
                    <a:pt x="510" y="264"/>
                    <a:pt x="518" y="268"/>
                    <a:pt x="525" y="271"/>
                  </a:cubicBezTo>
                  <a:cubicBezTo>
                    <a:pt x="531" y="275"/>
                    <a:pt x="538" y="279"/>
                    <a:pt x="545" y="282"/>
                  </a:cubicBezTo>
                  <a:cubicBezTo>
                    <a:pt x="559" y="289"/>
                    <a:pt x="573" y="294"/>
                    <a:pt x="589" y="298"/>
                  </a:cubicBezTo>
                  <a:cubicBezTo>
                    <a:pt x="593" y="299"/>
                    <a:pt x="598" y="300"/>
                    <a:pt x="603" y="302"/>
                  </a:cubicBezTo>
                  <a:cubicBezTo>
                    <a:pt x="606" y="304"/>
                    <a:pt x="610" y="306"/>
                    <a:pt x="612" y="309"/>
                  </a:cubicBezTo>
                  <a:cubicBezTo>
                    <a:pt x="612" y="309"/>
                    <a:pt x="612" y="310"/>
                    <a:pt x="612" y="310"/>
                  </a:cubicBezTo>
                  <a:cubicBezTo>
                    <a:pt x="612" y="310"/>
                    <a:pt x="613" y="311"/>
                    <a:pt x="613" y="311"/>
                  </a:cubicBezTo>
                  <a:cubicBezTo>
                    <a:pt x="614" y="314"/>
                    <a:pt x="615" y="317"/>
                    <a:pt x="616" y="319"/>
                  </a:cubicBezTo>
                  <a:cubicBezTo>
                    <a:pt x="616" y="322"/>
                    <a:pt x="616" y="325"/>
                    <a:pt x="616" y="328"/>
                  </a:cubicBezTo>
                  <a:cubicBezTo>
                    <a:pt x="615" y="334"/>
                    <a:pt x="613" y="340"/>
                    <a:pt x="613" y="346"/>
                  </a:cubicBezTo>
                  <a:cubicBezTo>
                    <a:pt x="612" y="350"/>
                    <a:pt x="612" y="355"/>
                    <a:pt x="610" y="359"/>
                  </a:cubicBezTo>
                  <a:cubicBezTo>
                    <a:pt x="608" y="363"/>
                    <a:pt x="604" y="366"/>
                    <a:pt x="600" y="368"/>
                  </a:cubicBezTo>
                  <a:cubicBezTo>
                    <a:pt x="596" y="370"/>
                    <a:pt x="591" y="372"/>
                    <a:pt x="586" y="373"/>
                  </a:cubicBezTo>
                  <a:cubicBezTo>
                    <a:pt x="566" y="381"/>
                    <a:pt x="551" y="397"/>
                    <a:pt x="532" y="409"/>
                  </a:cubicBezTo>
                  <a:cubicBezTo>
                    <a:pt x="522" y="415"/>
                    <a:pt x="512" y="419"/>
                    <a:pt x="501" y="423"/>
                  </a:cubicBezTo>
                  <a:cubicBezTo>
                    <a:pt x="489" y="426"/>
                    <a:pt x="476" y="428"/>
                    <a:pt x="464" y="427"/>
                  </a:cubicBezTo>
                  <a:cubicBezTo>
                    <a:pt x="454" y="426"/>
                    <a:pt x="443" y="422"/>
                    <a:pt x="435" y="416"/>
                  </a:cubicBezTo>
                  <a:cubicBezTo>
                    <a:pt x="423" y="408"/>
                    <a:pt x="415" y="395"/>
                    <a:pt x="405" y="383"/>
                  </a:cubicBezTo>
                  <a:cubicBezTo>
                    <a:pt x="400" y="376"/>
                    <a:pt x="394" y="369"/>
                    <a:pt x="387" y="363"/>
                  </a:cubicBezTo>
                  <a:cubicBezTo>
                    <a:pt x="389" y="364"/>
                    <a:pt x="392" y="366"/>
                    <a:pt x="395" y="369"/>
                  </a:cubicBezTo>
                  <a:cubicBezTo>
                    <a:pt x="399" y="372"/>
                    <a:pt x="402" y="376"/>
                    <a:pt x="406" y="379"/>
                  </a:cubicBezTo>
                  <a:cubicBezTo>
                    <a:pt x="416" y="387"/>
                    <a:pt x="429" y="392"/>
                    <a:pt x="446" y="392"/>
                  </a:cubicBezTo>
                  <a:cubicBezTo>
                    <a:pt x="448" y="392"/>
                    <a:pt x="450" y="392"/>
                    <a:pt x="452" y="392"/>
                  </a:cubicBezTo>
                  <a:cubicBezTo>
                    <a:pt x="464" y="392"/>
                    <a:pt x="475" y="390"/>
                    <a:pt x="486" y="387"/>
                  </a:cubicBezTo>
                  <a:cubicBezTo>
                    <a:pt x="498" y="385"/>
                    <a:pt x="509" y="381"/>
                    <a:pt x="517" y="379"/>
                  </a:cubicBezTo>
                  <a:cubicBezTo>
                    <a:pt x="534" y="372"/>
                    <a:pt x="548" y="363"/>
                    <a:pt x="560" y="353"/>
                  </a:cubicBezTo>
                  <a:cubicBezTo>
                    <a:pt x="562" y="351"/>
                    <a:pt x="562" y="351"/>
                    <a:pt x="562" y="351"/>
                  </a:cubicBezTo>
                  <a:cubicBezTo>
                    <a:pt x="567" y="347"/>
                    <a:pt x="572" y="343"/>
                    <a:pt x="576" y="340"/>
                  </a:cubicBezTo>
                  <a:cubicBezTo>
                    <a:pt x="576" y="340"/>
                    <a:pt x="577" y="340"/>
                    <a:pt x="577" y="340"/>
                  </a:cubicBezTo>
                  <a:cubicBezTo>
                    <a:pt x="580" y="337"/>
                    <a:pt x="583" y="336"/>
                    <a:pt x="587" y="334"/>
                  </a:cubicBezTo>
                  <a:cubicBezTo>
                    <a:pt x="589" y="333"/>
                    <a:pt x="591" y="332"/>
                    <a:pt x="593" y="331"/>
                  </a:cubicBezTo>
                  <a:cubicBezTo>
                    <a:pt x="593" y="331"/>
                    <a:pt x="594" y="331"/>
                    <a:pt x="594" y="330"/>
                  </a:cubicBezTo>
                  <a:cubicBezTo>
                    <a:pt x="595" y="329"/>
                    <a:pt x="595" y="329"/>
                    <a:pt x="595" y="329"/>
                  </a:cubicBezTo>
                  <a:cubicBezTo>
                    <a:pt x="595" y="329"/>
                    <a:pt x="596" y="329"/>
                    <a:pt x="596" y="329"/>
                  </a:cubicBezTo>
                  <a:cubicBezTo>
                    <a:pt x="596" y="329"/>
                    <a:pt x="596" y="328"/>
                    <a:pt x="596" y="328"/>
                  </a:cubicBezTo>
                  <a:cubicBezTo>
                    <a:pt x="598" y="327"/>
                    <a:pt x="599" y="324"/>
                    <a:pt x="599" y="322"/>
                  </a:cubicBezTo>
                  <a:cubicBezTo>
                    <a:pt x="597" y="322"/>
                    <a:pt x="596" y="322"/>
                    <a:pt x="595" y="322"/>
                  </a:cubicBezTo>
                  <a:cubicBezTo>
                    <a:pt x="592" y="321"/>
                    <a:pt x="588" y="321"/>
                    <a:pt x="584" y="322"/>
                  </a:cubicBezTo>
                  <a:cubicBezTo>
                    <a:pt x="582" y="323"/>
                    <a:pt x="580" y="324"/>
                    <a:pt x="578" y="326"/>
                  </a:cubicBezTo>
                  <a:cubicBezTo>
                    <a:pt x="576" y="327"/>
                    <a:pt x="574" y="329"/>
                    <a:pt x="573" y="331"/>
                  </a:cubicBezTo>
                  <a:cubicBezTo>
                    <a:pt x="568" y="336"/>
                    <a:pt x="562" y="340"/>
                    <a:pt x="556" y="344"/>
                  </a:cubicBezTo>
                  <a:cubicBezTo>
                    <a:pt x="543" y="354"/>
                    <a:pt x="530" y="363"/>
                    <a:pt x="515" y="369"/>
                  </a:cubicBezTo>
                  <a:cubicBezTo>
                    <a:pt x="506" y="372"/>
                    <a:pt x="496" y="375"/>
                    <a:pt x="485" y="377"/>
                  </a:cubicBezTo>
                  <a:cubicBezTo>
                    <a:pt x="473" y="379"/>
                    <a:pt x="460" y="381"/>
                    <a:pt x="447" y="381"/>
                  </a:cubicBezTo>
                  <a:cubicBezTo>
                    <a:pt x="434" y="380"/>
                    <a:pt x="421" y="377"/>
                    <a:pt x="410" y="370"/>
                  </a:cubicBezTo>
                  <a:cubicBezTo>
                    <a:pt x="405" y="367"/>
                    <a:pt x="400" y="363"/>
                    <a:pt x="395" y="360"/>
                  </a:cubicBezTo>
                  <a:cubicBezTo>
                    <a:pt x="390" y="357"/>
                    <a:pt x="385" y="354"/>
                    <a:pt x="379" y="353"/>
                  </a:cubicBezTo>
                  <a:cubicBezTo>
                    <a:pt x="378" y="353"/>
                    <a:pt x="377" y="353"/>
                    <a:pt x="375" y="353"/>
                  </a:cubicBezTo>
                  <a:cubicBezTo>
                    <a:pt x="375" y="353"/>
                    <a:pt x="374" y="352"/>
                    <a:pt x="374" y="352"/>
                  </a:cubicBezTo>
                  <a:cubicBezTo>
                    <a:pt x="374" y="353"/>
                    <a:pt x="374" y="353"/>
                    <a:pt x="374" y="353"/>
                  </a:cubicBezTo>
                  <a:cubicBezTo>
                    <a:pt x="374" y="354"/>
                    <a:pt x="374" y="354"/>
                    <a:pt x="374" y="355"/>
                  </a:cubicBezTo>
                  <a:cubicBezTo>
                    <a:pt x="373" y="354"/>
                    <a:pt x="373" y="353"/>
                    <a:pt x="372" y="352"/>
                  </a:cubicBezTo>
                  <a:cubicBezTo>
                    <a:pt x="371" y="351"/>
                    <a:pt x="371" y="350"/>
                    <a:pt x="371" y="349"/>
                  </a:cubicBezTo>
                  <a:cubicBezTo>
                    <a:pt x="370" y="348"/>
                    <a:pt x="370" y="347"/>
                    <a:pt x="370" y="347"/>
                  </a:cubicBezTo>
                  <a:cubicBezTo>
                    <a:pt x="370" y="345"/>
                    <a:pt x="371" y="343"/>
                    <a:pt x="371" y="342"/>
                  </a:cubicBezTo>
                  <a:close/>
                  <a:moveTo>
                    <a:pt x="390" y="1142"/>
                  </a:moveTo>
                  <a:cubicBezTo>
                    <a:pt x="382" y="1156"/>
                    <a:pt x="372" y="1168"/>
                    <a:pt x="358" y="1176"/>
                  </a:cubicBezTo>
                  <a:cubicBezTo>
                    <a:pt x="345" y="1184"/>
                    <a:pt x="330" y="1188"/>
                    <a:pt x="314" y="1187"/>
                  </a:cubicBezTo>
                  <a:cubicBezTo>
                    <a:pt x="290" y="1186"/>
                    <a:pt x="268" y="1174"/>
                    <a:pt x="245" y="1165"/>
                  </a:cubicBezTo>
                  <a:cubicBezTo>
                    <a:pt x="198" y="1146"/>
                    <a:pt x="148" y="1141"/>
                    <a:pt x="100" y="1126"/>
                  </a:cubicBezTo>
                  <a:cubicBezTo>
                    <a:pt x="86" y="1122"/>
                    <a:pt x="71" y="1117"/>
                    <a:pt x="57" y="1113"/>
                  </a:cubicBezTo>
                  <a:cubicBezTo>
                    <a:pt x="50" y="1111"/>
                    <a:pt x="43" y="1109"/>
                    <a:pt x="37" y="1106"/>
                  </a:cubicBezTo>
                  <a:cubicBezTo>
                    <a:pt x="31" y="1104"/>
                    <a:pt x="25" y="1099"/>
                    <a:pt x="22" y="1094"/>
                  </a:cubicBezTo>
                  <a:cubicBezTo>
                    <a:pt x="19" y="1089"/>
                    <a:pt x="18" y="1084"/>
                    <a:pt x="18" y="1078"/>
                  </a:cubicBezTo>
                  <a:cubicBezTo>
                    <a:pt x="18" y="1073"/>
                    <a:pt x="19" y="1068"/>
                    <a:pt x="21" y="1063"/>
                  </a:cubicBezTo>
                  <a:cubicBezTo>
                    <a:pt x="25" y="1053"/>
                    <a:pt x="30" y="1044"/>
                    <a:pt x="34" y="1034"/>
                  </a:cubicBezTo>
                  <a:cubicBezTo>
                    <a:pt x="41" y="1018"/>
                    <a:pt x="42" y="1001"/>
                    <a:pt x="41" y="984"/>
                  </a:cubicBezTo>
                  <a:cubicBezTo>
                    <a:pt x="40" y="966"/>
                    <a:pt x="37" y="949"/>
                    <a:pt x="36" y="932"/>
                  </a:cubicBezTo>
                  <a:cubicBezTo>
                    <a:pt x="36" y="925"/>
                    <a:pt x="35" y="917"/>
                    <a:pt x="37" y="909"/>
                  </a:cubicBezTo>
                  <a:cubicBezTo>
                    <a:pt x="38" y="902"/>
                    <a:pt x="42" y="894"/>
                    <a:pt x="47" y="889"/>
                  </a:cubicBezTo>
                  <a:cubicBezTo>
                    <a:pt x="52" y="884"/>
                    <a:pt x="59" y="881"/>
                    <a:pt x="66" y="880"/>
                  </a:cubicBezTo>
                  <a:cubicBezTo>
                    <a:pt x="73" y="878"/>
                    <a:pt x="80" y="878"/>
                    <a:pt x="87" y="879"/>
                  </a:cubicBezTo>
                  <a:cubicBezTo>
                    <a:pt x="94" y="879"/>
                    <a:pt x="101" y="879"/>
                    <a:pt x="108" y="878"/>
                  </a:cubicBezTo>
                  <a:cubicBezTo>
                    <a:pt x="115" y="878"/>
                    <a:pt x="122" y="876"/>
                    <a:pt x="129" y="873"/>
                  </a:cubicBezTo>
                  <a:cubicBezTo>
                    <a:pt x="134" y="869"/>
                    <a:pt x="139" y="864"/>
                    <a:pt x="143" y="859"/>
                  </a:cubicBezTo>
                  <a:cubicBezTo>
                    <a:pt x="147" y="854"/>
                    <a:pt x="150" y="848"/>
                    <a:pt x="154" y="842"/>
                  </a:cubicBezTo>
                  <a:cubicBezTo>
                    <a:pt x="157" y="836"/>
                    <a:pt x="160" y="830"/>
                    <a:pt x="165" y="825"/>
                  </a:cubicBezTo>
                  <a:cubicBezTo>
                    <a:pt x="169" y="820"/>
                    <a:pt x="174" y="815"/>
                    <a:pt x="180" y="813"/>
                  </a:cubicBezTo>
                  <a:cubicBezTo>
                    <a:pt x="187" y="810"/>
                    <a:pt x="194" y="809"/>
                    <a:pt x="201" y="811"/>
                  </a:cubicBezTo>
                  <a:cubicBezTo>
                    <a:pt x="208" y="812"/>
                    <a:pt x="214" y="815"/>
                    <a:pt x="220" y="819"/>
                  </a:cubicBezTo>
                  <a:cubicBezTo>
                    <a:pt x="231" y="827"/>
                    <a:pt x="240" y="838"/>
                    <a:pt x="248" y="849"/>
                  </a:cubicBezTo>
                  <a:cubicBezTo>
                    <a:pt x="266" y="875"/>
                    <a:pt x="284" y="901"/>
                    <a:pt x="301" y="928"/>
                  </a:cubicBezTo>
                  <a:cubicBezTo>
                    <a:pt x="314" y="951"/>
                    <a:pt x="326" y="974"/>
                    <a:pt x="341" y="994"/>
                  </a:cubicBezTo>
                  <a:cubicBezTo>
                    <a:pt x="351" y="1008"/>
                    <a:pt x="363" y="1020"/>
                    <a:pt x="373" y="1034"/>
                  </a:cubicBezTo>
                  <a:cubicBezTo>
                    <a:pt x="383" y="1048"/>
                    <a:pt x="392" y="1062"/>
                    <a:pt x="396" y="1078"/>
                  </a:cubicBezTo>
                  <a:cubicBezTo>
                    <a:pt x="402" y="1100"/>
                    <a:pt x="400" y="1123"/>
                    <a:pt x="390" y="1142"/>
                  </a:cubicBezTo>
                  <a:close/>
                  <a:moveTo>
                    <a:pt x="584" y="1049"/>
                  </a:moveTo>
                  <a:cubicBezTo>
                    <a:pt x="529" y="1078"/>
                    <a:pt x="462" y="1081"/>
                    <a:pt x="404" y="1058"/>
                  </a:cubicBezTo>
                  <a:cubicBezTo>
                    <a:pt x="400" y="1048"/>
                    <a:pt x="394" y="1038"/>
                    <a:pt x="386" y="1028"/>
                  </a:cubicBezTo>
                  <a:cubicBezTo>
                    <a:pt x="380" y="1021"/>
                    <a:pt x="375" y="1015"/>
                    <a:pt x="369" y="1008"/>
                  </a:cubicBezTo>
                  <a:cubicBezTo>
                    <a:pt x="364" y="1002"/>
                    <a:pt x="359" y="996"/>
                    <a:pt x="354" y="989"/>
                  </a:cubicBezTo>
                  <a:cubicBezTo>
                    <a:pt x="345" y="977"/>
                    <a:pt x="337" y="964"/>
                    <a:pt x="329" y="950"/>
                  </a:cubicBezTo>
                  <a:cubicBezTo>
                    <a:pt x="324" y="942"/>
                    <a:pt x="319" y="933"/>
                    <a:pt x="314" y="925"/>
                  </a:cubicBezTo>
                  <a:cubicBezTo>
                    <a:pt x="299" y="901"/>
                    <a:pt x="283" y="876"/>
                    <a:pt x="260" y="845"/>
                  </a:cubicBezTo>
                  <a:cubicBezTo>
                    <a:pt x="257" y="841"/>
                    <a:pt x="254" y="836"/>
                    <a:pt x="250" y="832"/>
                  </a:cubicBezTo>
                  <a:cubicBezTo>
                    <a:pt x="249" y="828"/>
                    <a:pt x="249" y="824"/>
                    <a:pt x="249" y="820"/>
                  </a:cubicBezTo>
                  <a:cubicBezTo>
                    <a:pt x="244" y="815"/>
                    <a:pt x="239" y="809"/>
                    <a:pt x="236" y="803"/>
                  </a:cubicBezTo>
                  <a:cubicBezTo>
                    <a:pt x="230" y="794"/>
                    <a:pt x="227" y="783"/>
                    <a:pt x="225" y="772"/>
                  </a:cubicBezTo>
                  <a:cubicBezTo>
                    <a:pt x="219" y="743"/>
                    <a:pt x="221" y="712"/>
                    <a:pt x="231" y="684"/>
                  </a:cubicBezTo>
                  <a:cubicBezTo>
                    <a:pt x="235" y="673"/>
                    <a:pt x="240" y="662"/>
                    <a:pt x="245" y="652"/>
                  </a:cubicBezTo>
                  <a:cubicBezTo>
                    <a:pt x="254" y="633"/>
                    <a:pt x="262" y="615"/>
                    <a:pt x="273" y="598"/>
                  </a:cubicBezTo>
                  <a:cubicBezTo>
                    <a:pt x="274" y="597"/>
                    <a:pt x="275" y="595"/>
                    <a:pt x="276" y="594"/>
                  </a:cubicBezTo>
                  <a:cubicBezTo>
                    <a:pt x="269" y="614"/>
                    <a:pt x="262" y="634"/>
                    <a:pt x="254" y="653"/>
                  </a:cubicBezTo>
                  <a:cubicBezTo>
                    <a:pt x="249" y="665"/>
                    <a:pt x="243" y="676"/>
                    <a:pt x="239" y="688"/>
                  </a:cubicBezTo>
                  <a:cubicBezTo>
                    <a:pt x="229" y="715"/>
                    <a:pt x="226" y="746"/>
                    <a:pt x="234" y="774"/>
                  </a:cubicBezTo>
                  <a:cubicBezTo>
                    <a:pt x="237" y="785"/>
                    <a:pt x="241" y="796"/>
                    <a:pt x="247" y="806"/>
                  </a:cubicBezTo>
                  <a:cubicBezTo>
                    <a:pt x="248" y="807"/>
                    <a:pt x="248" y="808"/>
                    <a:pt x="249" y="808"/>
                  </a:cubicBezTo>
                  <a:cubicBezTo>
                    <a:pt x="248" y="795"/>
                    <a:pt x="249" y="782"/>
                    <a:pt x="250" y="769"/>
                  </a:cubicBezTo>
                  <a:cubicBezTo>
                    <a:pt x="254" y="726"/>
                    <a:pt x="266" y="684"/>
                    <a:pt x="284" y="644"/>
                  </a:cubicBezTo>
                  <a:cubicBezTo>
                    <a:pt x="295" y="618"/>
                    <a:pt x="309" y="593"/>
                    <a:pt x="326" y="569"/>
                  </a:cubicBezTo>
                  <a:cubicBezTo>
                    <a:pt x="324" y="554"/>
                    <a:pt x="325" y="539"/>
                    <a:pt x="330" y="524"/>
                  </a:cubicBezTo>
                  <a:cubicBezTo>
                    <a:pt x="337" y="500"/>
                    <a:pt x="351" y="480"/>
                    <a:pt x="366" y="459"/>
                  </a:cubicBezTo>
                  <a:cubicBezTo>
                    <a:pt x="374" y="448"/>
                    <a:pt x="383" y="436"/>
                    <a:pt x="387" y="422"/>
                  </a:cubicBezTo>
                  <a:cubicBezTo>
                    <a:pt x="390" y="409"/>
                    <a:pt x="389" y="395"/>
                    <a:pt x="390" y="382"/>
                  </a:cubicBezTo>
                  <a:cubicBezTo>
                    <a:pt x="390" y="382"/>
                    <a:pt x="390" y="382"/>
                    <a:pt x="390" y="382"/>
                  </a:cubicBezTo>
                  <a:cubicBezTo>
                    <a:pt x="394" y="385"/>
                    <a:pt x="397" y="389"/>
                    <a:pt x="400" y="393"/>
                  </a:cubicBezTo>
                  <a:cubicBezTo>
                    <a:pt x="401" y="393"/>
                    <a:pt x="401" y="393"/>
                    <a:pt x="401" y="393"/>
                  </a:cubicBezTo>
                  <a:cubicBezTo>
                    <a:pt x="404" y="396"/>
                    <a:pt x="407" y="400"/>
                    <a:pt x="410" y="404"/>
                  </a:cubicBezTo>
                  <a:cubicBezTo>
                    <a:pt x="416" y="411"/>
                    <a:pt x="423" y="419"/>
                    <a:pt x="432" y="424"/>
                  </a:cubicBezTo>
                  <a:cubicBezTo>
                    <a:pt x="441" y="430"/>
                    <a:pt x="451" y="434"/>
                    <a:pt x="464" y="435"/>
                  </a:cubicBezTo>
                  <a:cubicBezTo>
                    <a:pt x="466" y="435"/>
                    <a:pt x="468" y="435"/>
                    <a:pt x="470" y="435"/>
                  </a:cubicBezTo>
                  <a:cubicBezTo>
                    <a:pt x="480" y="435"/>
                    <a:pt x="491" y="434"/>
                    <a:pt x="503" y="431"/>
                  </a:cubicBezTo>
                  <a:cubicBezTo>
                    <a:pt x="513" y="428"/>
                    <a:pt x="524" y="424"/>
                    <a:pt x="535" y="418"/>
                  </a:cubicBezTo>
                  <a:cubicBezTo>
                    <a:pt x="535" y="418"/>
                    <a:pt x="535" y="418"/>
                    <a:pt x="535" y="418"/>
                  </a:cubicBezTo>
                  <a:cubicBezTo>
                    <a:pt x="541" y="414"/>
                    <a:pt x="547" y="410"/>
                    <a:pt x="553" y="406"/>
                  </a:cubicBezTo>
                  <a:cubicBezTo>
                    <a:pt x="565" y="397"/>
                    <a:pt x="575" y="389"/>
                    <a:pt x="588" y="386"/>
                  </a:cubicBezTo>
                  <a:cubicBezTo>
                    <a:pt x="588" y="386"/>
                    <a:pt x="588" y="386"/>
                    <a:pt x="588" y="386"/>
                  </a:cubicBezTo>
                  <a:cubicBezTo>
                    <a:pt x="593" y="384"/>
                    <a:pt x="596" y="383"/>
                    <a:pt x="601" y="382"/>
                  </a:cubicBezTo>
                  <a:cubicBezTo>
                    <a:pt x="602" y="382"/>
                    <a:pt x="602" y="382"/>
                    <a:pt x="603" y="381"/>
                  </a:cubicBezTo>
                  <a:cubicBezTo>
                    <a:pt x="604" y="381"/>
                    <a:pt x="605" y="380"/>
                    <a:pt x="607" y="379"/>
                  </a:cubicBezTo>
                  <a:cubicBezTo>
                    <a:pt x="607" y="378"/>
                    <a:pt x="608" y="378"/>
                    <a:pt x="609" y="377"/>
                  </a:cubicBezTo>
                  <a:cubicBezTo>
                    <a:pt x="611" y="376"/>
                    <a:pt x="612" y="375"/>
                    <a:pt x="613" y="373"/>
                  </a:cubicBezTo>
                  <a:cubicBezTo>
                    <a:pt x="617" y="380"/>
                    <a:pt x="620" y="388"/>
                    <a:pt x="623" y="395"/>
                  </a:cubicBezTo>
                  <a:cubicBezTo>
                    <a:pt x="632" y="416"/>
                    <a:pt x="644" y="436"/>
                    <a:pt x="653" y="457"/>
                  </a:cubicBezTo>
                  <a:cubicBezTo>
                    <a:pt x="666" y="485"/>
                    <a:pt x="675" y="516"/>
                    <a:pt x="680" y="547"/>
                  </a:cubicBezTo>
                  <a:cubicBezTo>
                    <a:pt x="697" y="564"/>
                    <a:pt x="711" y="585"/>
                    <a:pt x="722" y="607"/>
                  </a:cubicBezTo>
                  <a:cubicBezTo>
                    <a:pt x="753" y="672"/>
                    <a:pt x="753" y="747"/>
                    <a:pt x="745" y="819"/>
                  </a:cubicBezTo>
                  <a:cubicBezTo>
                    <a:pt x="745" y="821"/>
                    <a:pt x="745" y="823"/>
                    <a:pt x="744" y="824"/>
                  </a:cubicBezTo>
                  <a:cubicBezTo>
                    <a:pt x="741" y="824"/>
                    <a:pt x="738" y="823"/>
                    <a:pt x="735" y="823"/>
                  </a:cubicBezTo>
                  <a:cubicBezTo>
                    <a:pt x="729" y="822"/>
                    <a:pt x="729" y="822"/>
                    <a:pt x="729" y="822"/>
                  </a:cubicBezTo>
                  <a:cubicBezTo>
                    <a:pt x="724" y="821"/>
                    <a:pt x="717" y="820"/>
                    <a:pt x="710" y="821"/>
                  </a:cubicBezTo>
                  <a:cubicBezTo>
                    <a:pt x="701" y="821"/>
                    <a:pt x="692" y="824"/>
                    <a:pt x="685" y="829"/>
                  </a:cubicBezTo>
                  <a:cubicBezTo>
                    <a:pt x="685" y="829"/>
                    <a:pt x="685" y="829"/>
                    <a:pt x="685" y="830"/>
                  </a:cubicBezTo>
                  <a:cubicBezTo>
                    <a:pt x="675" y="838"/>
                    <a:pt x="672" y="849"/>
                    <a:pt x="671" y="856"/>
                  </a:cubicBezTo>
                  <a:cubicBezTo>
                    <a:pt x="670" y="864"/>
                    <a:pt x="670" y="871"/>
                    <a:pt x="671" y="879"/>
                  </a:cubicBezTo>
                  <a:cubicBezTo>
                    <a:pt x="673" y="914"/>
                    <a:pt x="673" y="948"/>
                    <a:pt x="670" y="980"/>
                  </a:cubicBezTo>
                  <a:cubicBezTo>
                    <a:pt x="669" y="981"/>
                    <a:pt x="668" y="982"/>
                    <a:pt x="667" y="983"/>
                  </a:cubicBezTo>
                  <a:cubicBezTo>
                    <a:pt x="642" y="1008"/>
                    <a:pt x="615" y="1032"/>
                    <a:pt x="584" y="1049"/>
                  </a:cubicBezTo>
                  <a:close/>
                  <a:moveTo>
                    <a:pt x="1014" y="1016"/>
                  </a:moveTo>
                  <a:cubicBezTo>
                    <a:pt x="1011" y="1023"/>
                    <a:pt x="1008" y="1029"/>
                    <a:pt x="1003" y="1035"/>
                  </a:cubicBezTo>
                  <a:cubicBezTo>
                    <a:pt x="992" y="1047"/>
                    <a:pt x="978" y="1056"/>
                    <a:pt x="963" y="1063"/>
                  </a:cubicBezTo>
                  <a:cubicBezTo>
                    <a:pt x="938" y="1076"/>
                    <a:pt x="913" y="1087"/>
                    <a:pt x="889" y="1102"/>
                  </a:cubicBezTo>
                  <a:cubicBezTo>
                    <a:pt x="874" y="1112"/>
                    <a:pt x="860" y="1124"/>
                    <a:pt x="846" y="1137"/>
                  </a:cubicBezTo>
                  <a:cubicBezTo>
                    <a:pt x="835" y="1148"/>
                    <a:pt x="824" y="1160"/>
                    <a:pt x="811" y="1169"/>
                  </a:cubicBezTo>
                  <a:cubicBezTo>
                    <a:pt x="798" y="1178"/>
                    <a:pt x="783" y="1185"/>
                    <a:pt x="767" y="1188"/>
                  </a:cubicBezTo>
                  <a:cubicBezTo>
                    <a:pt x="747" y="1190"/>
                    <a:pt x="727" y="1187"/>
                    <a:pt x="710" y="1179"/>
                  </a:cubicBezTo>
                  <a:cubicBezTo>
                    <a:pt x="697" y="1173"/>
                    <a:pt x="685" y="1166"/>
                    <a:pt x="678" y="1154"/>
                  </a:cubicBezTo>
                  <a:cubicBezTo>
                    <a:pt x="670" y="1142"/>
                    <a:pt x="669" y="1128"/>
                    <a:pt x="669" y="1114"/>
                  </a:cubicBezTo>
                  <a:cubicBezTo>
                    <a:pt x="669" y="1090"/>
                    <a:pt x="673" y="1066"/>
                    <a:pt x="677" y="1042"/>
                  </a:cubicBezTo>
                  <a:cubicBezTo>
                    <a:pt x="681" y="1022"/>
                    <a:pt x="684" y="1002"/>
                    <a:pt x="687" y="982"/>
                  </a:cubicBezTo>
                  <a:cubicBezTo>
                    <a:pt x="690" y="946"/>
                    <a:pt x="690" y="909"/>
                    <a:pt x="688" y="872"/>
                  </a:cubicBezTo>
                  <a:cubicBezTo>
                    <a:pt x="687" y="866"/>
                    <a:pt x="687" y="860"/>
                    <a:pt x="688" y="854"/>
                  </a:cubicBezTo>
                  <a:cubicBezTo>
                    <a:pt x="689" y="848"/>
                    <a:pt x="691" y="842"/>
                    <a:pt x="696" y="838"/>
                  </a:cubicBezTo>
                  <a:cubicBezTo>
                    <a:pt x="700" y="834"/>
                    <a:pt x="706" y="832"/>
                    <a:pt x="712" y="832"/>
                  </a:cubicBezTo>
                  <a:cubicBezTo>
                    <a:pt x="717" y="832"/>
                    <a:pt x="723" y="832"/>
                    <a:pt x="729" y="833"/>
                  </a:cubicBezTo>
                  <a:cubicBezTo>
                    <a:pt x="742" y="835"/>
                    <a:pt x="755" y="837"/>
                    <a:pt x="768" y="840"/>
                  </a:cubicBezTo>
                  <a:cubicBezTo>
                    <a:pt x="776" y="842"/>
                    <a:pt x="784" y="845"/>
                    <a:pt x="792" y="847"/>
                  </a:cubicBezTo>
                  <a:cubicBezTo>
                    <a:pt x="806" y="851"/>
                    <a:pt x="820" y="853"/>
                    <a:pt x="834" y="851"/>
                  </a:cubicBezTo>
                  <a:cubicBezTo>
                    <a:pt x="849" y="849"/>
                    <a:pt x="864" y="844"/>
                    <a:pt x="879" y="844"/>
                  </a:cubicBezTo>
                  <a:cubicBezTo>
                    <a:pt x="885" y="844"/>
                    <a:pt x="892" y="845"/>
                    <a:pt x="898" y="847"/>
                  </a:cubicBezTo>
                  <a:cubicBezTo>
                    <a:pt x="904" y="849"/>
                    <a:pt x="910" y="852"/>
                    <a:pt x="914" y="856"/>
                  </a:cubicBezTo>
                  <a:cubicBezTo>
                    <a:pt x="917" y="860"/>
                    <a:pt x="920" y="864"/>
                    <a:pt x="922" y="869"/>
                  </a:cubicBezTo>
                  <a:cubicBezTo>
                    <a:pt x="924" y="875"/>
                    <a:pt x="926" y="883"/>
                    <a:pt x="926" y="890"/>
                  </a:cubicBezTo>
                  <a:cubicBezTo>
                    <a:pt x="927" y="896"/>
                    <a:pt x="927" y="903"/>
                    <a:pt x="928" y="909"/>
                  </a:cubicBezTo>
                  <a:cubicBezTo>
                    <a:pt x="930" y="919"/>
                    <a:pt x="935" y="928"/>
                    <a:pt x="942" y="937"/>
                  </a:cubicBezTo>
                  <a:cubicBezTo>
                    <a:pt x="949" y="945"/>
                    <a:pt x="957" y="951"/>
                    <a:pt x="965" y="958"/>
                  </a:cubicBezTo>
                  <a:cubicBezTo>
                    <a:pt x="973" y="965"/>
                    <a:pt x="981" y="972"/>
                    <a:pt x="989" y="977"/>
                  </a:cubicBezTo>
                  <a:cubicBezTo>
                    <a:pt x="993" y="980"/>
                    <a:pt x="998" y="983"/>
                    <a:pt x="1002" y="986"/>
                  </a:cubicBezTo>
                  <a:cubicBezTo>
                    <a:pt x="1005" y="989"/>
                    <a:pt x="1009" y="992"/>
                    <a:pt x="1011" y="997"/>
                  </a:cubicBezTo>
                  <a:cubicBezTo>
                    <a:pt x="1015" y="1003"/>
                    <a:pt x="1016" y="1010"/>
                    <a:pt x="1014" y="10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grpSp>
        <p:nvGrpSpPr>
          <p:cNvPr id="10" name="Group 9">
            <a:extLst>
              <a:ext uri="{FF2B5EF4-FFF2-40B4-BE49-F238E27FC236}">
                <a16:creationId xmlns:a16="http://schemas.microsoft.com/office/drawing/2014/main" id="{ED1FEE64-E91C-4646-B994-3D9449BE6648}"/>
              </a:ext>
            </a:extLst>
          </p:cNvPr>
          <p:cNvGrpSpPr/>
          <p:nvPr/>
        </p:nvGrpSpPr>
        <p:grpSpPr>
          <a:xfrm>
            <a:off x="5982284" y="5106259"/>
            <a:ext cx="2209216" cy="370216"/>
            <a:chOff x="1814286" y="7761330"/>
            <a:chExt cx="9662611" cy="1619249"/>
          </a:xfrm>
          <a:solidFill>
            <a:schemeClr val="accent1"/>
          </a:solidFill>
        </p:grpSpPr>
        <p:sp>
          <p:nvSpPr>
            <p:cNvPr id="125" name="Freeform: Shape 124">
              <a:extLst>
                <a:ext uri="{FF2B5EF4-FFF2-40B4-BE49-F238E27FC236}">
                  <a16:creationId xmlns:a16="http://schemas.microsoft.com/office/drawing/2014/main" id="{BBC7CF94-094E-4260-9C76-DE107DB3013A}"/>
                </a:ext>
              </a:extLst>
            </p:cNvPr>
            <p:cNvSpPr/>
            <p:nvPr/>
          </p:nvSpPr>
          <p:spPr>
            <a:xfrm>
              <a:off x="1814286" y="7761330"/>
              <a:ext cx="1685626" cy="1619249"/>
            </a:xfrm>
            <a:custGeom>
              <a:avLst/>
              <a:gdLst>
                <a:gd name="connsiteX0" fmla="*/ 829296 w 1685626"/>
                <a:gd name="connsiteY0" fmla="*/ 1034895 h 1619249"/>
                <a:gd name="connsiteX1" fmla="*/ 850017 w 1685626"/>
                <a:gd name="connsiteY1" fmla="*/ 1038247 h 1619249"/>
                <a:gd name="connsiteX2" fmla="*/ 865438 w 1685626"/>
                <a:gd name="connsiteY2" fmla="*/ 1051656 h 1619249"/>
                <a:gd name="connsiteX3" fmla="*/ 957962 w 1685626"/>
                <a:gd name="connsiteY3" fmla="*/ 1218312 h 1619249"/>
                <a:gd name="connsiteX4" fmla="*/ 921338 w 1685626"/>
                <a:gd name="connsiteY4" fmla="*/ 1225974 h 1619249"/>
                <a:gd name="connsiteX5" fmla="*/ 838451 w 1685626"/>
                <a:gd name="connsiteY5" fmla="*/ 1235552 h 1619249"/>
                <a:gd name="connsiteX6" fmla="*/ 717013 w 1685626"/>
                <a:gd name="connsiteY6" fmla="*/ 1216397 h 1619249"/>
                <a:gd name="connsiteX7" fmla="*/ 811465 w 1685626"/>
                <a:gd name="connsiteY7" fmla="*/ 1045910 h 1619249"/>
                <a:gd name="connsiteX8" fmla="*/ 829296 w 1685626"/>
                <a:gd name="connsiteY8" fmla="*/ 1034895 h 1619249"/>
                <a:gd name="connsiteX9" fmla="*/ 674606 w 1685626"/>
                <a:gd name="connsiteY9" fmla="*/ 955877 h 1619249"/>
                <a:gd name="connsiteX10" fmla="*/ 707375 w 1685626"/>
                <a:gd name="connsiteY10" fmla="*/ 980780 h 1619249"/>
                <a:gd name="connsiteX11" fmla="*/ 705448 w 1685626"/>
                <a:gd name="connsiteY11" fmla="*/ 999936 h 1619249"/>
                <a:gd name="connsiteX12" fmla="*/ 632199 w 1685626"/>
                <a:gd name="connsiteY12" fmla="*/ 1176169 h 1619249"/>
                <a:gd name="connsiteX13" fmla="*/ 483775 w 1685626"/>
                <a:gd name="connsiteY13" fmla="*/ 988442 h 1619249"/>
                <a:gd name="connsiteX14" fmla="*/ 1000369 w 1685626"/>
                <a:gd name="connsiteY14" fmla="*/ 953962 h 1619249"/>
                <a:gd name="connsiteX15" fmla="*/ 1193128 w 1685626"/>
                <a:gd name="connsiteY15" fmla="*/ 986527 h 1619249"/>
                <a:gd name="connsiteX16" fmla="*/ 1156504 w 1685626"/>
                <a:gd name="connsiteY16" fmla="*/ 1059319 h 1619249"/>
                <a:gd name="connsiteX17" fmla="*/ 1040848 w 1685626"/>
                <a:gd name="connsiteY17" fmla="*/ 1174254 h 1619249"/>
                <a:gd name="connsiteX18" fmla="*/ 965672 w 1685626"/>
                <a:gd name="connsiteY18" fmla="*/ 994189 h 1619249"/>
                <a:gd name="connsiteX19" fmla="*/ 983021 w 1685626"/>
                <a:gd name="connsiteY19" fmla="*/ 957793 h 1619249"/>
                <a:gd name="connsiteX20" fmla="*/ 1000369 w 1685626"/>
                <a:gd name="connsiteY20" fmla="*/ 953962 h 1619249"/>
                <a:gd name="connsiteX21" fmla="*/ 809538 w 1685626"/>
                <a:gd name="connsiteY21" fmla="*/ 800714 h 1619249"/>
                <a:gd name="connsiteX22" fmla="*/ 867365 w 1685626"/>
                <a:gd name="connsiteY22" fmla="*/ 800714 h 1619249"/>
                <a:gd name="connsiteX23" fmla="*/ 903989 w 1685626"/>
                <a:gd name="connsiteY23" fmla="*/ 846688 h 1619249"/>
                <a:gd name="connsiteX24" fmla="*/ 890496 w 1685626"/>
                <a:gd name="connsiteY24" fmla="*/ 902241 h 1619249"/>
                <a:gd name="connsiteX25" fmla="*/ 838451 w 1685626"/>
                <a:gd name="connsiteY25" fmla="*/ 927143 h 1619249"/>
                <a:gd name="connsiteX26" fmla="*/ 786407 w 1685626"/>
                <a:gd name="connsiteY26" fmla="*/ 902241 h 1619249"/>
                <a:gd name="connsiteX27" fmla="*/ 772913 w 1685626"/>
                <a:gd name="connsiteY27" fmla="*/ 846688 h 1619249"/>
                <a:gd name="connsiteX28" fmla="*/ 1158431 w 1685626"/>
                <a:gd name="connsiteY28" fmla="*/ 664708 h 1619249"/>
                <a:gd name="connsiteX29" fmla="*/ 1204693 w 1685626"/>
                <a:gd name="connsiteY29" fmla="*/ 777728 h 1619249"/>
                <a:gd name="connsiteX30" fmla="*/ 1212404 w 1685626"/>
                <a:gd name="connsiteY30" fmla="*/ 898410 h 1619249"/>
                <a:gd name="connsiteX31" fmla="*/ 1029283 w 1685626"/>
                <a:gd name="connsiteY31" fmla="*/ 846688 h 1619249"/>
                <a:gd name="connsiteX32" fmla="*/ 1006152 w 1685626"/>
                <a:gd name="connsiteY32" fmla="*/ 808376 h 1619249"/>
                <a:gd name="connsiteX33" fmla="*/ 1013862 w 1685626"/>
                <a:gd name="connsiteY33" fmla="*/ 794968 h 1619249"/>
                <a:gd name="connsiteX34" fmla="*/ 516544 w 1685626"/>
                <a:gd name="connsiteY34" fmla="*/ 664708 h 1619249"/>
                <a:gd name="connsiteX35" fmla="*/ 659186 w 1685626"/>
                <a:gd name="connsiteY35" fmla="*/ 791136 h 1619249"/>
                <a:gd name="connsiteX36" fmla="*/ 663041 w 1685626"/>
                <a:gd name="connsiteY36" fmla="*/ 835194 h 1619249"/>
                <a:gd name="connsiteX37" fmla="*/ 647620 w 1685626"/>
                <a:gd name="connsiteY37" fmla="*/ 844772 h 1619249"/>
                <a:gd name="connsiteX38" fmla="*/ 460644 w 1685626"/>
                <a:gd name="connsiteY38" fmla="*/ 898410 h 1619249"/>
                <a:gd name="connsiteX39" fmla="*/ 516544 w 1685626"/>
                <a:gd name="connsiteY39" fmla="*/ 664708 h 1619249"/>
                <a:gd name="connsiteX40" fmla="*/ 882786 w 1685626"/>
                <a:gd name="connsiteY40" fmla="*/ 490389 h 1619249"/>
                <a:gd name="connsiteX41" fmla="*/ 1100604 w 1685626"/>
                <a:gd name="connsiteY41" fmla="*/ 593832 h 1619249"/>
                <a:gd name="connsiteX42" fmla="*/ 942541 w 1685626"/>
                <a:gd name="connsiteY42" fmla="*/ 704935 h 1619249"/>
                <a:gd name="connsiteX43" fmla="*/ 900134 w 1685626"/>
                <a:gd name="connsiteY43" fmla="*/ 697272 h 1619249"/>
                <a:gd name="connsiteX44" fmla="*/ 894352 w 1685626"/>
                <a:gd name="connsiteY44" fmla="*/ 683863 h 1619249"/>
                <a:gd name="connsiteX45" fmla="*/ 790262 w 1685626"/>
                <a:gd name="connsiteY45" fmla="*/ 488474 h 1619249"/>
                <a:gd name="connsiteX46" fmla="*/ 780624 w 1685626"/>
                <a:gd name="connsiteY46" fmla="*/ 680032 h 1619249"/>
                <a:gd name="connsiteX47" fmla="*/ 747855 w 1685626"/>
                <a:gd name="connsiteY47" fmla="*/ 710681 h 1619249"/>
                <a:gd name="connsiteX48" fmla="*/ 732434 w 1685626"/>
                <a:gd name="connsiteY48" fmla="*/ 706850 h 1619249"/>
                <a:gd name="connsiteX49" fmla="*/ 572444 w 1685626"/>
                <a:gd name="connsiteY49" fmla="*/ 593832 h 1619249"/>
                <a:gd name="connsiteX50" fmla="*/ 751710 w 1685626"/>
                <a:gd name="connsiteY50" fmla="*/ 496136 h 1619249"/>
                <a:gd name="connsiteX51" fmla="*/ 844234 w 1685626"/>
                <a:gd name="connsiteY51" fmla="*/ 204967 h 1619249"/>
                <a:gd name="connsiteX52" fmla="*/ 811465 w 1685626"/>
                <a:gd name="connsiteY52" fmla="*/ 218377 h 1619249"/>
                <a:gd name="connsiteX53" fmla="*/ 799900 w 1685626"/>
                <a:gd name="connsiteY53" fmla="*/ 245195 h 1619249"/>
                <a:gd name="connsiteX54" fmla="*/ 799900 w 1685626"/>
                <a:gd name="connsiteY54" fmla="*/ 254773 h 1619249"/>
                <a:gd name="connsiteX55" fmla="*/ 803755 w 1685626"/>
                <a:gd name="connsiteY55" fmla="*/ 277760 h 1619249"/>
                <a:gd name="connsiteX56" fmla="*/ 805682 w 1685626"/>
                <a:gd name="connsiteY56" fmla="*/ 289253 h 1619249"/>
                <a:gd name="connsiteX57" fmla="*/ 805682 w 1685626"/>
                <a:gd name="connsiteY57" fmla="*/ 291169 h 1619249"/>
                <a:gd name="connsiteX58" fmla="*/ 809538 w 1685626"/>
                <a:gd name="connsiteY58" fmla="*/ 356299 h 1619249"/>
                <a:gd name="connsiteX59" fmla="*/ 799900 w 1685626"/>
                <a:gd name="connsiteY59" fmla="*/ 371623 h 1619249"/>
                <a:gd name="connsiteX60" fmla="*/ 799900 w 1685626"/>
                <a:gd name="connsiteY60" fmla="*/ 375454 h 1619249"/>
                <a:gd name="connsiteX61" fmla="*/ 797972 w 1685626"/>
                <a:gd name="connsiteY61" fmla="*/ 390779 h 1619249"/>
                <a:gd name="connsiteX62" fmla="*/ 732434 w 1685626"/>
                <a:gd name="connsiteY62" fmla="*/ 400357 h 1619249"/>
                <a:gd name="connsiteX63" fmla="*/ 495341 w 1685626"/>
                <a:gd name="connsiteY63" fmla="*/ 534449 h 1619249"/>
                <a:gd name="connsiteX64" fmla="*/ 483775 w 1685626"/>
                <a:gd name="connsiteY64" fmla="*/ 526787 h 1619249"/>
                <a:gd name="connsiteX65" fmla="*/ 481848 w 1685626"/>
                <a:gd name="connsiteY65" fmla="*/ 526787 h 1619249"/>
                <a:gd name="connsiteX66" fmla="*/ 474137 w 1685626"/>
                <a:gd name="connsiteY66" fmla="*/ 528702 h 1619249"/>
                <a:gd name="connsiteX67" fmla="*/ 462572 w 1685626"/>
                <a:gd name="connsiteY67" fmla="*/ 524871 h 1619249"/>
                <a:gd name="connsiteX68" fmla="*/ 414382 w 1685626"/>
                <a:gd name="connsiteY68" fmla="*/ 480812 h 1619249"/>
                <a:gd name="connsiteX69" fmla="*/ 406672 w 1685626"/>
                <a:gd name="connsiteY69" fmla="*/ 473149 h 1619249"/>
                <a:gd name="connsiteX70" fmla="*/ 391251 w 1685626"/>
                <a:gd name="connsiteY70" fmla="*/ 455909 h 1619249"/>
                <a:gd name="connsiteX71" fmla="*/ 385468 w 1685626"/>
                <a:gd name="connsiteY71" fmla="*/ 452078 h 1619249"/>
                <a:gd name="connsiteX72" fmla="*/ 383540 w 1685626"/>
                <a:gd name="connsiteY72" fmla="*/ 450162 h 1619249"/>
                <a:gd name="connsiteX73" fmla="*/ 356554 w 1685626"/>
                <a:gd name="connsiteY73" fmla="*/ 440584 h 1619249"/>
                <a:gd name="connsiteX74" fmla="*/ 329568 w 1685626"/>
                <a:gd name="connsiteY74" fmla="*/ 453993 h 1619249"/>
                <a:gd name="connsiteX75" fmla="*/ 337278 w 1685626"/>
                <a:gd name="connsiteY75" fmla="*/ 507630 h 1619249"/>
                <a:gd name="connsiteX76" fmla="*/ 339206 w 1685626"/>
                <a:gd name="connsiteY76" fmla="*/ 509545 h 1619249"/>
                <a:gd name="connsiteX77" fmla="*/ 344989 w 1685626"/>
                <a:gd name="connsiteY77" fmla="*/ 513376 h 1619249"/>
                <a:gd name="connsiteX78" fmla="*/ 366192 w 1685626"/>
                <a:gd name="connsiteY78" fmla="*/ 524871 h 1619249"/>
                <a:gd name="connsiteX79" fmla="*/ 377758 w 1685626"/>
                <a:gd name="connsiteY79" fmla="*/ 530618 h 1619249"/>
                <a:gd name="connsiteX80" fmla="*/ 431730 w 1685626"/>
                <a:gd name="connsiteY80" fmla="*/ 568929 h 1619249"/>
                <a:gd name="connsiteX81" fmla="*/ 437513 w 1685626"/>
                <a:gd name="connsiteY81" fmla="*/ 586170 h 1619249"/>
                <a:gd name="connsiteX82" fmla="*/ 437513 w 1685626"/>
                <a:gd name="connsiteY82" fmla="*/ 584254 h 1619249"/>
                <a:gd name="connsiteX83" fmla="*/ 449078 w 1685626"/>
                <a:gd name="connsiteY83" fmla="*/ 595748 h 1619249"/>
                <a:gd name="connsiteX84" fmla="*/ 443296 w 1685626"/>
                <a:gd name="connsiteY84" fmla="*/ 605325 h 1619249"/>
                <a:gd name="connsiteX85" fmla="*/ 375830 w 1685626"/>
                <a:gd name="connsiteY85" fmla="*/ 919481 h 1619249"/>
                <a:gd name="connsiteX86" fmla="*/ 360409 w 1685626"/>
                <a:gd name="connsiteY86" fmla="*/ 923312 h 1619249"/>
                <a:gd name="connsiteX87" fmla="*/ 358482 w 1685626"/>
                <a:gd name="connsiteY87" fmla="*/ 925228 h 1619249"/>
                <a:gd name="connsiteX88" fmla="*/ 344989 w 1685626"/>
                <a:gd name="connsiteY88" fmla="*/ 938637 h 1619249"/>
                <a:gd name="connsiteX89" fmla="*/ 279451 w 1685626"/>
                <a:gd name="connsiteY89" fmla="*/ 950130 h 1619249"/>
                <a:gd name="connsiteX90" fmla="*/ 267885 w 1685626"/>
                <a:gd name="connsiteY90" fmla="*/ 952046 h 1619249"/>
                <a:gd name="connsiteX91" fmla="*/ 244754 w 1685626"/>
                <a:gd name="connsiteY91" fmla="*/ 953962 h 1619249"/>
                <a:gd name="connsiteX92" fmla="*/ 237044 w 1685626"/>
                <a:gd name="connsiteY92" fmla="*/ 955877 h 1619249"/>
                <a:gd name="connsiteX93" fmla="*/ 233189 w 1685626"/>
                <a:gd name="connsiteY93" fmla="*/ 957793 h 1619249"/>
                <a:gd name="connsiteX94" fmla="*/ 202347 w 1685626"/>
                <a:gd name="connsiteY94" fmla="*/ 1001851 h 1619249"/>
                <a:gd name="connsiteX95" fmla="*/ 240899 w 1685626"/>
                <a:gd name="connsiteY95" fmla="*/ 1028669 h 1619249"/>
                <a:gd name="connsiteX96" fmla="*/ 250537 w 1685626"/>
                <a:gd name="connsiteY96" fmla="*/ 1026754 h 1619249"/>
                <a:gd name="connsiteX97" fmla="*/ 252464 w 1685626"/>
                <a:gd name="connsiteY97" fmla="*/ 1024838 h 1619249"/>
                <a:gd name="connsiteX98" fmla="*/ 260175 w 1685626"/>
                <a:gd name="connsiteY98" fmla="*/ 1024838 h 1619249"/>
                <a:gd name="connsiteX99" fmla="*/ 281378 w 1685626"/>
                <a:gd name="connsiteY99" fmla="*/ 1017176 h 1619249"/>
                <a:gd name="connsiteX100" fmla="*/ 292944 w 1685626"/>
                <a:gd name="connsiteY100" fmla="*/ 1013345 h 1619249"/>
                <a:gd name="connsiteX101" fmla="*/ 294871 w 1685626"/>
                <a:gd name="connsiteY101" fmla="*/ 1013345 h 1619249"/>
                <a:gd name="connsiteX102" fmla="*/ 358482 w 1685626"/>
                <a:gd name="connsiteY102" fmla="*/ 996104 h 1619249"/>
                <a:gd name="connsiteX103" fmla="*/ 360409 w 1685626"/>
                <a:gd name="connsiteY103" fmla="*/ 996104 h 1619249"/>
                <a:gd name="connsiteX104" fmla="*/ 375830 w 1685626"/>
                <a:gd name="connsiteY104" fmla="*/ 1001851 h 1619249"/>
                <a:gd name="connsiteX105" fmla="*/ 377758 w 1685626"/>
                <a:gd name="connsiteY105" fmla="*/ 1003767 h 1619249"/>
                <a:gd name="connsiteX106" fmla="*/ 395106 w 1685626"/>
                <a:gd name="connsiteY106" fmla="*/ 1001851 h 1619249"/>
                <a:gd name="connsiteX107" fmla="*/ 553168 w 1685626"/>
                <a:gd name="connsiteY107" fmla="*/ 1225974 h 1619249"/>
                <a:gd name="connsiteX108" fmla="*/ 605213 w 1685626"/>
                <a:gd name="connsiteY108" fmla="*/ 1260455 h 1619249"/>
                <a:gd name="connsiteX109" fmla="*/ 595575 w 1685626"/>
                <a:gd name="connsiteY109" fmla="*/ 1273864 h 1619249"/>
                <a:gd name="connsiteX110" fmla="*/ 597503 w 1685626"/>
                <a:gd name="connsiteY110" fmla="*/ 1275780 h 1619249"/>
                <a:gd name="connsiteX111" fmla="*/ 599430 w 1685626"/>
                <a:gd name="connsiteY111" fmla="*/ 1294935 h 1619249"/>
                <a:gd name="connsiteX112" fmla="*/ 568589 w 1685626"/>
                <a:gd name="connsiteY112" fmla="*/ 1350487 h 1619249"/>
                <a:gd name="connsiteX113" fmla="*/ 568589 w 1685626"/>
                <a:gd name="connsiteY113" fmla="*/ 1352403 h 1619249"/>
                <a:gd name="connsiteX114" fmla="*/ 560879 w 1685626"/>
                <a:gd name="connsiteY114" fmla="*/ 1361981 h 1619249"/>
                <a:gd name="connsiteX115" fmla="*/ 547386 w 1685626"/>
                <a:gd name="connsiteY115" fmla="*/ 1381137 h 1619249"/>
                <a:gd name="connsiteX116" fmla="*/ 543530 w 1685626"/>
                <a:gd name="connsiteY116" fmla="*/ 1386884 h 1619249"/>
                <a:gd name="connsiteX117" fmla="*/ 541603 w 1685626"/>
                <a:gd name="connsiteY117" fmla="*/ 1388799 h 1619249"/>
                <a:gd name="connsiteX118" fmla="*/ 557023 w 1685626"/>
                <a:gd name="connsiteY118" fmla="*/ 1440520 h 1619249"/>
                <a:gd name="connsiteX119" fmla="*/ 570517 w 1685626"/>
                <a:gd name="connsiteY119" fmla="*/ 1444351 h 1619249"/>
                <a:gd name="connsiteX120" fmla="*/ 607141 w 1685626"/>
                <a:gd name="connsiteY120" fmla="*/ 1421364 h 1619249"/>
                <a:gd name="connsiteX121" fmla="*/ 609068 w 1685626"/>
                <a:gd name="connsiteY121" fmla="*/ 1419448 h 1619249"/>
                <a:gd name="connsiteX122" fmla="*/ 612924 w 1685626"/>
                <a:gd name="connsiteY122" fmla="*/ 1413702 h 1619249"/>
                <a:gd name="connsiteX123" fmla="*/ 620634 w 1685626"/>
                <a:gd name="connsiteY123" fmla="*/ 1392630 h 1619249"/>
                <a:gd name="connsiteX124" fmla="*/ 624489 w 1685626"/>
                <a:gd name="connsiteY124" fmla="*/ 1381137 h 1619249"/>
                <a:gd name="connsiteX125" fmla="*/ 649548 w 1685626"/>
                <a:gd name="connsiteY125" fmla="*/ 1321754 h 1619249"/>
                <a:gd name="connsiteX126" fmla="*/ 664968 w 1685626"/>
                <a:gd name="connsiteY126" fmla="*/ 1310260 h 1619249"/>
                <a:gd name="connsiteX127" fmla="*/ 666896 w 1685626"/>
                <a:gd name="connsiteY127" fmla="*/ 1308345 h 1619249"/>
                <a:gd name="connsiteX128" fmla="*/ 674606 w 1685626"/>
                <a:gd name="connsiteY128" fmla="*/ 1293020 h 1619249"/>
                <a:gd name="connsiteX129" fmla="*/ 842307 w 1685626"/>
                <a:gd name="connsiteY129" fmla="*/ 1323669 h 1619249"/>
                <a:gd name="connsiteX130" fmla="*/ 946396 w 1685626"/>
                <a:gd name="connsiteY130" fmla="*/ 1310260 h 1619249"/>
                <a:gd name="connsiteX131" fmla="*/ 1008079 w 1685626"/>
                <a:gd name="connsiteY131" fmla="*/ 1293020 h 1619249"/>
                <a:gd name="connsiteX132" fmla="*/ 1015790 w 1685626"/>
                <a:gd name="connsiteY132" fmla="*/ 1306429 h 1619249"/>
                <a:gd name="connsiteX133" fmla="*/ 1017717 w 1685626"/>
                <a:gd name="connsiteY133" fmla="*/ 1308345 h 1619249"/>
                <a:gd name="connsiteX134" fmla="*/ 1033138 w 1685626"/>
                <a:gd name="connsiteY134" fmla="*/ 1319838 h 1619249"/>
                <a:gd name="connsiteX135" fmla="*/ 1058197 w 1685626"/>
                <a:gd name="connsiteY135" fmla="*/ 1379221 h 1619249"/>
                <a:gd name="connsiteX136" fmla="*/ 1058197 w 1685626"/>
                <a:gd name="connsiteY136" fmla="*/ 1381137 h 1619249"/>
                <a:gd name="connsiteX137" fmla="*/ 1062052 w 1685626"/>
                <a:gd name="connsiteY137" fmla="*/ 1392630 h 1619249"/>
                <a:gd name="connsiteX138" fmla="*/ 1069762 w 1685626"/>
                <a:gd name="connsiteY138" fmla="*/ 1413702 h 1619249"/>
                <a:gd name="connsiteX139" fmla="*/ 1073617 w 1685626"/>
                <a:gd name="connsiteY139" fmla="*/ 1419448 h 1619249"/>
                <a:gd name="connsiteX140" fmla="*/ 1075545 w 1685626"/>
                <a:gd name="connsiteY140" fmla="*/ 1421364 h 1619249"/>
                <a:gd name="connsiteX141" fmla="*/ 1112169 w 1685626"/>
                <a:gd name="connsiteY141" fmla="*/ 1444351 h 1619249"/>
                <a:gd name="connsiteX142" fmla="*/ 1127590 w 1685626"/>
                <a:gd name="connsiteY142" fmla="*/ 1440520 h 1619249"/>
                <a:gd name="connsiteX143" fmla="*/ 1144938 w 1685626"/>
                <a:gd name="connsiteY143" fmla="*/ 1419448 h 1619249"/>
                <a:gd name="connsiteX144" fmla="*/ 1143011 w 1685626"/>
                <a:gd name="connsiteY144" fmla="*/ 1390715 h 1619249"/>
                <a:gd name="connsiteX145" fmla="*/ 1141083 w 1685626"/>
                <a:gd name="connsiteY145" fmla="*/ 1388799 h 1619249"/>
                <a:gd name="connsiteX146" fmla="*/ 1137228 w 1685626"/>
                <a:gd name="connsiteY146" fmla="*/ 1383052 h 1619249"/>
                <a:gd name="connsiteX147" fmla="*/ 1123735 w 1685626"/>
                <a:gd name="connsiteY147" fmla="*/ 1363896 h 1619249"/>
                <a:gd name="connsiteX148" fmla="*/ 1116024 w 1685626"/>
                <a:gd name="connsiteY148" fmla="*/ 1354319 h 1619249"/>
                <a:gd name="connsiteX149" fmla="*/ 1116024 w 1685626"/>
                <a:gd name="connsiteY149" fmla="*/ 1350487 h 1619249"/>
                <a:gd name="connsiteX150" fmla="*/ 1085183 w 1685626"/>
                <a:gd name="connsiteY150" fmla="*/ 1294935 h 1619249"/>
                <a:gd name="connsiteX151" fmla="*/ 1087110 w 1685626"/>
                <a:gd name="connsiteY151" fmla="*/ 1275780 h 1619249"/>
                <a:gd name="connsiteX152" fmla="*/ 1089038 w 1685626"/>
                <a:gd name="connsiteY152" fmla="*/ 1273864 h 1619249"/>
                <a:gd name="connsiteX153" fmla="*/ 1083255 w 1685626"/>
                <a:gd name="connsiteY153" fmla="*/ 1258539 h 1619249"/>
                <a:gd name="connsiteX154" fmla="*/ 1291435 w 1685626"/>
                <a:gd name="connsiteY154" fmla="*/ 998020 h 1619249"/>
                <a:gd name="connsiteX155" fmla="*/ 1306856 w 1685626"/>
                <a:gd name="connsiteY155" fmla="*/ 999936 h 1619249"/>
                <a:gd name="connsiteX156" fmla="*/ 1308783 w 1685626"/>
                <a:gd name="connsiteY156" fmla="*/ 998020 h 1619249"/>
                <a:gd name="connsiteX157" fmla="*/ 1324204 w 1685626"/>
                <a:gd name="connsiteY157" fmla="*/ 992273 h 1619249"/>
                <a:gd name="connsiteX158" fmla="*/ 1326132 w 1685626"/>
                <a:gd name="connsiteY158" fmla="*/ 992273 h 1619249"/>
                <a:gd name="connsiteX159" fmla="*/ 1387814 w 1685626"/>
                <a:gd name="connsiteY159" fmla="*/ 1009514 h 1619249"/>
                <a:gd name="connsiteX160" fmla="*/ 1389742 w 1685626"/>
                <a:gd name="connsiteY160" fmla="*/ 1009514 h 1619249"/>
                <a:gd name="connsiteX161" fmla="*/ 1401307 w 1685626"/>
                <a:gd name="connsiteY161" fmla="*/ 1013345 h 1619249"/>
                <a:gd name="connsiteX162" fmla="*/ 1422511 w 1685626"/>
                <a:gd name="connsiteY162" fmla="*/ 1022923 h 1619249"/>
                <a:gd name="connsiteX163" fmla="*/ 1430221 w 1685626"/>
                <a:gd name="connsiteY163" fmla="*/ 1024838 h 1619249"/>
                <a:gd name="connsiteX164" fmla="*/ 1434077 w 1685626"/>
                <a:gd name="connsiteY164" fmla="*/ 1026754 h 1619249"/>
                <a:gd name="connsiteX165" fmla="*/ 1443714 w 1685626"/>
                <a:gd name="connsiteY165" fmla="*/ 1028669 h 1619249"/>
                <a:gd name="connsiteX166" fmla="*/ 1482266 w 1685626"/>
                <a:gd name="connsiteY166" fmla="*/ 1001851 h 1619249"/>
                <a:gd name="connsiteX167" fmla="*/ 1447570 w 1685626"/>
                <a:gd name="connsiteY167" fmla="*/ 961624 h 1619249"/>
                <a:gd name="connsiteX168" fmla="*/ 1443714 w 1685626"/>
                <a:gd name="connsiteY168" fmla="*/ 959708 h 1619249"/>
                <a:gd name="connsiteX169" fmla="*/ 1436004 w 1685626"/>
                <a:gd name="connsiteY169" fmla="*/ 957793 h 1619249"/>
                <a:gd name="connsiteX170" fmla="*/ 1412873 w 1685626"/>
                <a:gd name="connsiteY170" fmla="*/ 955877 h 1619249"/>
                <a:gd name="connsiteX171" fmla="*/ 1401307 w 1685626"/>
                <a:gd name="connsiteY171" fmla="*/ 953962 h 1619249"/>
                <a:gd name="connsiteX172" fmla="*/ 1399380 w 1685626"/>
                <a:gd name="connsiteY172" fmla="*/ 953962 h 1619249"/>
                <a:gd name="connsiteX173" fmla="*/ 1333842 w 1685626"/>
                <a:gd name="connsiteY173" fmla="*/ 942468 h 1619249"/>
                <a:gd name="connsiteX174" fmla="*/ 1320349 w 1685626"/>
                <a:gd name="connsiteY174" fmla="*/ 929059 h 1619249"/>
                <a:gd name="connsiteX175" fmla="*/ 1304928 w 1685626"/>
                <a:gd name="connsiteY175" fmla="*/ 925228 h 1619249"/>
                <a:gd name="connsiteX176" fmla="*/ 1297218 w 1685626"/>
                <a:gd name="connsiteY176" fmla="*/ 756656 h 1619249"/>
                <a:gd name="connsiteX177" fmla="*/ 1229752 w 1685626"/>
                <a:gd name="connsiteY177" fmla="*/ 599579 h 1619249"/>
                <a:gd name="connsiteX178" fmla="*/ 1241318 w 1685626"/>
                <a:gd name="connsiteY178" fmla="*/ 588085 h 1619249"/>
                <a:gd name="connsiteX179" fmla="*/ 1241318 w 1685626"/>
                <a:gd name="connsiteY179" fmla="*/ 586170 h 1619249"/>
                <a:gd name="connsiteX180" fmla="*/ 1247100 w 1685626"/>
                <a:gd name="connsiteY180" fmla="*/ 568929 h 1619249"/>
                <a:gd name="connsiteX181" fmla="*/ 1301073 w 1685626"/>
                <a:gd name="connsiteY181" fmla="*/ 530618 h 1619249"/>
                <a:gd name="connsiteX182" fmla="*/ 1312638 w 1685626"/>
                <a:gd name="connsiteY182" fmla="*/ 524871 h 1619249"/>
                <a:gd name="connsiteX183" fmla="*/ 1333842 w 1685626"/>
                <a:gd name="connsiteY183" fmla="*/ 513376 h 1619249"/>
                <a:gd name="connsiteX184" fmla="*/ 1339625 w 1685626"/>
                <a:gd name="connsiteY184" fmla="*/ 509545 h 1619249"/>
                <a:gd name="connsiteX185" fmla="*/ 1339625 w 1685626"/>
                <a:gd name="connsiteY185" fmla="*/ 505714 h 1619249"/>
                <a:gd name="connsiteX186" fmla="*/ 1347335 w 1685626"/>
                <a:gd name="connsiteY186" fmla="*/ 452078 h 1619249"/>
                <a:gd name="connsiteX187" fmla="*/ 1320349 w 1685626"/>
                <a:gd name="connsiteY187" fmla="*/ 438669 h 1619249"/>
                <a:gd name="connsiteX188" fmla="*/ 1293362 w 1685626"/>
                <a:gd name="connsiteY188" fmla="*/ 448247 h 1619249"/>
                <a:gd name="connsiteX189" fmla="*/ 1291435 w 1685626"/>
                <a:gd name="connsiteY189" fmla="*/ 450162 h 1619249"/>
                <a:gd name="connsiteX190" fmla="*/ 1285652 w 1685626"/>
                <a:gd name="connsiteY190" fmla="*/ 453993 h 1619249"/>
                <a:gd name="connsiteX191" fmla="*/ 1270231 w 1685626"/>
                <a:gd name="connsiteY191" fmla="*/ 471234 h 1619249"/>
                <a:gd name="connsiteX192" fmla="*/ 1262521 w 1685626"/>
                <a:gd name="connsiteY192" fmla="*/ 478896 h 1619249"/>
                <a:gd name="connsiteX193" fmla="*/ 1214331 w 1685626"/>
                <a:gd name="connsiteY193" fmla="*/ 521040 h 1619249"/>
                <a:gd name="connsiteX194" fmla="*/ 1202766 w 1685626"/>
                <a:gd name="connsiteY194" fmla="*/ 524871 h 1619249"/>
                <a:gd name="connsiteX195" fmla="*/ 1195055 w 1685626"/>
                <a:gd name="connsiteY195" fmla="*/ 522955 h 1619249"/>
                <a:gd name="connsiteX196" fmla="*/ 1193128 w 1685626"/>
                <a:gd name="connsiteY196" fmla="*/ 522955 h 1619249"/>
                <a:gd name="connsiteX197" fmla="*/ 1177707 w 1685626"/>
                <a:gd name="connsiteY197" fmla="*/ 532533 h 1619249"/>
                <a:gd name="connsiteX198" fmla="*/ 1129517 w 1685626"/>
                <a:gd name="connsiteY198" fmla="*/ 486558 h 1619249"/>
                <a:gd name="connsiteX199" fmla="*/ 878931 w 1685626"/>
                <a:gd name="connsiteY199" fmla="*/ 386948 h 1619249"/>
                <a:gd name="connsiteX200" fmla="*/ 877003 w 1685626"/>
                <a:gd name="connsiteY200" fmla="*/ 371623 h 1619249"/>
                <a:gd name="connsiteX201" fmla="*/ 877003 w 1685626"/>
                <a:gd name="connsiteY201" fmla="*/ 373539 h 1619249"/>
                <a:gd name="connsiteX202" fmla="*/ 867365 w 1685626"/>
                <a:gd name="connsiteY202" fmla="*/ 358214 h 1619249"/>
                <a:gd name="connsiteX203" fmla="*/ 871221 w 1685626"/>
                <a:gd name="connsiteY203" fmla="*/ 293084 h 1619249"/>
                <a:gd name="connsiteX204" fmla="*/ 871221 w 1685626"/>
                <a:gd name="connsiteY204" fmla="*/ 291169 h 1619249"/>
                <a:gd name="connsiteX205" fmla="*/ 873148 w 1685626"/>
                <a:gd name="connsiteY205" fmla="*/ 279675 h 1619249"/>
                <a:gd name="connsiteX206" fmla="*/ 877003 w 1685626"/>
                <a:gd name="connsiteY206" fmla="*/ 256688 h 1619249"/>
                <a:gd name="connsiteX207" fmla="*/ 877003 w 1685626"/>
                <a:gd name="connsiteY207" fmla="*/ 245195 h 1619249"/>
                <a:gd name="connsiteX208" fmla="*/ 844234 w 1685626"/>
                <a:gd name="connsiteY208" fmla="*/ 204967 h 1619249"/>
                <a:gd name="connsiteX209" fmla="*/ 840379 w 1685626"/>
                <a:gd name="connsiteY209" fmla="*/ 0 h 1619249"/>
                <a:gd name="connsiteX210" fmla="*/ 888569 w 1685626"/>
                <a:gd name="connsiteY210" fmla="*/ 9578 h 1619249"/>
                <a:gd name="connsiteX211" fmla="*/ 1476483 w 1685626"/>
                <a:gd name="connsiteY211" fmla="*/ 289254 h 1619249"/>
                <a:gd name="connsiteX212" fmla="*/ 1538166 w 1685626"/>
                <a:gd name="connsiteY212" fmla="*/ 360130 h 1619249"/>
                <a:gd name="connsiteX213" fmla="*/ 1684663 w 1685626"/>
                <a:gd name="connsiteY213" fmla="*/ 986527 h 1619249"/>
                <a:gd name="connsiteX214" fmla="*/ 1661532 w 1685626"/>
                <a:gd name="connsiteY214" fmla="*/ 1078475 h 1619249"/>
                <a:gd name="connsiteX215" fmla="*/ 1254811 w 1685626"/>
                <a:gd name="connsiteY215" fmla="*/ 1578442 h 1619249"/>
                <a:gd name="connsiteX216" fmla="*/ 1166142 w 1685626"/>
                <a:gd name="connsiteY216" fmla="*/ 1618669 h 1619249"/>
                <a:gd name="connsiteX217" fmla="*/ 518472 w 1685626"/>
                <a:gd name="connsiteY217" fmla="*/ 1618669 h 1619249"/>
                <a:gd name="connsiteX218" fmla="*/ 429803 w 1685626"/>
                <a:gd name="connsiteY218" fmla="*/ 1578442 h 1619249"/>
                <a:gd name="connsiteX219" fmla="*/ 23081 w 1685626"/>
                <a:gd name="connsiteY219" fmla="*/ 1078475 h 1619249"/>
                <a:gd name="connsiteX220" fmla="*/ 1878 w 1685626"/>
                <a:gd name="connsiteY220" fmla="*/ 986527 h 1619249"/>
                <a:gd name="connsiteX221" fmla="*/ 146447 w 1685626"/>
                <a:gd name="connsiteY221" fmla="*/ 356299 h 1619249"/>
                <a:gd name="connsiteX222" fmla="*/ 204275 w 1685626"/>
                <a:gd name="connsiteY222" fmla="*/ 285422 h 1619249"/>
                <a:gd name="connsiteX223" fmla="*/ 792189 w 1685626"/>
                <a:gd name="connsiteY223" fmla="*/ 3832 h 1619249"/>
                <a:gd name="connsiteX224" fmla="*/ 840379 w 1685626"/>
                <a:gd name="connsiteY224" fmla="*/ 0 h 161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1685626" h="1619249">
                  <a:moveTo>
                    <a:pt x="829296" y="1034895"/>
                  </a:moveTo>
                  <a:cubicBezTo>
                    <a:pt x="836042" y="1033458"/>
                    <a:pt x="843271" y="1034416"/>
                    <a:pt x="850017" y="1038247"/>
                  </a:cubicBezTo>
                  <a:cubicBezTo>
                    <a:pt x="855800" y="1042078"/>
                    <a:pt x="859655" y="1045910"/>
                    <a:pt x="865438" y="1051656"/>
                  </a:cubicBezTo>
                  <a:lnTo>
                    <a:pt x="957962" y="1218312"/>
                  </a:lnTo>
                  <a:cubicBezTo>
                    <a:pt x="946396" y="1220228"/>
                    <a:pt x="934831" y="1222143"/>
                    <a:pt x="921338" y="1225974"/>
                  </a:cubicBezTo>
                  <a:cubicBezTo>
                    <a:pt x="894352" y="1231721"/>
                    <a:pt x="867365" y="1235552"/>
                    <a:pt x="838451" y="1235552"/>
                  </a:cubicBezTo>
                  <a:cubicBezTo>
                    <a:pt x="797972" y="1235552"/>
                    <a:pt x="755565" y="1227890"/>
                    <a:pt x="717013" y="1216397"/>
                  </a:cubicBezTo>
                  <a:lnTo>
                    <a:pt x="811465" y="1045910"/>
                  </a:lnTo>
                  <a:cubicBezTo>
                    <a:pt x="816284" y="1040163"/>
                    <a:pt x="822549" y="1036332"/>
                    <a:pt x="829296" y="1034895"/>
                  </a:cubicBezTo>
                  <a:close/>
                  <a:moveTo>
                    <a:pt x="674606" y="955877"/>
                  </a:moveTo>
                  <a:cubicBezTo>
                    <a:pt x="690027" y="955877"/>
                    <a:pt x="705448" y="965455"/>
                    <a:pt x="707375" y="980780"/>
                  </a:cubicBezTo>
                  <a:cubicBezTo>
                    <a:pt x="709303" y="986527"/>
                    <a:pt x="709303" y="994189"/>
                    <a:pt x="705448" y="999936"/>
                  </a:cubicBezTo>
                  <a:lnTo>
                    <a:pt x="632199" y="1176169"/>
                  </a:lnTo>
                  <a:cubicBezTo>
                    <a:pt x="564734" y="1132111"/>
                    <a:pt x="510761" y="1065065"/>
                    <a:pt x="483775" y="988442"/>
                  </a:cubicBezTo>
                  <a:close/>
                  <a:moveTo>
                    <a:pt x="1000369" y="953962"/>
                  </a:moveTo>
                  <a:lnTo>
                    <a:pt x="1193128" y="986527"/>
                  </a:lnTo>
                  <a:cubicBezTo>
                    <a:pt x="1183490" y="1013345"/>
                    <a:pt x="1171924" y="1038247"/>
                    <a:pt x="1156504" y="1059319"/>
                  </a:cubicBezTo>
                  <a:cubicBezTo>
                    <a:pt x="1127590" y="1105293"/>
                    <a:pt x="1087110" y="1145520"/>
                    <a:pt x="1040848" y="1174254"/>
                  </a:cubicBezTo>
                  <a:lnTo>
                    <a:pt x="965672" y="994189"/>
                  </a:lnTo>
                  <a:cubicBezTo>
                    <a:pt x="961817" y="978864"/>
                    <a:pt x="969528" y="963540"/>
                    <a:pt x="983021" y="957793"/>
                  </a:cubicBezTo>
                  <a:cubicBezTo>
                    <a:pt x="988803" y="955877"/>
                    <a:pt x="994586" y="953962"/>
                    <a:pt x="1000369" y="953962"/>
                  </a:cubicBezTo>
                  <a:close/>
                  <a:moveTo>
                    <a:pt x="809538" y="800714"/>
                  </a:moveTo>
                  <a:lnTo>
                    <a:pt x="867365" y="800714"/>
                  </a:lnTo>
                  <a:lnTo>
                    <a:pt x="903989" y="846688"/>
                  </a:lnTo>
                  <a:lnTo>
                    <a:pt x="890496" y="902241"/>
                  </a:lnTo>
                  <a:lnTo>
                    <a:pt x="838451" y="927143"/>
                  </a:lnTo>
                  <a:lnTo>
                    <a:pt x="786407" y="902241"/>
                  </a:lnTo>
                  <a:lnTo>
                    <a:pt x="772913" y="846688"/>
                  </a:lnTo>
                  <a:close/>
                  <a:moveTo>
                    <a:pt x="1158431" y="664708"/>
                  </a:moveTo>
                  <a:cubicBezTo>
                    <a:pt x="1179635" y="699188"/>
                    <a:pt x="1195055" y="737500"/>
                    <a:pt x="1204693" y="777728"/>
                  </a:cubicBezTo>
                  <a:cubicBezTo>
                    <a:pt x="1214331" y="817954"/>
                    <a:pt x="1216259" y="858182"/>
                    <a:pt x="1212404" y="898410"/>
                  </a:cubicBezTo>
                  <a:lnTo>
                    <a:pt x="1029283" y="846688"/>
                  </a:lnTo>
                  <a:cubicBezTo>
                    <a:pt x="1011934" y="842858"/>
                    <a:pt x="1002297" y="825616"/>
                    <a:pt x="1006152" y="808376"/>
                  </a:cubicBezTo>
                  <a:cubicBezTo>
                    <a:pt x="1008079" y="802630"/>
                    <a:pt x="1010007" y="798798"/>
                    <a:pt x="1013862" y="794968"/>
                  </a:cubicBezTo>
                  <a:close/>
                  <a:moveTo>
                    <a:pt x="516544" y="664708"/>
                  </a:moveTo>
                  <a:lnTo>
                    <a:pt x="659186" y="791136"/>
                  </a:lnTo>
                  <a:cubicBezTo>
                    <a:pt x="672679" y="802630"/>
                    <a:pt x="674606" y="821786"/>
                    <a:pt x="663041" y="835194"/>
                  </a:cubicBezTo>
                  <a:cubicBezTo>
                    <a:pt x="659186" y="840942"/>
                    <a:pt x="655331" y="842858"/>
                    <a:pt x="647620" y="844772"/>
                  </a:cubicBezTo>
                  <a:lnTo>
                    <a:pt x="460644" y="898410"/>
                  </a:lnTo>
                  <a:cubicBezTo>
                    <a:pt x="454861" y="817954"/>
                    <a:pt x="474137" y="735584"/>
                    <a:pt x="516544" y="664708"/>
                  </a:cubicBezTo>
                  <a:close/>
                  <a:moveTo>
                    <a:pt x="882786" y="490389"/>
                  </a:moveTo>
                  <a:cubicBezTo>
                    <a:pt x="967600" y="499967"/>
                    <a:pt x="1042776" y="536364"/>
                    <a:pt x="1100604" y="593832"/>
                  </a:cubicBezTo>
                  <a:lnTo>
                    <a:pt x="942541" y="704935"/>
                  </a:lnTo>
                  <a:cubicBezTo>
                    <a:pt x="929048" y="712597"/>
                    <a:pt x="909772" y="710681"/>
                    <a:pt x="900134" y="697272"/>
                  </a:cubicBezTo>
                  <a:cubicBezTo>
                    <a:pt x="896279" y="693441"/>
                    <a:pt x="894352" y="689610"/>
                    <a:pt x="894352" y="683863"/>
                  </a:cubicBezTo>
                  <a:close/>
                  <a:moveTo>
                    <a:pt x="790262" y="488474"/>
                  </a:moveTo>
                  <a:lnTo>
                    <a:pt x="780624" y="680032"/>
                  </a:lnTo>
                  <a:cubicBezTo>
                    <a:pt x="780624" y="697272"/>
                    <a:pt x="765203" y="710681"/>
                    <a:pt x="747855" y="710681"/>
                  </a:cubicBezTo>
                  <a:cubicBezTo>
                    <a:pt x="742072" y="710681"/>
                    <a:pt x="738217" y="708766"/>
                    <a:pt x="732434" y="706850"/>
                  </a:cubicBezTo>
                  <a:lnTo>
                    <a:pt x="572444" y="593832"/>
                  </a:lnTo>
                  <a:cubicBezTo>
                    <a:pt x="622561" y="545942"/>
                    <a:pt x="684244" y="511461"/>
                    <a:pt x="751710" y="496136"/>
                  </a:cubicBezTo>
                  <a:close/>
                  <a:moveTo>
                    <a:pt x="844234" y="204967"/>
                  </a:moveTo>
                  <a:cubicBezTo>
                    <a:pt x="832669" y="203052"/>
                    <a:pt x="821103" y="208799"/>
                    <a:pt x="811465" y="218377"/>
                  </a:cubicBezTo>
                  <a:cubicBezTo>
                    <a:pt x="803755" y="226039"/>
                    <a:pt x="799900" y="235617"/>
                    <a:pt x="799900" y="245195"/>
                  </a:cubicBezTo>
                  <a:lnTo>
                    <a:pt x="799900" y="254773"/>
                  </a:lnTo>
                  <a:cubicBezTo>
                    <a:pt x="799900" y="262435"/>
                    <a:pt x="801827" y="270097"/>
                    <a:pt x="803755" y="277760"/>
                  </a:cubicBezTo>
                  <a:cubicBezTo>
                    <a:pt x="805682" y="281591"/>
                    <a:pt x="805682" y="285422"/>
                    <a:pt x="805682" y="289253"/>
                  </a:cubicBezTo>
                  <a:lnTo>
                    <a:pt x="805682" y="291169"/>
                  </a:lnTo>
                  <a:cubicBezTo>
                    <a:pt x="809538" y="312240"/>
                    <a:pt x="809538" y="333312"/>
                    <a:pt x="809538" y="356299"/>
                  </a:cubicBezTo>
                  <a:cubicBezTo>
                    <a:pt x="807610" y="362045"/>
                    <a:pt x="805682" y="367792"/>
                    <a:pt x="799900" y="371623"/>
                  </a:cubicBezTo>
                  <a:lnTo>
                    <a:pt x="799900" y="375454"/>
                  </a:lnTo>
                  <a:lnTo>
                    <a:pt x="797972" y="390779"/>
                  </a:lnTo>
                  <a:cubicBezTo>
                    <a:pt x="776769" y="392695"/>
                    <a:pt x="755565" y="396526"/>
                    <a:pt x="732434" y="400357"/>
                  </a:cubicBezTo>
                  <a:cubicBezTo>
                    <a:pt x="641837" y="419513"/>
                    <a:pt x="558951" y="467402"/>
                    <a:pt x="495341" y="534449"/>
                  </a:cubicBezTo>
                  <a:lnTo>
                    <a:pt x="483775" y="526787"/>
                  </a:lnTo>
                  <a:lnTo>
                    <a:pt x="481848" y="526787"/>
                  </a:lnTo>
                  <a:cubicBezTo>
                    <a:pt x="479920" y="526787"/>
                    <a:pt x="477992" y="528702"/>
                    <a:pt x="474137" y="528702"/>
                  </a:cubicBezTo>
                  <a:cubicBezTo>
                    <a:pt x="470282" y="528702"/>
                    <a:pt x="466427" y="526787"/>
                    <a:pt x="462572" y="524871"/>
                  </a:cubicBezTo>
                  <a:cubicBezTo>
                    <a:pt x="445223" y="511461"/>
                    <a:pt x="427875" y="496136"/>
                    <a:pt x="414382" y="480812"/>
                  </a:cubicBezTo>
                  <a:cubicBezTo>
                    <a:pt x="412454" y="476980"/>
                    <a:pt x="408599" y="475065"/>
                    <a:pt x="406672" y="473149"/>
                  </a:cubicBezTo>
                  <a:cubicBezTo>
                    <a:pt x="400889" y="467402"/>
                    <a:pt x="397034" y="461656"/>
                    <a:pt x="391251" y="455909"/>
                  </a:cubicBezTo>
                  <a:cubicBezTo>
                    <a:pt x="389323" y="453993"/>
                    <a:pt x="387396" y="453993"/>
                    <a:pt x="385468" y="452078"/>
                  </a:cubicBezTo>
                  <a:cubicBezTo>
                    <a:pt x="383540" y="450162"/>
                    <a:pt x="383540" y="450162"/>
                    <a:pt x="383540" y="450162"/>
                  </a:cubicBezTo>
                  <a:cubicBezTo>
                    <a:pt x="375830" y="444415"/>
                    <a:pt x="366192" y="440584"/>
                    <a:pt x="356554" y="440584"/>
                  </a:cubicBezTo>
                  <a:cubicBezTo>
                    <a:pt x="344989" y="440584"/>
                    <a:pt x="335351" y="444415"/>
                    <a:pt x="329568" y="453993"/>
                  </a:cubicBezTo>
                  <a:cubicBezTo>
                    <a:pt x="318002" y="471234"/>
                    <a:pt x="321858" y="494221"/>
                    <a:pt x="337278" y="507630"/>
                  </a:cubicBezTo>
                  <a:cubicBezTo>
                    <a:pt x="339206" y="507630"/>
                    <a:pt x="339206" y="509545"/>
                    <a:pt x="339206" y="509545"/>
                  </a:cubicBezTo>
                  <a:cubicBezTo>
                    <a:pt x="339206" y="509545"/>
                    <a:pt x="343061" y="513376"/>
                    <a:pt x="344989" y="513376"/>
                  </a:cubicBezTo>
                  <a:cubicBezTo>
                    <a:pt x="350771" y="517209"/>
                    <a:pt x="358482" y="521040"/>
                    <a:pt x="366192" y="524871"/>
                  </a:cubicBezTo>
                  <a:cubicBezTo>
                    <a:pt x="370047" y="526787"/>
                    <a:pt x="373903" y="528702"/>
                    <a:pt x="377758" y="530618"/>
                  </a:cubicBezTo>
                  <a:cubicBezTo>
                    <a:pt x="397034" y="542111"/>
                    <a:pt x="416309" y="553605"/>
                    <a:pt x="431730" y="568929"/>
                  </a:cubicBezTo>
                  <a:cubicBezTo>
                    <a:pt x="435585" y="572761"/>
                    <a:pt x="439441" y="580423"/>
                    <a:pt x="437513" y="586170"/>
                  </a:cubicBezTo>
                  <a:lnTo>
                    <a:pt x="437513" y="584254"/>
                  </a:lnTo>
                  <a:lnTo>
                    <a:pt x="449078" y="595748"/>
                  </a:lnTo>
                  <a:cubicBezTo>
                    <a:pt x="447151" y="599579"/>
                    <a:pt x="445223" y="601494"/>
                    <a:pt x="443296" y="605325"/>
                  </a:cubicBezTo>
                  <a:cubicBezTo>
                    <a:pt x="383540" y="699188"/>
                    <a:pt x="358482" y="810292"/>
                    <a:pt x="375830" y="919481"/>
                  </a:cubicBezTo>
                  <a:lnTo>
                    <a:pt x="360409" y="923312"/>
                  </a:lnTo>
                  <a:cubicBezTo>
                    <a:pt x="360409" y="925228"/>
                    <a:pt x="358482" y="925228"/>
                    <a:pt x="358482" y="925228"/>
                  </a:cubicBezTo>
                  <a:cubicBezTo>
                    <a:pt x="356554" y="930975"/>
                    <a:pt x="350771" y="934806"/>
                    <a:pt x="344989" y="938637"/>
                  </a:cubicBezTo>
                  <a:cubicBezTo>
                    <a:pt x="323785" y="944384"/>
                    <a:pt x="302582" y="948215"/>
                    <a:pt x="279451" y="950130"/>
                  </a:cubicBezTo>
                  <a:cubicBezTo>
                    <a:pt x="275595" y="950130"/>
                    <a:pt x="271740" y="950130"/>
                    <a:pt x="267885" y="952046"/>
                  </a:cubicBezTo>
                  <a:cubicBezTo>
                    <a:pt x="260175" y="952046"/>
                    <a:pt x="252464" y="953962"/>
                    <a:pt x="244754" y="953962"/>
                  </a:cubicBezTo>
                  <a:cubicBezTo>
                    <a:pt x="242826" y="953962"/>
                    <a:pt x="240899" y="955877"/>
                    <a:pt x="237044" y="955877"/>
                  </a:cubicBezTo>
                  <a:cubicBezTo>
                    <a:pt x="235116" y="955877"/>
                    <a:pt x="235116" y="955877"/>
                    <a:pt x="233189" y="957793"/>
                  </a:cubicBezTo>
                  <a:cubicBezTo>
                    <a:pt x="211985" y="961624"/>
                    <a:pt x="198492" y="980780"/>
                    <a:pt x="202347" y="1001851"/>
                  </a:cubicBezTo>
                  <a:cubicBezTo>
                    <a:pt x="206202" y="1019091"/>
                    <a:pt x="223551" y="1030585"/>
                    <a:pt x="240899" y="1028669"/>
                  </a:cubicBezTo>
                  <a:cubicBezTo>
                    <a:pt x="244754" y="1028669"/>
                    <a:pt x="246682" y="1028669"/>
                    <a:pt x="250537" y="1026754"/>
                  </a:cubicBezTo>
                  <a:cubicBezTo>
                    <a:pt x="252464" y="1026754"/>
                    <a:pt x="252464" y="1026754"/>
                    <a:pt x="252464" y="1024838"/>
                  </a:cubicBezTo>
                  <a:cubicBezTo>
                    <a:pt x="252464" y="1022923"/>
                    <a:pt x="258247" y="1024838"/>
                    <a:pt x="260175" y="1024838"/>
                  </a:cubicBezTo>
                  <a:cubicBezTo>
                    <a:pt x="267885" y="1022923"/>
                    <a:pt x="275595" y="1019091"/>
                    <a:pt x="281378" y="1017176"/>
                  </a:cubicBezTo>
                  <a:cubicBezTo>
                    <a:pt x="285233" y="1015260"/>
                    <a:pt x="289089" y="1013345"/>
                    <a:pt x="292944" y="1013345"/>
                  </a:cubicBezTo>
                  <a:lnTo>
                    <a:pt x="294871" y="1013345"/>
                  </a:lnTo>
                  <a:cubicBezTo>
                    <a:pt x="316075" y="1005682"/>
                    <a:pt x="335351" y="999936"/>
                    <a:pt x="358482" y="996104"/>
                  </a:cubicBezTo>
                  <a:lnTo>
                    <a:pt x="360409" y="996104"/>
                  </a:lnTo>
                  <a:cubicBezTo>
                    <a:pt x="366192" y="996104"/>
                    <a:pt x="371975" y="998020"/>
                    <a:pt x="375830" y="1001851"/>
                  </a:cubicBezTo>
                  <a:cubicBezTo>
                    <a:pt x="377758" y="1001851"/>
                    <a:pt x="377758" y="1003767"/>
                    <a:pt x="377758" y="1003767"/>
                  </a:cubicBezTo>
                  <a:lnTo>
                    <a:pt x="395106" y="1001851"/>
                  </a:lnTo>
                  <a:cubicBezTo>
                    <a:pt x="424020" y="1089968"/>
                    <a:pt x="477992" y="1168507"/>
                    <a:pt x="553168" y="1225974"/>
                  </a:cubicBezTo>
                  <a:cubicBezTo>
                    <a:pt x="570517" y="1239384"/>
                    <a:pt x="585937" y="1250877"/>
                    <a:pt x="605213" y="1260455"/>
                  </a:cubicBezTo>
                  <a:lnTo>
                    <a:pt x="595575" y="1273864"/>
                  </a:lnTo>
                  <a:cubicBezTo>
                    <a:pt x="595575" y="1275780"/>
                    <a:pt x="597503" y="1275780"/>
                    <a:pt x="597503" y="1275780"/>
                  </a:cubicBezTo>
                  <a:cubicBezTo>
                    <a:pt x="601358" y="1281526"/>
                    <a:pt x="601358" y="1289189"/>
                    <a:pt x="599430" y="1294935"/>
                  </a:cubicBezTo>
                  <a:cubicBezTo>
                    <a:pt x="591720" y="1314091"/>
                    <a:pt x="580155" y="1333247"/>
                    <a:pt x="568589" y="1350487"/>
                  </a:cubicBezTo>
                  <a:lnTo>
                    <a:pt x="568589" y="1352403"/>
                  </a:lnTo>
                  <a:cubicBezTo>
                    <a:pt x="566661" y="1356234"/>
                    <a:pt x="564734" y="1358150"/>
                    <a:pt x="560879" y="1361981"/>
                  </a:cubicBezTo>
                  <a:cubicBezTo>
                    <a:pt x="557023" y="1365812"/>
                    <a:pt x="553168" y="1373474"/>
                    <a:pt x="547386" y="1381137"/>
                  </a:cubicBezTo>
                  <a:cubicBezTo>
                    <a:pt x="545458" y="1383052"/>
                    <a:pt x="545458" y="1384968"/>
                    <a:pt x="543530" y="1386884"/>
                  </a:cubicBezTo>
                  <a:cubicBezTo>
                    <a:pt x="543530" y="1386884"/>
                    <a:pt x="543530" y="1388799"/>
                    <a:pt x="541603" y="1388799"/>
                  </a:cubicBezTo>
                  <a:cubicBezTo>
                    <a:pt x="531965" y="1407955"/>
                    <a:pt x="539675" y="1430942"/>
                    <a:pt x="557023" y="1440520"/>
                  </a:cubicBezTo>
                  <a:cubicBezTo>
                    <a:pt x="560879" y="1442435"/>
                    <a:pt x="566661" y="1444351"/>
                    <a:pt x="570517" y="1444351"/>
                  </a:cubicBezTo>
                  <a:cubicBezTo>
                    <a:pt x="585937" y="1444351"/>
                    <a:pt x="599430" y="1434773"/>
                    <a:pt x="607141" y="1421364"/>
                  </a:cubicBezTo>
                  <a:cubicBezTo>
                    <a:pt x="607141" y="1421364"/>
                    <a:pt x="607141" y="1419448"/>
                    <a:pt x="609068" y="1419448"/>
                  </a:cubicBezTo>
                  <a:cubicBezTo>
                    <a:pt x="609068" y="1417533"/>
                    <a:pt x="610996" y="1415617"/>
                    <a:pt x="612924" y="1413702"/>
                  </a:cubicBezTo>
                  <a:cubicBezTo>
                    <a:pt x="614851" y="1406039"/>
                    <a:pt x="618706" y="1400293"/>
                    <a:pt x="620634" y="1392630"/>
                  </a:cubicBezTo>
                  <a:lnTo>
                    <a:pt x="624489" y="1381137"/>
                  </a:lnTo>
                  <a:cubicBezTo>
                    <a:pt x="630272" y="1360065"/>
                    <a:pt x="639910" y="1340909"/>
                    <a:pt x="649548" y="1321754"/>
                  </a:cubicBezTo>
                  <a:cubicBezTo>
                    <a:pt x="653403" y="1316007"/>
                    <a:pt x="659186" y="1312176"/>
                    <a:pt x="664968" y="1310260"/>
                  </a:cubicBezTo>
                  <a:cubicBezTo>
                    <a:pt x="666896" y="1310260"/>
                    <a:pt x="666896" y="1310260"/>
                    <a:pt x="666896" y="1308345"/>
                  </a:cubicBezTo>
                  <a:lnTo>
                    <a:pt x="674606" y="1293020"/>
                  </a:lnTo>
                  <a:cubicBezTo>
                    <a:pt x="728579" y="1314091"/>
                    <a:pt x="784479" y="1323669"/>
                    <a:pt x="842307" y="1323669"/>
                  </a:cubicBezTo>
                  <a:cubicBezTo>
                    <a:pt x="877003" y="1323669"/>
                    <a:pt x="911700" y="1319838"/>
                    <a:pt x="946396" y="1310260"/>
                  </a:cubicBezTo>
                  <a:cubicBezTo>
                    <a:pt x="967600" y="1306429"/>
                    <a:pt x="988803" y="1298767"/>
                    <a:pt x="1008079" y="1293020"/>
                  </a:cubicBezTo>
                  <a:lnTo>
                    <a:pt x="1015790" y="1306429"/>
                  </a:lnTo>
                  <a:cubicBezTo>
                    <a:pt x="1017717" y="1306429"/>
                    <a:pt x="1017717" y="1306429"/>
                    <a:pt x="1017717" y="1308345"/>
                  </a:cubicBezTo>
                  <a:cubicBezTo>
                    <a:pt x="1023500" y="1310260"/>
                    <a:pt x="1029283" y="1314091"/>
                    <a:pt x="1033138" y="1319838"/>
                  </a:cubicBezTo>
                  <a:cubicBezTo>
                    <a:pt x="1042776" y="1338994"/>
                    <a:pt x="1052414" y="1358150"/>
                    <a:pt x="1058197" y="1379221"/>
                  </a:cubicBezTo>
                  <a:lnTo>
                    <a:pt x="1058197" y="1381137"/>
                  </a:lnTo>
                  <a:lnTo>
                    <a:pt x="1062052" y="1392630"/>
                  </a:lnTo>
                  <a:cubicBezTo>
                    <a:pt x="1063979" y="1400293"/>
                    <a:pt x="1065907" y="1407955"/>
                    <a:pt x="1069762" y="1413702"/>
                  </a:cubicBezTo>
                  <a:cubicBezTo>
                    <a:pt x="1071690" y="1415617"/>
                    <a:pt x="1071690" y="1417533"/>
                    <a:pt x="1073617" y="1419448"/>
                  </a:cubicBezTo>
                  <a:cubicBezTo>
                    <a:pt x="1073617" y="1419448"/>
                    <a:pt x="1073617" y="1421364"/>
                    <a:pt x="1075545" y="1421364"/>
                  </a:cubicBezTo>
                  <a:cubicBezTo>
                    <a:pt x="1083255" y="1434773"/>
                    <a:pt x="1096748" y="1444351"/>
                    <a:pt x="1112169" y="1444351"/>
                  </a:cubicBezTo>
                  <a:cubicBezTo>
                    <a:pt x="1117952" y="1444351"/>
                    <a:pt x="1121807" y="1442435"/>
                    <a:pt x="1127590" y="1440520"/>
                  </a:cubicBezTo>
                  <a:cubicBezTo>
                    <a:pt x="1135300" y="1436689"/>
                    <a:pt x="1143011" y="1429026"/>
                    <a:pt x="1144938" y="1419448"/>
                  </a:cubicBezTo>
                  <a:cubicBezTo>
                    <a:pt x="1146866" y="1409870"/>
                    <a:pt x="1146866" y="1400293"/>
                    <a:pt x="1143011" y="1390715"/>
                  </a:cubicBezTo>
                  <a:cubicBezTo>
                    <a:pt x="1143011" y="1388799"/>
                    <a:pt x="1141083" y="1388799"/>
                    <a:pt x="1141083" y="1388799"/>
                  </a:cubicBezTo>
                  <a:cubicBezTo>
                    <a:pt x="1141083" y="1386884"/>
                    <a:pt x="1139155" y="1384968"/>
                    <a:pt x="1137228" y="1383052"/>
                  </a:cubicBezTo>
                  <a:cubicBezTo>
                    <a:pt x="1133373" y="1375390"/>
                    <a:pt x="1129517" y="1369643"/>
                    <a:pt x="1123735" y="1363896"/>
                  </a:cubicBezTo>
                  <a:cubicBezTo>
                    <a:pt x="1121807" y="1360065"/>
                    <a:pt x="1119879" y="1358150"/>
                    <a:pt x="1116024" y="1354319"/>
                  </a:cubicBezTo>
                  <a:lnTo>
                    <a:pt x="1116024" y="1350487"/>
                  </a:lnTo>
                  <a:cubicBezTo>
                    <a:pt x="1102531" y="1333247"/>
                    <a:pt x="1092893" y="1314091"/>
                    <a:pt x="1085183" y="1294935"/>
                  </a:cubicBezTo>
                  <a:cubicBezTo>
                    <a:pt x="1083255" y="1289189"/>
                    <a:pt x="1083255" y="1281526"/>
                    <a:pt x="1087110" y="1275780"/>
                  </a:cubicBezTo>
                  <a:cubicBezTo>
                    <a:pt x="1087110" y="1273864"/>
                    <a:pt x="1089038" y="1273864"/>
                    <a:pt x="1089038" y="1273864"/>
                  </a:cubicBezTo>
                  <a:lnTo>
                    <a:pt x="1083255" y="1258539"/>
                  </a:lnTo>
                  <a:cubicBezTo>
                    <a:pt x="1181562" y="1199156"/>
                    <a:pt x="1256738" y="1107208"/>
                    <a:pt x="1291435" y="998020"/>
                  </a:cubicBezTo>
                  <a:lnTo>
                    <a:pt x="1306856" y="999936"/>
                  </a:lnTo>
                  <a:cubicBezTo>
                    <a:pt x="1308783" y="999936"/>
                    <a:pt x="1308783" y="998020"/>
                    <a:pt x="1308783" y="998020"/>
                  </a:cubicBezTo>
                  <a:cubicBezTo>
                    <a:pt x="1312638" y="994189"/>
                    <a:pt x="1318421" y="992273"/>
                    <a:pt x="1324204" y="992273"/>
                  </a:cubicBezTo>
                  <a:lnTo>
                    <a:pt x="1326132" y="992273"/>
                  </a:lnTo>
                  <a:cubicBezTo>
                    <a:pt x="1347335" y="996104"/>
                    <a:pt x="1368538" y="1001851"/>
                    <a:pt x="1387814" y="1009514"/>
                  </a:cubicBezTo>
                  <a:lnTo>
                    <a:pt x="1389742" y="1009514"/>
                  </a:lnTo>
                  <a:cubicBezTo>
                    <a:pt x="1393597" y="1011429"/>
                    <a:pt x="1397452" y="1013345"/>
                    <a:pt x="1401307" y="1013345"/>
                  </a:cubicBezTo>
                  <a:cubicBezTo>
                    <a:pt x="1409018" y="1017176"/>
                    <a:pt x="1414801" y="1021007"/>
                    <a:pt x="1422511" y="1022923"/>
                  </a:cubicBezTo>
                  <a:cubicBezTo>
                    <a:pt x="1424439" y="1022923"/>
                    <a:pt x="1426366" y="1024838"/>
                    <a:pt x="1430221" y="1024838"/>
                  </a:cubicBezTo>
                  <a:cubicBezTo>
                    <a:pt x="1432149" y="1024838"/>
                    <a:pt x="1432149" y="1024838"/>
                    <a:pt x="1434077" y="1026754"/>
                  </a:cubicBezTo>
                  <a:cubicBezTo>
                    <a:pt x="1437932" y="1028669"/>
                    <a:pt x="1439859" y="1028669"/>
                    <a:pt x="1443714" y="1028669"/>
                  </a:cubicBezTo>
                  <a:cubicBezTo>
                    <a:pt x="1461063" y="1028669"/>
                    <a:pt x="1476483" y="1017176"/>
                    <a:pt x="1482266" y="1001851"/>
                  </a:cubicBezTo>
                  <a:cubicBezTo>
                    <a:pt x="1480339" y="980780"/>
                    <a:pt x="1464918" y="965455"/>
                    <a:pt x="1447570" y="961624"/>
                  </a:cubicBezTo>
                  <a:cubicBezTo>
                    <a:pt x="1445642" y="961624"/>
                    <a:pt x="1443714" y="961624"/>
                    <a:pt x="1443714" y="959708"/>
                  </a:cubicBezTo>
                  <a:cubicBezTo>
                    <a:pt x="1443714" y="957793"/>
                    <a:pt x="1439859" y="957793"/>
                    <a:pt x="1436004" y="957793"/>
                  </a:cubicBezTo>
                  <a:cubicBezTo>
                    <a:pt x="1428294" y="955877"/>
                    <a:pt x="1420583" y="955877"/>
                    <a:pt x="1412873" y="955877"/>
                  </a:cubicBezTo>
                  <a:cubicBezTo>
                    <a:pt x="1409018" y="955877"/>
                    <a:pt x="1405163" y="955877"/>
                    <a:pt x="1401307" y="953962"/>
                  </a:cubicBezTo>
                  <a:lnTo>
                    <a:pt x="1399380" y="953962"/>
                  </a:lnTo>
                  <a:cubicBezTo>
                    <a:pt x="1378176" y="952046"/>
                    <a:pt x="1355045" y="948215"/>
                    <a:pt x="1333842" y="942468"/>
                  </a:cubicBezTo>
                  <a:cubicBezTo>
                    <a:pt x="1328059" y="940552"/>
                    <a:pt x="1322276" y="934806"/>
                    <a:pt x="1320349" y="929059"/>
                  </a:cubicBezTo>
                  <a:lnTo>
                    <a:pt x="1304928" y="925228"/>
                  </a:lnTo>
                  <a:cubicBezTo>
                    <a:pt x="1312638" y="869676"/>
                    <a:pt x="1308783" y="812208"/>
                    <a:pt x="1297218" y="756656"/>
                  </a:cubicBezTo>
                  <a:cubicBezTo>
                    <a:pt x="1283725" y="701104"/>
                    <a:pt x="1260594" y="647467"/>
                    <a:pt x="1229752" y="599579"/>
                  </a:cubicBezTo>
                  <a:lnTo>
                    <a:pt x="1241318" y="588085"/>
                  </a:lnTo>
                  <a:lnTo>
                    <a:pt x="1241318" y="586170"/>
                  </a:lnTo>
                  <a:cubicBezTo>
                    <a:pt x="1241318" y="580423"/>
                    <a:pt x="1243245" y="572761"/>
                    <a:pt x="1247100" y="568929"/>
                  </a:cubicBezTo>
                  <a:cubicBezTo>
                    <a:pt x="1264449" y="553605"/>
                    <a:pt x="1281797" y="542111"/>
                    <a:pt x="1301073" y="530618"/>
                  </a:cubicBezTo>
                  <a:cubicBezTo>
                    <a:pt x="1304928" y="528702"/>
                    <a:pt x="1308783" y="526787"/>
                    <a:pt x="1312638" y="524871"/>
                  </a:cubicBezTo>
                  <a:cubicBezTo>
                    <a:pt x="1320349" y="521040"/>
                    <a:pt x="1326132" y="517209"/>
                    <a:pt x="1333842" y="513376"/>
                  </a:cubicBezTo>
                  <a:cubicBezTo>
                    <a:pt x="1335770" y="511461"/>
                    <a:pt x="1337697" y="511461"/>
                    <a:pt x="1339625" y="509545"/>
                  </a:cubicBezTo>
                  <a:cubicBezTo>
                    <a:pt x="1341552" y="507630"/>
                    <a:pt x="1339625" y="507630"/>
                    <a:pt x="1339625" y="505714"/>
                  </a:cubicBezTo>
                  <a:cubicBezTo>
                    <a:pt x="1356973" y="492305"/>
                    <a:pt x="1360828" y="469318"/>
                    <a:pt x="1347335" y="452078"/>
                  </a:cubicBezTo>
                  <a:cubicBezTo>
                    <a:pt x="1341552" y="444415"/>
                    <a:pt x="1329987" y="438669"/>
                    <a:pt x="1320349" y="438669"/>
                  </a:cubicBezTo>
                  <a:cubicBezTo>
                    <a:pt x="1310711" y="438669"/>
                    <a:pt x="1301073" y="442500"/>
                    <a:pt x="1293362" y="448247"/>
                  </a:cubicBezTo>
                  <a:lnTo>
                    <a:pt x="1291435" y="450162"/>
                  </a:lnTo>
                  <a:cubicBezTo>
                    <a:pt x="1289507" y="452078"/>
                    <a:pt x="1287580" y="453993"/>
                    <a:pt x="1285652" y="453993"/>
                  </a:cubicBezTo>
                  <a:cubicBezTo>
                    <a:pt x="1279869" y="459740"/>
                    <a:pt x="1274087" y="465487"/>
                    <a:pt x="1270231" y="471234"/>
                  </a:cubicBezTo>
                  <a:cubicBezTo>
                    <a:pt x="1268304" y="475065"/>
                    <a:pt x="1264449" y="476980"/>
                    <a:pt x="1262521" y="478896"/>
                  </a:cubicBezTo>
                  <a:cubicBezTo>
                    <a:pt x="1249028" y="494221"/>
                    <a:pt x="1231680" y="509545"/>
                    <a:pt x="1214331" y="521040"/>
                  </a:cubicBezTo>
                  <a:cubicBezTo>
                    <a:pt x="1210476" y="522955"/>
                    <a:pt x="1206621" y="524871"/>
                    <a:pt x="1202766" y="524871"/>
                  </a:cubicBezTo>
                  <a:cubicBezTo>
                    <a:pt x="1200838" y="524871"/>
                    <a:pt x="1196983" y="524871"/>
                    <a:pt x="1195055" y="522955"/>
                  </a:cubicBezTo>
                  <a:lnTo>
                    <a:pt x="1193128" y="522955"/>
                  </a:lnTo>
                  <a:lnTo>
                    <a:pt x="1177707" y="532533"/>
                  </a:lnTo>
                  <a:cubicBezTo>
                    <a:pt x="1162286" y="517209"/>
                    <a:pt x="1144938" y="501883"/>
                    <a:pt x="1129517" y="486558"/>
                  </a:cubicBezTo>
                  <a:cubicBezTo>
                    <a:pt x="1058197" y="431006"/>
                    <a:pt x="969528" y="396526"/>
                    <a:pt x="878931" y="386948"/>
                  </a:cubicBezTo>
                  <a:lnTo>
                    <a:pt x="877003" y="371623"/>
                  </a:lnTo>
                  <a:lnTo>
                    <a:pt x="877003" y="373539"/>
                  </a:lnTo>
                  <a:cubicBezTo>
                    <a:pt x="871221" y="369708"/>
                    <a:pt x="869293" y="363961"/>
                    <a:pt x="867365" y="358214"/>
                  </a:cubicBezTo>
                  <a:cubicBezTo>
                    <a:pt x="867365" y="337143"/>
                    <a:pt x="867365" y="316071"/>
                    <a:pt x="871221" y="293084"/>
                  </a:cubicBezTo>
                  <a:lnTo>
                    <a:pt x="871221" y="291169"/>
                  </a:lnTo>
                  <a:cubicBezTo>
                    <a:pt x="871221" y="287338"/>
                    <a:pt x="873148" y="283506"/>
                    <a:pt x="873148" y="279675"/>
                  </a:cubicBezTo>
                  <a:cubicBezTo>
                    <a:pt x="875076" y="272013"/>
                    <a:pt x="875076" y="264351"/>
                    <a:pt x="877003" y="256688"/>
                  </a:cubicBezTo>
                  <a:lnTo>
                    <a:pt x="877003" y="245195"/>
                  </a:lnTo>
                  <a:cubicBezTo>
                    <a:pt x="878931" y="226039"/>
                    <a:pt x="863510" y="206883"/>
                    <a:pt x="844234" y="204967"/>
                  </a:cubicBezTo>
                  <a:close/>
                  <a:moveTo>
                    <a:pt x="840379" y="0"/>
                  </a:moveTo>
                  <a:cubicBezTo>
                    <a:pt x="855800" y="0"/>
                    <a:pt x="873148" y="1916"/>
                    <a:pt x="888569" y="9578"/>
                  </a:cubicBezTo>
                  <a:lnTo>
                    <a:pt x="1476483" y="289254"/>
                  </a:lnTo>
                  <a:cubicBezTo>
                    <a:pt x="1505397" y="304578"/>
                    <a:pt x="1528528" y="329481"/>
                    <a:pt x="1538166" y="360130"/>
                  </a:cubicBezTo>
                  <a:lnTo>
                    <a:pt x="1684663" y="986527"/>
                  </a:lnTo>
                  <a:cubicBezTo>
                    <a:pt x="1688518" y="1019092"/>
                    <a:pt x="1680808" y="1051657"/>
                    <a:pt x="1661532" y="1078475"/>
                  </a:cubicBezTo>
                  <a:lnTo>
                    <a:pt x="1254811" y="1578442"/>
                  </a:lnTo>
                  <a:cubicBezTo>
                    <a:pt x="1233607" y="1607176"/>
                    <a:pt x="1200838" y="1622501"/>
                    <a:pt x="1166142" y="1618669"/>
                  </a:cubicBezTo>
                  <a:lnTo>
                    <a:pt x="518472" y="1618669"/>
                  </a:lnTo>
                  <a:cubicBezTo>
                    <a:pt x="485703" y="1616754"/>
                    <a:pt x="452934" y="1601429"/>
                    <a:pt x="429803" y="1578442"/>
                  </a:cubicBezTo>
                  <a:lnTo>
                    <a:pt x="23081" y="1078475"/>
                  </a:lnTo>
                  <a:cubicBezTo>
                    <a:pt x="3805" y="1051657"/>
                    <a:pt x="-3905" y="1019092"/>
                    <a:pt x="1878" y="986527"/>
                  </a:cubicBezTo>
                  <a:lnTo>
                    <a:pt x="146447" y="356299"/>
                  </a:lnTo>
                  <a:cubicBezTo>
                    <a:pt x="154157" y="323734"/>
                    <a:pt x="175361" y="298831"/>
                    <a:pt x="204275" y="285422"/>
                  </a:cubicBezTo>
                  <a:lnTo>
                    <a:pt x="792189" y="3832"/>
                  </a:lnTo>
                  <a:cubicBezTo>
                    <a:pt x="807610" y="0"/>
                    <a:pt x="824958" y="0"/>
                    <a:pt x="840379" y="0"/>
                  </a:cubicBezTo>
                  <a:close/>
                </a:path>
              </a:pathLst>
            </a:custGeom>
            <a:grpFill/>
            <a:ln w="19276"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EA9C1287-0E69-4D1E-8D27-EA8A30620C48}"/>
                </a:ext>
              </a:extLst>
            </p:cNvPr>
            <p:cNvSpPr/>
            <p:nvPr/>
          </p:nvSpPr>
          <p:spPr>
            <a:xfrm>
              <a:off x="3997852" y="8000437"/>
              <a:ext cx="7479045" cy="1149350"/>
            </a:xfrm>
            <a:custGeom>
              <a:avLst/>
              <a:gdLst>
                <a:gd name="connsiteX0" fmla="*/ 7155553 w 7479045"/>
                <a:gd name="connsiteY0" fmla="*/ 958132 h 1149350"/>
                <a:gd name="connsiteX1" fmla="*/ 7236512 w 7479045"/>
                <a:gd name="connsiteY1" fmla="*/ 946639 h 1149350"/>
                <a:gd name="connsiteX2" fmla="*/ 7259643 w 7479045"/>
                <a:gd name="connsiteY2" fmla="*/ 904496 h 1149350"/>
                <a:gd name="connsiteX3" fmla="*/ 7228802 w 7479045"/>
                <a:gd name="connsiteY3" fmla="*/ 862353 h 1149350"/>
                <a:gd name="connsiteX4" fmla="*/ 7134350 w 7479045"/>
                <a:gd name="connsiteY4" fmla="*/ 820210 h 1149350"/>
                <a:gd name="connsiteX5" fmla="*/ 7045681 w 7479045"/>
                <a:gd name="connsiteY5" fmla="*/ 781899 h 1149350"/>
                <a:gd name="connsiteX6" fmla="*/ 6978215 w 7479045"/>
                <a:gd name="connsiteY6" fmla="*/ 735925 h 1149350"/>
                <a:gd name="connsiteX7" fmla="*/ 6935808 w 7479045"/>
                <a:gd name="connsiteY7" fmla="*/ 670795 h 1149350"/>
                <a:gd name="connsiteX8" fmla="*/ 6920388 w 7479045"/>
                <a:gd name="connsiteY8" fmla="*/ 580762 h 1149350"/>
                <a:gd name="connsiteX9" fmla="*/ 6997491 w 7479045"/>
                <a:gd name="connsiteY9" fmla="*/ 417938 h 1149350"/>
                <a:gd name="connsiteX10" fmla="*/ 7207598 w 7479045"/>
                <a:gd name="connsiteY10" fmla="*/ 358555 h 1149350"/>
                <a:gd name="connsiteX11" fmla="*/ 7336746 w 7479045"/>
                <a:gd name="connsiteY11" fmla="*/ 371964 h 1149350"/>
                <a:gd name="connsiteX12" fmla="*/ 7435054 w 7479045"/>
                <a:gd name="connsiteY12" fmla="*/ 396866 h 1149350"/>
                <a:gd name="connsiteX13" fmla="*/ 7398429 w 7479045"/>
                <a:gd name="connsiteY13" fmla="*/ 559691 h 1149350"/>
                <a:gd name="connsiteX14" fmla="*/ 7319398 w 7479045"/>
                <a:gd name="connsiteY14" fmla="*/ 536704 h 1149350"/>
                <a:gd name="connsiteX15" fmla="*/ 7224946 w 7479045"/>
                <a:gd name="connsiteY15" fmla="*/ 527126 h 1149350"/>
                <a:gd name="connsiteX16" fmla="*/ 7126639 w 7479045"/>
                <a:gd name="connsiteY16" fmla="*/ 580762 h 1149350"/>
                <a:gd name="connsiteX17" fmla="*/ 7130495 w 7479045"/>
                <a:gd name="connsiteY17" fmla="*/ 603749 h 1149350"/>
                <a:gd name="connsiteX18" fmla="*/ 7147843 w 7479045"/>
                <a:gd name="connsiteY18" fmla="*/ 622905 h 1149350"/>
                <a:gd name="connsiteX19" fmla="*/ 7180612 w 7479045"/>
                <a:gd name="connsiteY19" fmla="*/ 642061 h 1149350"/>
                <a:gd name="connsiteX20" fmla="*/ 7236512 w 7479045"/>
                <a:gd name="connsiteY20" fmla="*/ 665048 h 1149350"/>
                <a:gd name="connsiteX21" fmla="*/ 7348312 w 7479045"/>
                <a:gd name="connsiteY21" fmla="*/ 714853 h 1149350"/>
                <a:gd name="connsiteX22" fmla="*/ 7417705 w 7479045"/>
                <a:gd name="connsiteY22" fmla="*/ 768490 h 1149350"/>
                <a:gd name="connsiteX23" fmla="*/ 7454329 w 7479045"/>
                <a:gd name="connsiteY23" fmla="*/ 831704 h 1149350"/>
                <a:gd name="connsiteX24" fmla="*/ 7465895 w 7479045"/>
                <a:gd name="connsiteY24" fmla="*/ 912158 h 1149350"/>
                <a:gd name="connsiteX25" fmla="*/ 7383009 w 7479045"/>
                <a:gd name="connsiteY25" fmla="*/ 1076899 h 1149350"/>
                <a:gd name="connsiteX26" fmla="*/ 7151698 w 7479045"/>
                <a:gd name="connsiteY26" fmla="*/ 1132451 h 1149350"/>
                <a:gd name="connsiteX27" fmla="*/ 6987853 w 7479045"/>
                <a:gd name="connsiteY27" fmla="*/ 1115210 h 1149350"/>
                <a:gd name="connsiteX28" fmla="*/ 6899184 w 7479045"/>
                <a:gd name="connsiteY28" fmla="*/ 1088392 h 1149350"/>
                <a:gd name="connsiteX29" fmla="*/ 6933880 w 7479045"/>
                <a:gd name="connsiteY29" fmla="*/ 919821 h 1149350"/>
                <a:gd name="connsiteX30" fmla="*/ 7041826 w 7479045"/>
                <a:gd name="connsiteY30" fmla="*/ 952386 h 1149350"/>
                <a:gd name="connsiteX31" fmla="*/ 7155553 w 7479045"/>
                <a:gd name="connsiteY31" fmla="*/ 958132 h 1149350"/>
                <a:gd name="connsiteX32" fmla="*/ 6093452 w 7479045"/>
                <a:gd name="connsiteY32" fmla="*/ 747418 h 1149350"/>
                <a:gd name="connsiteX33" fmla="*/ 6122365 w 7479045"/>
                <a:gd name="connsiteY33" fmla="*/ 578847 h 1149350"/>
                <a:gd name="connsiteX34" fmla="*/ 6201397 w 7479045"/>
                <a:gd name="connsiteY34" fmla="*/ 456250 h 1149350"/>
                <a:gd name="connsiteX35" fmla="*/ 6313197 w 7479045"/>
                <a:gd name="connsiteY35" fmla="*/ 383457 h 1149350"/>
                <a:gd name="connsiteX36" fmla="*/ 6444273 w 7479045"/>
                <a:gd name="connsiteY36" fmla="*/ 358555 h 1149350"/>
                <a:gd name="connsiteX37" fmla="*/ 6691004 w 7479045"/>
                <a:gd name="connsiteY37" fmla="*/ 454334 h 1149350"/>
                <a:gd name="connsiteX38" fmla="*/ 6781601 w 7479045"/>
                <a:gd name="connsiteY38" fmla="*/ 734009 h 1149350"/>
                <a:gd name="connsiteX39" fmla="*/ 6779673 w 7479045"/>
                <a:gd name="connsiteY39" fmla="*/ 774236 h 1149350"/>
                <a:gd name="connsiteX40" fmla="*/ 6777746 w 7479045"/>
                <a:gd name="connsiteY40" fmla="*/ 812548 h 1149350"/>
                <a:gd name="connsiteX41" fmla="*/ 6307414 w 7479045"/>
                <a:gd name="connsiteY41" fmla="*/ 812548 h 1149350"/>
                <a:gd name="connsiteX42" fmla="*/ 6367169 w 7479045"/>
                <a:gd name="connsiteY42" fmla="*/ 914074 h 1149350"/>
                <a:gd name="connsiteX43" fmla="*/ 6509811 w 7479045"/>
                <a:gd name="connsiteY43" fmla="*/ 952386 h 1149350"/>
                <a:gd name="connsiteX44" fmla="*/ 6621611 w 7479045"/>
                <a:gd name="connsiteY44" fmla="*/ 942808 h 1149350"/>
                <a:gd name="connsiteX45" fmla="*/ 6712208 w 7479045"/>
                <a:gd name="connsiteY45" fmla="*/ 914074 h 1149350"/>
                <a:gd name="connsiteX46" fmla="*/ 6741122 w 7479045"/>
                <a:gd name="connsiteY46" fmla="*/ 1082645 h 1149350"/>
                <a:gd name="connsiteX47" fmla="*/ 6696787 w 7479045"/>
                <a:gd name="connsiteY47" fmla="*/ 1099886 h 1149350"/>
                <a:gd name="connsiteX48" fmla="*/ 6633176 w 7479045"/>
                <a:gd name="connsiteY48" fmla="*/ 1113295 h 1149350"/>
                <a:gd name="connsiteX49" fmla="*/ 6559928 w 7479045"/>
                <a:gd name="connsiteY49" fmla="*/ 1124788 h 1149350"/>
                <a:gd name="connsiteX50" fmla="*/ 6480897 w 7479045"/>
                <a:gd name="connsiteY50" fmla="*/ 1128619 h 1149350"/>
                <a:gd name="connsiteX51" fmla="*/ 6307414 w 7479045"/>
                <a:gd name="connsiteY51" fmla="*/ 1099886 h 1149350"/>
                <a:gd name="connsiteX52" fmla="*/ 6185976 w 7479045"/>
                <a:gd name="connsiteY52" fmla="*/ 1021347 h 1149350"/>
                <a:gd name="connsiteX53" fmla="*/ 6114655 w 7479045"/>
                <a:gd name="connsiteY53" fmla="*/ 900665 h 1149350"/>
                <a:gd name="connsiteX54" fmla="*/ 6093452 w 7479045"/>
                <a:gd name="connsiteY54" fmla="*/ 747418 h 1149350"/>
                <a:gd name="connsiteX55" fmla="*/ 6581132 w 7479045"/>
                <a:gd name="connsiteY55" fmla="*/ 668879 h 1149350"/>
                <a:gd name="connsiteX56" fmla="*/ 6571494 w 7479045"/>
                <a:gd name="connsiteY56" fmla="*/ 617159 h 1149350"/>
                <a:gd name="connsiteX57" fmla="*/ 6548363 w 7479045"/>
                <a:gd name="connsiteY57" fmla="*/ 573100 h 1149350"/>
                <a:gd name="connsiteX58" fmla="*/ 6507883 w 7479045"/>
                <a:gd name="connsiteY58" fmla="*/ 540535 h 1149350"/>
                <a:gd name="connsiteX59" fmla="*/ 6448128 w 7479045"/>
                <a:gd name="connsiteY59" fmla="*/ 527126 h 1149350"/>
                <a:gd name="connsiteX60" fmla="*/ 6388373 w 7479045"/>
                <a:gd name="connsiteY60" fmla="*/ 540535 h 1149350"/>
                <a:gd name="connsiteX61" fmla="*/ 6345966 w 7479045"/>
                <a:gd name="connsiteY61" fmla="*/ 571185 h 1149350"/>
                <a:gd name="connsiteX62" fmla="*/ 6318980 w 7479045"/>
                <a:gd name="connsiteY62" fmla="*/ 617159 h 1149350"/>
                <a:gd name="connsiteX63" fmla="*/ 6307414 w 7479045"/>
                <a:gd name="connsiteY63" fmla="*/ 668879 h 1149350"/>
                <a:gd name="connsiteX64" fmla="*/ 6581132 w 7479045"/>
                <a:gd name="connsiteY64" fmla="*/ 668879 h 1149350"/>
                <a:gd name="connsiteX65" fmla="*/ 5528668 w 7479045"/>
                <a:gd name="connsiteY65" fmla="*/ 193815 h 1149350"/>
                <a:gd name="connsiteX66" fmla="*/ 5736848 w 7479045"/>
                <a:gd name="connsiteY66" fmla="*/ 161250 h 1149350"/>
                <a:gd name="connsiteX67" fmla="*/ 5736848 w 7479045"/>
                <a:gd name="connsiteY67" fmla="*/ 375795 h 1149350"/>
                <a:gd name="connsiteX68" fmla="*/ 5987434 w 7479045"/>
                <a:gd name="connsiteY68" fmla="*/ 375795 h 1149350"/>
                <a:gd name="connsiteX69" fmla="*/ 5987434 w 7479045"/>
                <a:gd name="connsiteY69" fmla="*/ 548198 h 1149350"/>
                <a:gd name="connsiteX70" fmla="*/ 5736848 w 7479045"/>
                <a:gd name="connsiteY70" fmla="*/ 548198 h 1149350"/>
                <a:gd name="connsiteX71" fmla="*/ 5736848 w 7479045"/>
                <a:gd name="connsiteY71" fmla="*/ 804886 h 1149350"/>
                <a:gd name="connsiteX72" fmla="*/ 5759979 w 7479045"/>
                <a:gd name="connsiteY72" fmla="*/ 908327 h 1149350"/>
                <a:gd name="connsiteX73" fmla="*/ 5854431 w 7479045"/>
                <a:gd name="connsiteY73" fmla="*/ 946639 h 1149350"/>
                <a:gd name="connsiteX74" fmla="*/ 5921896 w 7479045"/>
                <a:gd name="connsiteY74" fmla="*/ 940892 h 1149350"/>
                <a:gd name="connsiteX75" fmla="*/ 5987434 w 7479045"/>
                <a:gd name="connsiteY75" fmla="*/ 923652 h 1149350"/>
                <a:gd name="connsiteX76" fmla="*/ 6016348 w 7479045"/>
                <a:gd name="connsiteY76" fmla="*/ 1084561 h 1149350"/>
                <a:gd name="connsiteX77" fmla="*/ 5931534 w 7479045"/>
                <a:gd name="connsiteY77" fmla="*/ 1111379 h 1149350"/>
                <a:gd name="connsiteX78" fmla="*/ 5817807 w 7479045"/>
                <a:gd name="connsiteY78" fmla="*/ 1122873 h 1149350"/>
                <a:gd name="connsiteX79" fmla="*/ 5677093 w 7479045"/>
                <a:gd name="connsiteY79" fmla="*/ 1099886 h 1149350"/>
                <a:gd name="connsiteX80" fmla="*/ 5588424 w 7479045"/>
                <a:gd name="connsiteY80" fmla="*/ 1036671 h 1149350"/>
                <a:gd name="connsiteX81" fmla="*/ 5540234 w 7479045"/>
                <a:gd name="connsiteY81" fmla="*/ 937061 h 1149350"/>
                <a:gd name="connsiteX82" fmla="*/ 5528668 w 7479045"/>
                <a:gd name="connsiteY82" fmla="*/ 808717 h 1149350"/>
                <a:gd name="connsiteX83" fmla="*/ 5528668 w 7479045"/>
                <a:gd name="connsiteY83" fmla="*/ 193815 h 1149350"/>
                <a:gd name="connsiteX84" fmla="*/ 4686312 w 7479045"/>
                <a:gd name="connsiteY84" fmla="*/ 747418 h 1149350"/>
                <a:gd name="connsiteX85" fmla="*/ 4715225 w 7479045"/>
                <a:gd name="connsiteY85" fmla="*/ 578847 h 1149350"/>
                <a:gd name="connsiteX86" fmla="*/ 4794257 w 7479045"/>
                <a:gd name="connsiteY86" fmla="*/ 456250 h 1149350"/>
                <a:gd name="connsiteX87" fmla="*/ 4906057 w 7479045"/>
                <a:gd name="connsiteY87" fmla="*/ 383457 h 1149350"/>
                <a:gd name="connsiteX88" fmla="*/ 5037133 w 7479045"/>
                <a:gd name="connsiteY88" fmla="*/ 358555 h 1149350"/>
                <a:gd name="connsiteX89" fmla="*/ 5283864 w 7479045"/>
                <a:gd name="connsiteY89" fmla="*/ 454334 h 1149350"/>
                <a:gd name="connsiteX90" fmla="*/ 5374461 w 7479045"/>
                <a:gd name="connsiteY90" fmla="*/ 734009 h 1149350"/>
                <a:gd name="connsiteX91" fmla="*/ 5372533 w 7479045"/>
                <a:gd name="connsiteY91" fmla="*/ 774236 h 1149350"/>
                <a:gd name="connsiteX92" fmla="*/ 5370606 w 7479045"/>
                <a:gd name="connsiteY92" fmla="*/ 812548 h 1149350"/>
                <a:gd name="connsiteX93" fmla="*/ 4898346 w 7479045"/>
                <a:gd name="connsiteY93" fmla="*/ 812548 h 1149350"/>
                <a:gd name="connsiteX94" fmla="*/ 4958102 w 7479045"/>
                <a:gd name="connsiteY94" fmla="*/ 914074 h 1149350"/>
                <a:gd name="connsiteX95" fmla="*/ 5100743 w 7479045"/>
                <a:gd name="connsiteY95" fmla="*/ 952386 h 1149350"/>
                <a:gd name="connsiteX96" fmla="*/ 5212544 w 7479045"/>
                <a:gd name="connsiteY96" fmla="*/ 942808 h 1149350"/>
                <a:gd name="connsiteX97" fmla="*/ 5305068 w 7479045"/>
                <a:gd name="connsiteY97" fmla="*/ 914074 h 1149350"/>
                <a:gd name="connsiteX98" fmla="*/ 5333982 w 7479045"/>
                <a:gd name="connsiteY98" fmla="*/ 1082645 h 1149350"/>
                <a:gd name="connsiteX99" fmla="*/ 5289647 w 7479045"/>
                <a:gd name="connsiteY99" fmla="*/ 1099886 h 1149350"/>
                <a:gd name="connsiteX100" fmla="*/ 5226037 w 7479045"/>
                <a:gd name="connsiteY100" fmla="*/ 1113295 h 1149350"/>
                <a:gd name="connsiteX101" fmla="*/ 5152788 w 7479045"/>
                <a:gd name="connsiteY101" fmla="*/ 1124788 h 1149350"/>
                <a:gd name="connsiteX102" fmla="*/ 5073757 w 7479045"/>
                <a:gd name="connsiteY102" fmla="*/ 1128619 h 1149350"/>
                <a:gd name="connsiteX103" fmla="*/ 4900274 w 7479045"/>
                <a:gd name="connsiteY103" fmla="*/ 1099886 h 1149350"/>
                <a:gd name="connsiteX104" fmla="*/ 4778836 w 7479045"/>
                <a:gd name="connsiteY104" fmla="*/ 1021347 h 1149350"/>
                <a:gd name="connsiteX105" fmla="*/ 4707515 w 7479045"/>
                <a:gd name="connsiteY105" fmla="*/ 900665 h 1149350"/>
                <a:gd name="connsiteX106" fmla="*/ 4686312 w 7479045"/>
                <a:gd name="connsiteY106" fmla="*/ 747418 h 1149350"/>
                <a:gd name="connsiteX107" fmla="*/ 5173992 w 7479045"/>
                <a:gd name="connsiteY107" fmla="*/ 668879 h 1149350"/>
                <a:gd name="connsiteX108" fmla="*/ 5164354 w 7479045"/>
                <a:gd name="connsiteY108" fmla="*/ 617159 h 1149350"/>
                <a:gd name="connsiteX109" fmla="*/ 5141223 w 7479045"/>
                <a:gd name="connsiteY109" fmla="*/ 573100 h 1149350"/>
                <a:gd name="connsiteX110" fmla="*/ 5100743 w 7479045"/>
                <a:gd name="connsiteY110" fmla="*/ 540535 h 1149350"/>
                <a:gd name="connsiteX111" fmla="*/ 5040988 w 7479045"/>
                <a:gd name="connsiteY111" fmla="*/ 527126 h 1149350"/>
                <a:gd name="connsiteX112" fmla="*/ 4981233 w 7479045"/>
                <a:gd name="connsiteY112" fmla="*/ 540535 h 1149350"/>
                <a:gd name="connsiteX113" fmla="*/ 4940754 w 7479045"/>
                <a:gd name="connsiteY113" fmla="*/ 571185 h 1149350"/>
                <a:gd name="connsiteX114" fmla="*/ 4913767 w 7479045"/>
                <a:gd name="connsiteY114" fmla="*/ 617159 h 1149350"/>
                <a:gd name="connsiteX115" fmla="*/ 4902202 w 7479045"/>
                <a:gd name="connsiteY115" fmla="*/ 668879 h 1149350"/>
                <a:gd name="connsiteX116" fmla="*/ 5173992 w 7479045"/>
                <a:gd name="connsiteY116" fmla="*/ 668879 h 1149350"/>
                <a:gd name="connsiteX117" fmla="*/ 3896000 w 7479045"/>
                <a:gd name="connsiteY117" fmla="*/ 400698 h 1149350"/>
                <a:gd name="connsiteX118" fmla="*/ 4032859 w 7479045"/>
                <a:gd name="connsiteY118" fmla="*/ 371964 h 1149350"/>
                <a:gd name="connsiteX119" fmla="*/ 4208270 w 7479045"/>
                <a:gd name="connsiteY119" fmla="*/ 358555 h 1149350"/>
                <a:gd name="connsiteX120" fmla="*/ 4362477 w 7479045"/>
                <a:gd name="connsiteY120" fmla="*/ 383457 h 1149350"/>
                <a:gd name="connsiteX121" fmla="*/ 4460784 w 7479045"/>
                <a:gd name="connsiteY121" fmla="*/ 450503 h 1149350"/>
                <a:gd name="connsiteX122" fmla="*/ 4512829 w 7479045"/>
                <a:gd name="connsiteY122" fmla="*/ 555860 h 1149350"/>
                <a:gd name="connsiteX123" fmla="*/ 4528250 w 7479045"/>
                <a:gd name="connsiteY123" fmla="*/ 691866 h 1149350"/>
                <a:gd name="connsiteX124" fmla="*/ 4528250 w 7479045"/>
                <a:gd name="connsiteY124" fmla="*/ 1103717 h 1149350"/>
                <a:gd name="connsiteX125" fmla="*/ 4321997 w 7479045"/>
                <a:gd name="connsiteY125" fmla="*/ 1103717 h 1149350"/>
                <a:gd name="connsiteX126" fmla="*/ 4321997 w 7479045"/>
                <a:gd name="connsiteY126" fmla="*/ 718684 h 1149350"/>
                <a:gd name="connsiteX127" fmla="*/ 4295011 w 7479045"/>
                <a:gd name="connsiteY127" fmla="*/ 576931 h 1149350"/>
                <a:gd name="connsiteX128" fmla="*/ 4196704 w 7479045"/>
                <a:gd name="connsiteY128" fmla="*/ 534789 h 1149350"/>
                <a:gd name="connsiteX129" fmla="*/ 4148514 w 7479045"/>
                <a:gd name="connsiteY129" fmla="*/ 536704 h 1149350"/>
                <a:gd name="connsiteX130" fmla="*/ 4104180 w 7479045"/>
                <a:gd name="connsiteY130" fmla="*/ 540535 h 1149350"/>
                <a:gd name="connsiteX131" fmla="*/ 4104180 w 7479045"/>
                <a:gd name="connsiteY131" fmla="*/ 1103717 h 1149350"/>
                <a:gd name="connsiteX132" fmla="*/ 3896000 w 7479045"/>
                <a:gd name="connsiteY132" fmla="*/ 1103717 h 1149350"/>
                <a:gd name="connsiteX133" fmla="*/ 3896000 w 7479045"/>
                <a:gd name="connsiteY133" fmla="*/ 400698 h 1149350"/>
                <a:gd name="connsiteX134" fmla="*/ 3749504 w 7479045"/>
                <a:gd name="connsiteY134" fmla="*/ 559691 h 1149350"/>
                <a:gd name="connsiteX135" fmla="*/ 3683965 w 7479045"/>
                <a:gd name="connsiteY135" fmla="*/ 546282 h 1149350"/>
                <a:gd name="connsiteX136" fmla="*/ 3603007 w 7479045"/>
                <a:gd name="connsiteY136" fmla="*/ 538620 h 1149350"/>
                <a:gd name="connsiteX137" fmla="*/ 3554817 w 7479045"/>
                <a:gd name="connsiteY137" fmla="*/ 542451 h 1149350"/>
                <a:gd name="connsiteX138" fmla="*/ 3514338 w 7479045"/>
                <a:gd name="connsiteY138" fmla="*/ 550113 h 1149350"/>
                <a:gd name="connsiteX139" fmla="*/ 3514338 w 7479045"/>
                <a:gd name="connsiteY139" fmla="*/ 1107548 h 1149350"/>
                <a:gd name="connsiteX140" fmla="*/ 3306158 w 7479045"/>
                <a:gd name="connsiteY140" fmla="*/ 1107548 h 1149350"/>
                <a:gd name="connsiteX141" fmla="*/ 3306158 w 7479045"/>
                <a:gd name="connsiteY141" fmla="*/ 414107 h 1149350"/>
                <a:gd name="connsiteX142" fmla="*/ 3437234 w 7479045"/>
                <a:gd name="connsiteY142" fmla="*/ 377711 h 1149350"/>
                <a:gd name="connsiteX143" fmla="*/ 3606862 w 7479045"/>
                <a:gd name="connsiteY143" fmla="*/ 360470 h 1149350"/>
                <a:gd name="connsiteX144" fmla="*/ 3647341 w 7479045"/>
                <a:gd name="connsiteY144" fmla="*/ 362386 h 1149350"/>
                <a:gd name="connsiteX145" fmla="*/ 3695531 w 7479045"/>
                <a:gd name="connsiteY145" fmla="*/ 368133 h 1149350"/>
                <a:gd name="connsiteX146" fmla="*/ 3743721 w 7479045"/>
                <a:gd name="connsiteY146" fmla="*/ 375795 h 1149350"/>
                <a:gd name="connsiteX147" fmla="*/ 3784200 w 7479045"/>
                <a:gd name="connsiteY147" fmla="*/ 387289 h 1149350"/>
                <a:gd name="connsiteX148" fmla="*/ 3749504 w 7479045"/>
                <a:gd name="connsiteY148" fmla="*/ 559691 h 1149350"/>
                <a:gd name="connsiteX149" fmla="*/ 2456091 w 7479045"/>
                <a:gd name="connsiteY149" fmla="*/ 747418 h 1149350"/>
                <a:gd name="connsiteX150" fmla="*/ 2485005 w 7479045"/>
                <a:gd name="connsiteY150" fmla="*/ 578847 h 1149350"/>
                <a:gd name="connsiteX151" fmla="*/ 2564036 w 7479045"/>
                <a:gd name="connsiteY151" fmla="*/ 456250 h 1149350"/>
                <a:gd name="connsiteX152" fmla="*/ 2675836 w 7479045"/>
                <a:gd name="connsiteY152" fmla="*/ 383457 h 1149350"/>
                <a:gd name="connsiteX153" fmla="*/ 2806912 w 7479045"/>
                <a:gd name="connsiteY153" fmla="*/ 358555 h 1149350"/>
                <a:gd name="connsiteX154" fmla="*/ 3053644 w 7479045"/>
                <a:gd name="connsiteY154" fmla="*/ 454334 h 1149350"/>
                <a:gd name="connsiteX155" fmla="*/ 3144240 w 7479045"/>
                <a:gd name="connsiteY155" fmla="*/ 732094 h 1149350"/>
                <a:gd name="connsiteX156" fmla="*/ 3142313 w 7479045"/>
                <a:gd name="connsiteY156" fmla="*/ 772321 h 1149350"/>
                <a:gd name="connsiteX157" fmla="*/ 3140386 w 7479045"/>
                <a:gd name="connsiteY157" fmla="*/ 810632 h 1149350"/>
                <a:gd name="connsiteX158" fmla="*/ 2668126 w 7479045"/>
                <a:gd name="connsiteY158" fmla="*/ 810632 h 1149350"/>
                <a:gd name="connsiteX159" fmla="*/ 2727881 w 7479045"/>
                <a:gd name="connsiteY159" fmla="*/ 912158 h 1149350"/>
                <a:gd name="connsiteX160" fmla="*/ 2870523 w 7479045"/>
                <a:gd name="connsiteY160" fmla="*/ 950470 h 1149350"/>
                <a:gd name="connsiteX161" fmla="*/ 2982323 w 7479045"/>
                <a:gd name="connsiteY161" fmla="*/ 940892 h 1149350"/>
                <a:gd name="connsiteX162" fmla="*/ 3072920 w 7479045"/>
                <a:gd name="connsiteY162" fmla="*/ 914074 h 1149350"/>
                <a:gd name="connsiteX163" fmla="*/ 3101834 w 7479045"/>
                <a:gd name="connsiteY163" fmla="*/ 1082645 h 1149350"/>
                <a:gd name="connsiteX164" fmla="*/ 3057499 w 7479045"/>
                <a:gd name="connsiteY164" fmla="*/ 1099886 h 1149350"/>
                <a:gd name="connsiteX165" fmla="*/ 2993889 w 7479045"/>
                <a:gd name="connsiteY165" fmla="*/ 1113295 h 1149350"/>
                <a:gd name="connsiteX166" fmla="*/ 2920641 w 7479045"/>
                <a:gd name="connsiteY166" fmla="*/ 1124788 h 1149350"/>
                <a:gd name="connsiteX167" fmla="*/ 2841609 w 7479045"/>
                <a:gd name="connsiteY167" fmla="*/ 1128619 h 1149350"/>
                <a:gd name="connsiteX168" fmla="*/ 2668126 w 7479045"/>
                <a:gd name="connsiteY168" fmla="*/ 1099886 h 1149350"/>
                <a:gd name="connsiteX169" fmla="*/ 2546688 w 7479045"/>
                <a:gd name="connsiteY169" fmla="*/ 1021347 h 1149350"/>
                <a:gd name="connsiteX170" fmla="*/ 2475367 w 7479045"/>
                <a:gd name="connsiteY170" fmla="*/ 900665 h 1149350"/>
                <a:gd name="connsiteX171" fmla="*/ 2456091 w 7479045"/>
                <a:gd name="connsiteY171" fmla="*/ 747418 h 1149350"/>
                <a:gd name="connsiteX172" fmla="*/ 2945699 w 7479045"/>
                <a:gd name="connsiteY172" fmla="*/ 668879 h 1149350"/>
                <a:gd name="connsiteX173" fmla="*/ 2936061 w 7479045"/>
                <a:gd name="connsiteY173" fmla="*/ 617159 h 1149350"/>
                <a:gd name="connsiteX174" fmla="*/ 2912930 w 7479045"/>
                <a:gd name="connsiteY174" fmla="*/ 573100 h 1149350"/>
                <a:gd name="connsiteX175" fmla="*/ 2872451 w 7479045"/>
                <a:gd name="connsiteY175" fmla="*/ 540535 h 1149350"/>
                <a:gd name="connsiteX176" fmla="*/ 2812695 w 7479045"/>
                <a:gd name="connsiteY176" fmla="*/ 527126 h 1149350"/>
                <a:gd name="connsiteX177" fmla="*/ 2752940 w 7479045"/>
                <a:gd name="connsiteY177" fmla="*/ 540535 h 1149350"/>
                <a:gd name="connsiteX178" fmla="*/ 2710533 w 7479045"/>
                <a:gd name="connsiteY178" fmla="*/ 571185 h 1149350"/>
                <a:gd name="connsiteX179" fmla="*/ 2683547 w 7479045"/>
                <a:gd name="connsiteY179" fmla="*/ 617159 h 1149350"/>
                <a:gd name="connsiteX180" fmla="*/ 2671981 w 7479045"/>
                <a:gd name="connsiteY180" fmla="*/ 668879 h 1149350"/>
                <a:gd name="connsiteX181" fmla="*/ 2945699 w 7479045"/>
                <a:gd name="connsiteY181" fmla="*/ 668879 h 1149350"/>
                <a:gd name="connsiteX182" fmla="*/ 2118763 w 7479045"/>
                <a:gd name="connsiteY182" fmla="*/ 735925 h 1149350"/>
                <a:gd name="connsiteX183" fmla="*/ 1970339 w 7479045"/>
                <a:gd name="connsiteY183" fmla="*/ 536704 h 1149350"/>
                <a:gd name="connsiteX184" fmla="*/ 1906728 w 7479045"/>
                <a:gd name="connsiteY184" fmla="*/ 544366 h 1149350"/>
                <a:gd name="connsiteX185" fmla="*/ 1856611 w 7479045"/>
                <a:gd name="connsiteY185" fmla="*/ 565438 h 1149350"/>
                <a:gd name="connsiteX186" fmla="*/ 1856611 w 7479045"/>
                <a:gd name="connsiteY186" fmla="*/ 940892 h 1149350"/>
                <a:gd name="connsiteX187" fmla="*/ 1895163 w 7479045"/>
                <a:gd name="connsiteY187" fmla="*/ 946639 h 1149350"/>
                <a:gd name="connsiteX188" fmla="*/ 1947208 w 7479045"/>
                <a:gd name="connsiteY188" fmla="*/ 948554 h 1149350"/>
                <a:gd name="connsiteX189" fmla="*/ 2076356 w 7479045"/>
                <a:gd name="connsiteY189" fmla="*/ 891087 h 1149350"/>
                <a:gd name="connsiteX190" fmla="*/ 2118763 w 7479045"/>
                <a:gd name="connsiteY190" fmla="*/ 735925 h 1149350"/>
                <a:gd name="connsiteX191" fmla="*/ 2330798 w 7479045"/>
                <a:gd name="connsiteY191" fmla="*/ 743587 h 1149350"/>
                <a:gd name="connsiteX192" fmla="*/ 2303812 w 7479045"/>
                <a:gd name="connsiteY192" fmla="*/ 902580 h 1149350"/>
                <a:gd name="connsiteX193" fmla="*/ 2230563 w 7479045"/>
                <a:gd name="connsiteY193" fmla="*/ 1023262 h 1149350"/>
                <a:gd name="connsiteX194" fmla="*/ 2111053 w 7479045"/>
                <a:gd name="connsiteY194" fmla="*/ 1101801 h 1149350"/>
                <a:gd name="connsiteX195" fmla="*/ 1949135 w 7479045"/>
                <a:gd name="connsiteY195" fmla="*/ 1128619 h 1149350"/>
                <a:gd name="connsiteX196" fmla="*/ 1870104 w 7479045"/>
                <a:gd name="connsiteY196" fmla="*/ 1124788 h 1149350"/>
                <a:gd name="connsiteX197" fmla="*/ 1789146 w 7479045"/>
                <a:gd name="connsiteY197" fmla="*/ 1117126 h 1149350"/>
                <a:gd name="connsiteX198" fmla="*/ 1713969 w 7479045"/>
                <a:gd name="connsiteY198" fmla="*/ 1103717 h 1149350"/>
                <a:gd name="connsiteX199" fmla="*/ 1650359 w 7479045"/>
                <a:gd name="connsiteY199" fmla="*/ 1086476 h 1149350"/>
                <a:gd name="connsiteX200" fmla="*/ 1650359 w 7479045"/>
                <a:gd name="connsiteY200" fmla="*/ 61639 h 1149350"/>
                <a:gd name="connsiteX201" fmla="*/ 1858539 w 7479045"/>
                <a:gd name="connsiteY201" fmla="*/ 29074 h 1149350"/>
                <a:gd name="connsiteX202" fmla="*/ 1858539 w 7479045"/>
                <a:gd name="connsiteY202" fmla="*/ 393035 h 1149350"/>
                <a:gd name="connsiteX203" fmla="*/ 1931787 w 7479045"/>
                <a:gd name="connsiteY203" fmla="*/ 370048 h 1149350"/>
                <a:gd name="connsiteX204" fmla="*/ 2012746 w 7479045"/>
                <a:gd name="connsiteY204" fmla="*/ 362386 h 1149350"/>
                <a:gd name="connsiteX205" fmla="*/ 2151532 w 7479045"/>
                <a:gd name="connsiteY205" fmla="*/ 391120 h 1149350"/>
                <a:gd name="connsiteX206" fmla="*/ 2251767 w 7479045"/>
                <a:gd name="connsiteY206" fmla="*/ 467743 h 1149350"/>
                <a:gd name="connsiteX207" fmla="*/ 2313450 w 7479045"/>
                <a:gd name="connsiteY207" fmla="*/ 588425 h 1149350"/>
                <a:gd name="connsiteX208" fmla="*/ 2330798 w 7479045"/>
                <a:gd name="connsiteY208" fmla="*/ 743587 h 1149350"/>
                <a:gd name="connsiteX209" fmla="*/ 1451817 w 7479045"/>
                <a:gd name="connsiteY209" fmla="*/ 1080730 h 1149350"/>
                <a:gd name="connsiteX210" fmla="*/ 1314959 w 7479045"/>
                <a:gd name="connsiteY210" fmla="*/ 1107548 h 1149350"/>
                <a:gd name="connsiteX211" fmla="*/ 1139548 w 7479045"/>
                <a:gd name="connsiteY211" fmla="*/ 1120957 h 1149350"/>
                <a:gd name="connsiteX212" fmla="*/ 983413 w 7479045"/>
                <a:gd name="connsiteY212" fmla="*/ 1096054 h 1149350"/>
                <a:gd name="connsiteX213" fmla="*/ 885106 w 7479045"/>
                <a:gd name="connsiteY213" fmla="*/ 1027093 h 1149350"/>
                <a:gd name="connsiteX214" fmla="*/ 833061 w 7479045"/>
                <a:gd name="connsiteY214" fmla="*/ 917905 h 1149350"/>
                <a:gd name="connsiteX215" fmla="*/ 817640 w 7479045"/>
                <a:gd name="connsiteY215" fmla="*/ 779983 h 1149350"/>
                <a:gd name="connsiteX216" fmla="*/ 817640 w 7479045"/>
                <a:gd name="connsiteY216" fmla="*/ 375795 h 1149350"/>
                <a:gd name="connsiteX217" fmla="*/ 1025820 w 7479045"/>
                <a:gd name="connsiteY217" fmla="*/ 375795 h 1149350"/>
                <a:gd name="connsiteX218" fmla="*/ 1025820 w 7479045"/>
                <a:gd name="connsiteY218" fmla="*/ 756996 h 1149350"/>
                <a:gd name="connsiteX219" fmla="*/ 1052807 w 7479045"/>
                <a:gd name="connsiteY219" fmla="*/ 900665 h 1149350"/>
                <a:gd name="connsiteX220" fmla="*/ 1151113 w 7479045"/>
                <a:gd name="connsiteY220" fmla="*/ 944723 h 1149350"/>
                <a:gd name="connsiteX221" fmla="*/ 1199303 w 7479045"/>
                <a:gd name="connsiteY221" fmla="*/ 942808 h 1149350"/>
                <a:gd name="connsiteX222" fmla="*/ 1243638 w 7479045"/>
                <a:gd name="connsiteY222" fmla="*/ 937061 h 1149350"/>
                <a:gd name="connsiteX223" fmla="*/ 1243638 w 7479045"/>
                <a:gd name="connsiteY223" fmla="*/ 375795 h 1149350"/>
                <a:gd name="connsiteX224" fmla="*/ 1451817 w 7479045"/>
                <a:gd name="connsiteY224" fmla="*/ 375795 h 1149350"/>
                <a:gd name="connsiteX225" fmla="*/ 1451817 w 7479045"/>
                <a:gd name="connsiteY225" fmla="*/ 1080730 h 1149350"/>
                <a:gd name="connsiteX226" fmla="*/ 237436 w 7479045"/>
                <a:gd name="connsiteY226" fmla="*/ 640146 h 1149350"/>
                <a:gd name="connsiteX227" fmla="*/ 301047 w 7479045"/>
                <a:gd name="connsiteY227" fmla="*/ 571185 h 1149350"/>
                <a:gd name="connsiteX228" fmla="*/ 364657 w 7479045"/>
                <a:gd name="connsiteY228" fmla="*/ 500308 h 1149350"/>
                <a:gd name="connsiteX229" fmla="*/ 422485 w 7479045"/>
                <a:gd name="connsiteY229" fmla="*/ 433263 h 1149350"/>
                <a:gd name="connsiteX230" fmla="*/ 470674 w 7479045"/>
                <a:gd name="connsiteY230" fmla="*/ 377711 h 1149350"/>
                <a:gd name="connsiteX231" fmla="*/ 717406 w 7479045"/>
                <a:gd name="connsiteY231" fmla="*/ 377711 h 1149350"/>
                <a:gd name="connsiteX232" fmla="*/ 572837 w 7479045"/>
                <a:gd name="connsiteY232" fmla="*/ 540535 h 1149350"/>
                <a:gd name="connsiteX233" fmla="*/ 418630 w 7479045"/>
                <a:gd name="connsiteY233" fmla="*/ 699529 h 1149350"/>
                <a:gd name="connsiteX234" fmla="*/ 505371 w 7479045"/>
                <a:gd name="connsiteY234" fmla="*/ 789561 h 1149350"/>
                <a:gd name="connsiteX235" fmla="*/ 592113 w 7479045"/>
                <a:gd name="connsiteY235" fmla="*/ 896834 h 1149350"/>
                <a:gd name="connsiteX236" fmla="*/ 669216 w 7479045"/>
                <a:gd name="connsiteY236" fmla="*/ 1007938 h 1149350"/>
                <a:gd name="connsiteX237" fmla="*/ 727044 w 7479045"/>
                <a:gd name="connsiteY237" fmla="*/ 1109464 h 1149350"/>
                <a:gd name="connsiteX238" fmla="*/ 488023 w 7479045"/>
                <a:gd name="connsiteY238" fmla="*/ 1109464 h 1149350"/>
                <a:gd name="connsiteX239" fmla="*/ 435978 w 7479045"/>
                <a:gd name="connsiteY239" fmla="*/ 1030925 h 1149350"/>
                <a:gd name="connsiteX240" fmla="*/ 376223 w 7479045"/>
                <a:gd name="connsiteY240" fmla="*/ 942808 h 1149350"/>
                <a:gd name="connsiteX241" fmla="*/ 306829 w 7479045"/>
                <a:gd name="connsiteY241" fmla="*/ 858522 h 1149350"/>
                <a:gd name="connsiteX242" fmla="*/ 237436 w 7479045"/>
                <a:gd name="connsiteY242" fmla="*/ 791477 h 1149350"/>
                <a:gd name="connsiteX243" fmla="*/ 237436 w 7479045"/>
                <a:gd name="connsiteY243" fmla="*/ 1111379 h 1149350"/>
                <a:gd name="connsiteX244" fmla="*/ 29257 w 7479045"/>
                <a:gd name="connsiteY244" fmla="*/ 1111379 h 1149350"/>
                <a:gd name="connsiteX245" fmla="*/ 29257 w 7479045"/>
                <a:gd name="connsiteY245" fmla="*/ 61639 h 1149350"/>
                <a:gd name="connsiteX246" fmla="*/ 237436 w 7479045"/>
                <a:gd name="connsiteY246" fmla="*/ 29074 h 1149350"/>
                <a:gd name="connsiteX247" fmla="*/ 237436 w 7479045"/>
                <a:gd name="connsiteY247" fmla="*/ 640146 h 114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7479045" h="1149350">
                  <a:moveTo>
                    <a:pt x="7155553" y="958132"/>
                  </a:moveTo>
                  <a:cubicBezTo>
                    <a:pt x="7182539" y="960048"/>
                    <a:pt x="7211453" y="956217"/>
                    <a:pt x="7236512" y="946639"/>
                  </a:cubicBezTo>
                  <a:cubicBezTo>
                    <a:pt x="7251933" y="938977"/>
                    <a:pt x="7261571" y="921736"/>
                    <a:pt x="7259643" y="904496"/>
                  </a:cubicBezTo>
                  <a:cubicBezTo>
                    <a:pt x="7257716" y="885340"/>
                    <a:pt x="7246150" y="868100"/>
                    <a:pt x="7228802" y="862353"/>
                  </a:cubicBezTo>
                  <a:cubicBezTo>
                    <a:pt x="7199888" y="845113"/>
                    <a:pt x="7167119" y="829788"/>
                    <a:pt x="7134350" y="820210"/>
                  </a:cubicBezTo>
                  <a:cubicBezTo>
                    <a:pt x="7101581" y="808717"/>
                    <a:pt x="7072667" y="795308"/>
                    <a:pt x="7045681" y="781899"/>
                  </a:cubicBezTo>
                  <a:cubicBezTo>
                    <a:pt x="7020622" y="770405"/>
                    <a:pt x="6999418" y="755081"/>
                    <a:pt x="6978215" y="735925"/>
                  </a:cubicBezTo>
                  <a:cubicBezTo>
                    <a:pt x="6958939" y="716769"/>
                    <a:pt x="6945446" y="695697"/>
                    <a:pt x="6935808" y="670795"/>
                  </a:cubicBezTo>
                  <a:cubicBezTo>
                    <a:pt x="6924242" y="642061"/>
                    <a:pt x="6920388" y="611412"/>
                    <a:pt x="6920388" y="580762"/>
                  </a:cubicBezTo>
                  <a:cubicBezTo>
                    <a:pt x="6918460" y="517548"/>
                    <a:pt x="6947374" y="456250"/>
                    <a:pt x="6997491" y="417938"/>
                  </a:cubicBezTo>
                  <a:cubicBezTo>
                    <a:pt x="7049536" y="377711"/>
                    <a:pt x="7118929" y="358555"/>
                    <a:pt x="7207598" y="358555"/>
                  </a:cubicBezTo>
                  <a:cubicBezTo>
                    <a:pt x="7250005" y="358555"/>
                    <a:pt x="7294340" y="362386"/>
                    <a:pt x="7336746" y="371964"/>
                  </a:cubicBezTo>
                  <a:cubicBezTo>
                    <a:pt x="7369516" y="377711"/>
                    <a:pt x="7402285" y="385373"/>
                    <a:pt x="7435054" y="396866"/>
                  </a:cubicBezTo>
                  <a:lnTo>
                    <a:pt x="7398429" y="559691"/>
                  </a:lnTo>
                  <a:cubicBezTo>
                    <a:pt x="7371443" y="550113"/>
                    <a:pt x="7346384" y="544366"/>
                    <a:pt x="7319398" y="536704"/>
                  </a:cubicBezTo>
                  <a:cubicBezTo>
                    <a:pt x="7288557" y="529042"/>
                    <a:pt x="7255788" y="527126"/>
                    <a:pt x="7224946" y="527126"/>
                  </a:cubicBezTo>
                  <a:cubicBezTo>
                    <a:pt x="7159409" y="527126"/>
                    <a:pt x="7126639" y="544366"/>
                    <a:pt x="7126639" y="580762"/>
                  </a:cubicBezTo>
                  <a:cubicBezTo>
                    <a:pt x="7126639" y="588425"/>
                    <a:pt x="7128567" y="596087"/>
                    <a:pt x="7130495" y="603749"/>
                  </a:cubicBezTo>
                  <a:cubicBezTo>
                    <a:pt x="7134350" y="611412"/>
                    <a:pt x="7140133" y="617159"/>
                    <a:pt x="7147843" y="622905"/>
                  </a:cubicBezTo>
                  <a:cubicBezTo>
                    <a:pt x="7155553" y="628652"/>
                    <a:pt x="7167119" y="634399"/>
                    <a:pt x="7180612" y="642061"/>
                  </a:cubicBezTo>
                  <a:cubicBezTo>
                    <a:pt x="7194105" y="649724"/>
                    <a:pt x="7213381" y="657386"/>
                    <a:pt x="7236512" y="665048"/>
                  </a:cubicBezTo>
                  <a:cubicBezTo>
                    <a:pt x="7275064" y="678457"/>
                    <a:pt x="7313616" y="695697"/>
                    <a:pt x="7348312" y="714853"/>
                  </a:cubicBezTo>
                  <a:cubicBezTo>
                    <a:pt x="7375298" y="728262"/>
                    <a:pt x="7398429" y="745503"/>
                    <a:pt x="7417705" y="768490"/>
                  </a:cubicBezTo>
                  <a:cubicBezTo>
                    <a:pt x="7435054" y="785730"/>
                    <a:pt x="7446619" y="806801"/>
                    <a:pt x="7454329" y="831704"/>
                  </a:cubicBezTo>
                  <a:cubicBezTo>
                    <a:pt x="7462040" y="858522"/>
                    <a:pt x="7465895" y="885340"/>
                    <a:pt x="7465895" y="912158"/>
                  </a:cubicBezTo>
                  <a:cubicBezTo>
                    <a:pt x="7469751" y="977288"/>
                    <a:pt x="7438909" y="1040503"/>
                    <a:pt x="7383009" y="1076899"/>
                  </a:cubicBezTo>
                  <a:cubicBezTo>
                    <a:pt x="7329036" y="1113295"/>
                    <a:pt x="7251933" y="1132451"/>
                    <a:pt x="7151698" y="1132451"/>
                  </a:cubicBezTo>
                  <a:cubicBezTo>
                    <a:pt x="7095798" y="1134366"/>
                    <a:pt x="7041826" y="1128619"/>
                    <a:pt x="6987853" y="1115210"/>
                  </a:cubicBezTo>
                  <a:cubicBezTo>
                    <a:pt x="6957012" y="1107548"/>
                    <a:pt x="6928098" y="1097970"/>
                    <a:pt x="6899184" y="1088392"/>
                  </a:cubicBezTo>
                  <a:lnTo>
                    <a:pt x="6933880" y="919821"/>
                  </a:lnTo>
                  <a:cubicBezTo>
                    <a:pt x="6968577" y="933230"/>
                    <a:pt x="7005201" y="944723"/>
                    <a:pt x="7041826" y="952386"/>
                  </a:cubicBezTo>
                  <a:cubicBezTo>
                    <a:pt x="7080377" y="954301"/>
                    <a:pt x="7117001" y="958132"/>
                    <a:pt x="7155553" y="958132"/>
                  </a:cubicBezTo>
                  <a:moveTo>
                    <a:pt x="6093452" y="747418"/>
                  </a:moveTo>
                  <a:cubicBezTo>
                    <a:pt x="6091524" y="689951"/>
                    <a:pt x="6103089" y="632483"/>
                    <a:pt x="6122365" y="578847"/>
                  </a:cubicBezTo>
                  <a:cubicBezTo>
                    <a:pt x="6139714" y="532873"/>
                    <a:pt x="6166700" y="492646"/>
                    <a:pt x="6201397" y="456250"/>
                  </a:cubicBezTo>
                  <a:cubicBezTo>
                    <a:pt x="6234166" y="423685"/>
                    <a:pt x="6270790" y="398782"/>
                    <a:pt x="6313197" y="383457"/>
                  </a:cubicBezTo>
                  <a:cubicBezTo>
                    <a:pt x="6355604" y="366217"/>
                    <a:pt x="6399939" y="358555"/>
                    <a:pt x="6444273" y="358555"/>
                  </a:cubicBezTo>
                  <a:cubicBezTo>
                    <a:pt x="6548363" y="358555"/>
                    <a:pt x="6631249" y="391120"/>
                    <a:pt x="6691004" y="454334"/>
                  </a:cubicBezTo>
                  <a:cubicBezTo>
                    <a:pt x="6750759" y="517548"/>
                    <a:pt x="6781601" y="611412"/>
                    <a:pt x="6781601" y="734009"/>
                  </a:cubicBezTo>
                  <a:cubicBezTo>
                    <a:pt x="6781601" y="745503"/>
                    <a:pt x="6781601" y="758912"/>
                    <a:pt x="6779673" y="774236"/>
                  </a:cubicBezTo>
                  <a:cubicBezTo>
                    <a:pt x="6779673" y="789561"/>
                    <a:pt x="6777746" y="801055"/>
                    <a:pt x="6777746" y="812548"/>
                  </a:cubicBezTo>
                  <a:lnTo>
                    <a:pt x="6307414" y="812548"/>
                  </a:lnTo>
                  <a:cubicBezTo>
                    <a:pt x="6311269" y="852775"/>
                    <a:pt x="6332473" y="891087"/>
                    <a:pt x="6367169" y="914074"/>
                  </a:cubicBezTo>
                  <a:cubicBezTo>
                    <a:pt x="6409577" y="940892"/>
                    <a:pt x="6459693" y="954301"/>
                    <a:pt x="6509811" y="952386"/>
                  </a:cubicBezTo>
                  <a:cubicBezTo>
                    <a:pt x="6546435" y="952386"/>
                    <a:pt x="6584987" y="948554"/>
                    <a:pt x="6621611" y="942808"/>
                  </a:cubicBezTo>
                  <a:cubicBezTo>
                    <a:pt x="6652452" y="937061"/>
                    <a:pt x="6683294" y="927483"/>
                    <a:pt x="6712208" y="914074"/>
                  </a:cubicBezTo>
                  <a:lnTo>
                    <a:pt x="6741122" y="1082645"/>
                  </a:lnTo>
                  <a:cubicBezTo>
                    <a:pt x="6727629" y="1090308"/>
                    <a:pt x="6712208" y="1094139"/>
                    <a:pt x="6696787" y="1099886"/>
                  </a:cubicBezTo>
                  <a:cubicBezTo>
                    <a:pt x="6675584" y="1105632"/>
                    <a:pt x="6654380" y="1111379"/>
                    <a:pt x="6633176" y="1113295"/>
                  </a:cubicBezTo>
                  <a:cubicBezTo>
                    <a:pt x="6610046" y="1117126"/>
                    <a:pt x="6586914" y="1120957"/>
                    <a:pt x="6559928" y="1124788"/>
                  </a:cubicBezTo>
                  <a:cubicBezTo>
                    <a:pt x="6534870" y="1126704"/>
                    <a:pt x="6507883" y="1128619"/>
                    <a:pt x="6480897" y="1128619"/>
                  </a:cubicBezTo>
                  <a:cubicBezTo>
                    <a:pt x="6421142" y="1130535"/>
                    <a:pt x="6363314" y="1120957"/>
                    <a:pt x="6307414" y="1099886"/>
                  </a:cubicBezTo>
                  <a:cubicBezTo>
                    <a:pt x="6261152" y="1082645"/>
                    <a:pt x="6220673" y="1055827"/>
                    <a:pt x="6185976" y="1021347"/>
                  </a:cubicBezTo>
                  <a:cubicBezTo>
                    <a:pt x="6153207" y="986866"/>
                    <a:pt x="6130076" y="944723"/>
                    <a:pt x="6114655" y="900665"/>
                  </a:cubicBezTo>
                  <a:cubicBezTo>
                    <a:pt x="6101162" y="848944"/>
                    <a:pt x="6093452" y="797223"/>
                    <a:pt x="6093452" y="747418"/>
                  </a:cubicBezTo>
                  <a:moveTo>
                    <a:pt x="6581132" y="668879"/>
                  </a:moveTo>
                  <a:cubicBezTo>
                    <a:pt x="6581132" y="651639"/>
                    <a:pt x="6577276" y="634399"/>
                    <a:pt x="6571494" y="617159"/>
                  </a:cubicBezTo>
                  <a:cubicBezTo>
                    <a:pt x="6567639" y="599918"/>
                    <a:pt x="6558001" y="586509"/>
                    <a:pt x="6548363" y="573100"/>
                  </a:cubicBezTo>
                  <a:cubicBezTo>
                    <a:pt x="6536797" y="559691"/>
                    <a:pt x="6523304" y="548198"/>
                    <a:pt x="6507883" y="540535"/>
                  </a:cubicBezTo>
                  <a:cubicBezTo>
                    <a:pt x="6488607" y="530957"/>
                    <a:pt x="6469331" y="527126"/>
                    <a:pt x="6448128" y="527126"/>
                  </a:cubicBezTo>
                  <a:cubicBezTo>
                    <a:pt x="6426925" y="527126"/>
                    <a:pt x="6407649" y="530957"/>
                    <a:pt x="6388373" y="540535"/>
                  </a:cubicBezTo>
                  <a:cubicBezTo>
                    <a:pt x="6372952" y="548198"/>
                    <a:pt x="6357531" y="557775"/>
                    <a:pt x="6345966" y="571185"/>
                  </a:cubicBezTo>
                  <a:cubicBezTo>
                    <a:pt x="6334400" y="584594"/>
                    <a:pt x="6324762" y="599918"/>
                    <a:pt x="6318980" y="617159"/>
                  </a:cubicBezTo>
                  <a:cubicBezTo>
                    <a:pt x="6313197" y="634399"/>
                    <a:pt x="6309342" y="651639"/>
                    <a:pt x="6307414" y="668879"/>
                  </a:cubicBezTo>
                  <a:lnTo>
                    <a:pt x="6581132" y="668879"/>
                  </a:lnTo>
                  <a:moveTo>
                    <a:pt x="5528668" y="193815"/>
                  </a:moveTo>
                  <a:lnTo>
                    <a:pt x="5736848" y="161250"/>
                  </a:lnTo>
                  <a:lnTo>
                    <a:pt x="5736848" y="375795"/>
                  </a:lnTo>
                  <a:lnTo>
                    <a:pt x="5987434" y="375795"/>
                  </a:lnTo>
                  <a:lnTo>
                    <a:pt x="5987434" y="548198"/>
                  </a:lnTo>
                  <a:lnTo>
                    <a:pt x="5736848" y="548198"/>
                  </a:lnTo>
                  <a:lnTo>
                    <a:pt x="5736848" y="804886"/>
                  </a:lnTo>
                  <a:cubicBezTo>
                    <a:pt x="5734920" y="841282"/>
                    <a:pt x="5742631" y="877678"/>
                    <a:pt x="5759979" y="908327"/>
                  </a:cubicBezTo>
                  <a:cubicBezTo>
                    <a:pt x="5775399" y="933230"/>
                    <a:pt x="5806241" y="946639"/>
                    <a:pt x="5854431" y="946639"/>
                  </a:cubicBezTo>
                  <a:cubicBezTo>
                    <a:pt x="5877562" y="946639"/>
                    <a:pt x="5900693" y="944723"/>
                    <a:pt x="5921896" y="940892"/>
                  </a:cubicBezTo>
                  <a:cubicBezTo>
                    <a:pt x="5945028" y="937061"/>
                    <a:pt x="5966231" y="931314"/>
                    <a:pt x="5987434" y="923652"/>
                  </a:cubicBezTo>
                  <a:lnTo>
                    <a:pt x="6016348" y="1084561"/>
                  </a:lnTo>
                  <a:cubicBezTo>
                    <a:pt x="5989362" y="1096054"/>
                    <a:pt x="5960448" y="1103717"/>
                    <a:pt x="5931534" y="1111379"/>
                  </a:cubicBezTo>
                  <a:cubicBezTo>
                    <a:pt x="5894910" y="1119041"/>
                    <a:pt x="5856358" y="1122873"/>
                    <a:pt x="5817807" y="1122873"/>
                  </a:cubicBezTo>
                  <a:cubicBezTo>
                    <a:pt x="5769617" y="1124788"/>
                    <a:pt x="5721427" y="1117126"/>
                    <a:pt x="5677093" y="1099886"/>
                  </a:cubicBezTo>
                  <a:cubicBezTo>
                    <a:pt x="5642396" y="1086476"/>
                    <a:pt x="5611554" y="1063490"/>
                    <a:pt x="5588424" y="1036671"/>
                  </a:cubicBezTo>
                  <a:cubicBezTo>
                    <a:pt x="5565292" y="1007938"/>
                    <a:pt x="5549872" y="973457"/>
                    <a:pt x="5540234" y="937061"/>
                  </a:cubicBezTo>
                  <a:cubicBezTo>
                    <a:pt x="5530596" y="894918"/>
                    <a:pt x="5526741" y="850860"/>
                    <a:pt x="5528668" y="808717"/>
                  </a:cubicBezTo>
                  <a:lnTo>
                    <a:pt x="5528668" y="193815"/>
                  </a:lnTo>
                  <a:moveTo>
                    <a:pt x="4686312" y="747418"/>
                  </a:moveTo>
                  <a:cubicBezTo>
                    <a:pt x="4684385" y="689951"/>
                    <a:pt x="4695950" y="632483"/>
                    <a:pt x="4715225" y="578847"/>
                  </a:cubicBezTo>
                  <a:cubicBezTo>
                    <a:pt x="4732574" y="532873"/>
                    <a:pt x="4759560" y="492646"/>
                    <a:pt x="4794257" y="456250"/>
                  </a:cubicBezTo>
                  <a:cubicBezTo>
                    <a:pt x="4827026" y="423685"/>
                    <a:pt x="4863650" y="398782"/>
                    <a:pt x="4906057" y="383457"/>
                  </a:cubicBezTo>
                  <a:cubicBezTo>
                    <a:pt x="4948464" y="366217"/>
                    <a:pt x="4992799" y="358555"/>
                    <a:pt x="5037133" y="358555"/>
                  </a:cubicBezTo>
                  <a:cubicBezTo>
                    <a:pt x="5141223" y="358555"/>
                    <a:pt x="5224109" y="391120"/>
                    <a:pt x="5283864" y="454334"/>
                  </a:cubicBezTo>
                  <a:cubicBezTo>
                    <a:pt x="5343620" y="517548"/>
                    <a:pt x="5374461" y="611412"/>
                    <a:pt x="5374461" y="734009"/>
                  </a:cubicBezTo>
                  <a:cubicBezTo>
                    <a:pt x="5374461" y="745503"/>
                    <a:pt x="5374461" y="758912"/>
                    <a:pt x="5372533" y="774236"/>
                  </a:cubicBezTo>
                  <a:cubicBezTo>
                    <a:pt x="5370606" y="789561"/>
                    <a:pt x="5370606" y="801055"/>
                    <a:pt x="5370606" y="812548"/>
                  </a:cubicBezTo>
                  <a:lnTo>
                    <a:pt x="4898346" y="812548"/>
                  </a:lnTo>
                  <a:cubicBezTo>
                    <a:pt x="4902202" y="852775"/>
                    <a:pt x="4923405" y="891087"/>
                    <a:pt x="4958102" y="914074"/>
                  </a:cubicBezTo>
                  <a:cubicBezTo>
                    <a:pt x="5000509" y="940892"/>
                    <a:pt x="5050626" y="954301"/>
                    <a:pt x="5100743" y="952386"/>
                  </a:cubicBezTo>
                  <a:cubicBezTo>
                    <a:pt x="5137368" y="952386"/>
                    <a:pt x="5175920" y="948554"/>
                    <a:pt x="5212544" y="942808"/>
                  </a:cubicBezTo>
                  <a:cubicBezTo>
                    <a:pt x="5243385" y="937061"/>
                    <a:pt x="5274226" y="927483"/>
                    <a:pt x="5305068" y="914074"/>
                  </a:cubicBezTo>
                  <a:lnTo>
                    <a:pt x="5333982" y="1082645"/>
                  </a:lnTo>
                  <a:cubicBezTo>
                    <a:pt x="5320489" y="1090308"/>
                    <a:pt x="5305068" y="1094139"/>
                    <a:pt x="5289647" y="1099886"/>
                  </a:cubicBezTo>
                  <a:cubicBezTo>
                    <a:pt x="5268444" y="1105632"/>
                    <a:pt x="5247240" y="1111379"/>
                    <a:pt x="5226037" y="1113295"/>
                  </a:cubicBezTo>
                  <a:cubicBezTo>
                    <a:pt x="5202906" y="1117126"/>
                    <a:pt x="5179775" y="1120957"/>
                    <a:pt x="5152788" y="1124788"/>
                  </a:cubicBezTo>
                  <a:cubicBezTo>
                    <a:pt x="5127730" y="1126704"/>
                    <a:pt x="5100743" y="1128619"/>
                    <a:pt x="5073757" y="1128619"/>
                  </a:cubicBezTo>
                  <a:cubicBezTo>
                    <a:pt x="5014002" y="1130535"/>
                    <a:pt x="4956174" y="1120957"/>
                    <a:pt x="4900274" y="1099886"/>
                  </a:cubicBezTo>
                  <a:cubicBezTo>
                    <a:pt x="4854012" y="1082645"/>
                    <a:pt x="4813533" y="1055827"/>
                    <a:pt x="4778836" y="1021347"/>
                  </a:cubicBezTo>
                  <a:cubicBezTo>
                    <a:pt x="4746067" y="986866"/>
                    <a:pt x="4722936" y="944723"/>
                    <a:pt x="4707515" y="900665"/>
                  </a:cubicBezTo>
                  <a:cubicBezTo>
                    <a:pt x="4692095" y="848944"/>
                    <a:pt x="4684385" y="797223"/>
                    <a:pt x="4686312" y="747418"/>
                  </a:cubicBezTo>
                  <a:moveTo>
                    <a:pt x="5173992" y="668879"/>
                  </a:moveTo>
                  <a:cubicBezTo>
                    <a:pt x="5173992" y="651639"/>
                    <a:pt x="5170137" y="634399"/>
                    <a:pt x="5164354" y="617159"/>
                  </a:cubicBezTo>
                  <a:cubicBezTo>
                    <a:pt x="5160499" y="599918"/>
                    <a:pt x="5150861" y="586509"/>
                    <a:pt x="5141223" y="573100"/>
                  </a:cubicBezTo>
                  <a:cubicBezTo>
                    <a:pt x="5129657" y="559691"/>
                    <a:pt x="5116164" y="548198"/>
                    <a:pt x="5100743" y="540535"/>
                  </a:cubicBezTo>
                  <a:cubicBezTo>
                    <a:pt x="5081467" y="530957"/>
                    <a:pt x="5062191" y="527126"/>
                    <a:pt x="5040988" y="527126"/>
                  </a:cubicBezTo>
                  <a:cubicBezTo>
                    <a:pt x="5019785" y="527126"/>
                    <a:pt x="5000509" y="530957"/>
                    <a:pt x="4981233" y="540535"/>
                  </a:cubicBezTo>
                  <a:cubicBezTo>
                    <a:pt x="4965812" y="548198"/>
                    <a:pt x="4952319" y="557775"/>
                    <a:pt x="4940754" y="571185"/>
                  </a:cubicBezTo>
                  <a:cubicBezTo>
                    <a:pt x="4929188" y="584594"/>
                    <a:pt x="4919550" y="599918"/>
                    <a:pt x="4913767" y="617159"/>
                  </a:cubicBezTo>
                  <a:cubicBezTo>
                    <a:pt x="4907984" y="634399"/>
                    <a:pt x="4904130" y="651639"/>
                    <a:pt x="4902202" y="668879"/>
                  </a:cubicBezTo>
                  <a:lnTo>
                    <a:pt x="5173992" y="668879"/>
                  </a:lnTo>
                  <a:moveTo>
                    <a:pt x="3896000" y="400698"/>
                  </a:moveTo>
                  <a:cubicBezTo>
                    <a:pt x="3940335" y="389204"/>
                    <a:pt x="3986597" y="379626"/>
                    <a:pt x="4032859" y="371964"/>
                  </a:cubicBezTo>
                  <a:cubicBezTo>
                    <a:pt x="4090687" y="362386"/>
                    <a:pt x="4150442" y="358555"/>
                    <a:pt x="4208270" y="358555"/>
                  </a:cubicBezTo>
                  <a:cubicBezTo>
                    <a:pt x="4260315" y="356639"/>
                    <a:pt x="4312359" y="366217"/>
                    <a:pt x="4362477" y="383457"/>
                  </a:cubicBezTo>
                  <a:cubicBezTo>
                    <a:pt x="4401029" y="396866"/>
                    <a:pt x="4435725" y="419854"/>
                    <a:pt x="4460784" y="450503"/>
                  </a:cubicBezTo>
                  <a:cubicBezTo>
                    <a:pt x="4485842" y="481152"/>
                    <a:pt x="4503191" y="517548"/>
                    <a:pt x="4512829" y="555860"/>
                  </a:cubicBezTo>
                  <a:cubicBezTo>
                    <a:pt x="4524394" y="599918"/>
                    <a:pt x="4528250" y="645892"/>
                    <a:pt x="4528250" y="691866"/>
                  </a:cubicBezTo>
                  <a:lnTo>
                    <a:pt x="4528250" y="1103717"/>
                  </a:lnTo>
                  <a:lnTo>
                    <a:pt x="4321997" y="1103717"/>
                  </a:lnTo>
                  <a:lnTo>
                    <a:pt x="4321997" y="718684"/>
                  </a:lnTo>
                  <a:cubicBezTo>
                    <a:pt x="4321997" y="651639"/>
                    <a:pt x="4312359" y="605665"/>
                    <a:pt x="4295011" y="576931"/>
                  </a:cubicBezTo>
                  <a:cubicBezTo>
                    <a:pt x="4277663" y="550113"/>
                    <a:pt x="4244894" y="534789"/>
                    <a:pt x="4196704" y="534789"/>
                  </a:cubicBezTo>
                  <a:cubicBezTo>
                    <a:pt x="4181284" y="534789"/>
                    <a:pt x="4165862" y="534789"/>
                    <a:pt x="4148514" y="536704"/>
                  </a:cubicBezTo>
                  <a:cubicBezTo>
                    <a:pt x="4131166" y="536704"/>
                    <a:pt x="4117673" y="538620"/>
                    <a:pt x="4104180" y="540535"/>
                  </a:cubicBezTo>
                  <a:lnTo>
                    <a:pt x="4104180" y="1103717"/>
                  </a:lnTo>
                  <a:lnTo>
                    <a:pt x="3896000" y="1103717"/>
                  </a:lnTo>
                  <a:lnTo>
                    <a:pt x="3896000" y="400698"/>
                  </a:lnTo>
                  <a:moveTo>
                    <a:pt x="3749504" y="559691"/>
                  </a:moveTo>
                  <a:cubicBezTo>
                    <a:pt x="3730228" y="555860"/>
                    <a:pt x="3709024" y="550113"/>
                    <a:pt x="3683965" y="546282"/>
                  </a:cubicBezTo>
                  <a:cubicBezTo>
                    <a:pt x="3656979" y="540535"/>
                    <a:pt x="3629993" y="538620"/>
                    <a:pt x="3603007" y="538620"/>
                  </a:cubicBezTo>
                  <a:cubicBezTo>
                    <a:pt x="3587586" y="538620"/>
                    <a:pt x="3572165" y="540535"/>
                    <a:pt x="3554817" y="542451"/>
                  </a:cubicBezTo>
                  <a:cubicBezTo>
                    <a:pt x="3541324" y="544366"/>
                    <a:pt x="3527831" y="546282"/>
                    <a:pt x="3514338" y="550113"/>
                  </a:cubicBezTo>
                  <a:lnTo>
                    <a:pt x="3514338" y="1107548"/>
                  </a:lnTo>
                  <a:lnTo>
                    <a:pt x="3306158" y="1107548"/>
                  </a:lnTo>
                  <a:lnTo>
                    <a:pt x="3306158" y="414107"/>
                  </a:lnTo>
                  <a:cubicBezTo>
                    <a:pt x="3348565" y="398782"/>
                    <a:pt x="3392900" y="387289"/>
                    <a:pt x="3437234" y="377711"/>
                  </a:cubicBezTo>
                  <a:cubicBezTo>
                    <a:pt x="3493134" y="364302"/>
                    <a:pt x="3550962" y="358555"/>
                    <a:pt x="3606862" y="360470"/>
                  </a:cubicBezTo>
                  <a:cubicBezTo>
                    <a:pt x="3620355" y="360470"/>
                    <a:pt x="3633848" y="362386"/>
                    <a:pt x="3647341" y="362386"/>
                  </a:cubicBezTo>
                  <a:cubicBezTo>
                    <a:pt x="3662762" y="362386"/>
                    <a:pt x="3678183" y="364302"/>
                    <a:pt x="3695531" y="368133"/>
                  </a:cubicBezTo>
                  <a:cubicBezTo>
                    <a:pt x="3710952" y="370048"/>
                    <a:pt x="3726372" y="371964"/>
                    <a:pt x="3743721" y="375795"/>
                  </a:cubicBezTo>
                  <a:cubicBezTo>
                    <a:pt x="3757214" y="377711"/>
                    <a:pt x="3770707" y="381542"/>
                    <a:pt x="3784200" y="387289"/>
                  </a:cubicBezTo>
                  <a:lnTo>
                    <a:pt x="3749504" y="559691"/>
                  </a:lnTo>
                  <a:moveTo>
                    <a:pt x="2456091" y="747418"/>
                  </a:moveTo>
                  <a:cubicBezTo>
                    <a:pt x="2454164" y="689951"/>
                    <a:pt x="2465729" y="632483"/>
                    <a:pt x="2485005" y="578847"/>
                  </a:cubicBezTo>
                  <a:cubicBezTo>
                    <a:pt x="2502353" y="532873"/>
                    <a:pt x="2529340" y="492646"/>
                    <a:pt x="2564036" y="456250"/>
                  </a:cubicBezTo>
                  <a:cubicBezTo>
                    <a:pt x="2596805" y="423685"/>
                    <a:pt x="2633430" y="398782"/>
                    <a:pt x="2675836" y="383457"/>
                  </a:cubicBezTo>
                  <a:cubicBezTo>
                    <a:pt x="2718243" y="366217"/>
                    <a:pt x="2762578" y="358555"/>
                    <a:pt x="2806912" y="358555"/>
                  </a:cubicBezTo>
                  <a:cubicBezTo>
                    <a:pt x="2911003" y="358555"/>
                    <a:pt x="2993889" y="391120"/>
                    <a:pt x="3053644" y="454334"/>
                  </a:cubicBezTo>
                  <a:cubicBezTo>
                    <a:pt x="3113399" y="517548"/>
                    <a:pt x="3144240" y="611412"/>
                    <a:pt x="3144240" y="732094"/>
                  </a:cubicBezTo>
                  <a:cubicBezTo>
                    <a:pt x="3144240" y="743587"/>
                    <a:pt x="3144240" y="756996"/>
                    <a:pt x="3142313" y="772321"/>
                  </a:cubicBezTo>
                  <a:cubicBezTo>
                    <a:pt x="3140386" y="787645"/>
                    <a:pt x="3140386" y="799139"/>
                    <a:pt x="3140386" y="810632"/>
                  </a:cubicBezTo>
                  <a:lnTo>
                    <a:pt x="2668126" y="810632"/>
                  </a:lnTo>
                  <a:cubicBezTo>
                    <a:pt x="2671981" y="850860"/>
                    <a:pt x="2693185" y="889171"/>
                    <a:pt x="2727881" y="912158"/>
                  </a:cubicBezTo>
                  <a:cubicBezTo>
                    <a:pt x="2770288" y="938977"/>
                    <a:pt x="2820406" y="952386"/>
                    <a:pt x="2870523" y="950470"/>
                  </a:cubicBezTo>
                  <a:cubicBezTo>
                    <a:pt x="2907147" y="950470"/>
                    <a:pt x="2945699" y="946639"/>
                    <a:pt x="2982323" y="940892"/>
                  </a:cubicBezTo>
                  <a:cubicBezTo>
                    <a:pt x="3013165" y="935145"/>
                    <a:pt x="3044006" y="925567"/>
                    <a:pt x="3072920" y="914074"/>
                  </a:cubicBezTo>
                  <a:lnTo>
                    <a:pt x="3101834" y="1082645"/>
                  </a:lnTo>
                  <a:cubicBezTo>
                    <a:pt x="3088340" y="1090308"/>
                    <a:pt x="3072920" y="1094139"/>
                    <a:pt x="3057499" y="1099886"/>
                  </a:cubicBezTo>
                  <a:cubicBezTo>
                    <a:pt x="3036296" y="1105632"/>
                    <a:pt x="3015092" y="1111379"/>
                    <a:pt x="2993889" y="1113295"/>
                  </a:cubicBezTo>
                  <a:cubicBezTo>
                    <a:pt x="2970757" y="1117126"/>
                    <a:pt x="2947627" y="1120957"/>
                    <a:pt x="2920641" y="1124788"/>
                  </a:cubicBezTo>
                  <a:cubicBezTo>
                    <a:pt x="2895581" y="1126704"/>
                    <a:pt x="2868595" y="1128619"/>
                    <a:pt x="2841609" y="1128619"/>
                  </a:cubicBezTo>
                  <a:cubicBezTo>
                    <a:pt x="2781854" y="1130535"/>
                    <a:pt x="2724026" y="1120957"/>
                    <a:pt x="2668126" y="1099886"/>
                  </a:cubicBezTo>
                  <a:cubicBezTo>
                    <a:pt x="2621864" y="1082645"/>
                    <a:pt x="2581384" y="1055827"/>
                    <a:pt x="2546688" y="1021347"/>
                  </a:cubicBezTo>
                  <a:cubicBezTo>
                    <a:pt x="2513919" y="986866"/>
                    <a:pt x="2490788" y="944723"/>
                    <a:pt x="2475367" y="900665"/>
                  </a:cubicBezTo>
                  <a:cubicBezTo>
                    <a:pt x="2463802" y="848944"/>
                    <a:pt x="2456091" y="799139"/>
                    <a:pt x="2456091" y="747418"/>
                  </a:cubicBezTo>
                  <a:moveTo>
                    <a:pt x="2945699" y="668879"/>
                  </a:moveTo>
                  <a:cubicBezTo>
                    <a:pt x="2945699" y="651639"/>
                    <a:pt x="2941844" y="634399"/>
                    <a:pt x="2936061" y="617159"/>
                  </a:cubicBezTo>
                  <a:cubicBezTo>
                    <a:pt x="2932206" y="599918"/>
                    <a:pt x="2922568" y="586509"/>
                    <a:pt x="2912930" y="573100"/>
                  </a:cubicBezTo>
                  <a:cubicBezTo>
                    <a:pt x="2901365" y="559691"/>
                    <a:pt x="2887871" y="548198"/>
                    <a:pt x="2872451" y="540535"/>
                  </a:cubicBezTo>
                  <a:cubicBezTo>
                    <a:pt x="2853175" y="530957"/>
                    <a:pt x="2833899" y="527126"/>
                    <a:pt x="2812695" y="527126"/>
                  </a:cubicBezTo>
                  <a:cubicBezTo>
                    <a:pt x="2791492" y="527126"/>
                    <a:pt x="2772216" y="530957"/>
                    <a:pt x="2752940" y="540535"/>
                  </a:cubicBezTo>
                  <a:cubicBezTo>
                    <a:pt x="2737519" y="548198"/>
                    <a:pt x="2722098" y="557775"/>
                    <a:pt x="2710533" y="571185"/>
                  </a:cubicBezTo>
                  <a:cubicBezTo>
                    <a:pt x="2698967" y="584594"/>
                    <a:pt x="2689330" y="599918"/>
                    <a:pt x="2683547" y="617159"/>
                  </a:cubicBezTo>
                  <a:cubicBezTo>
                    <a:pt x="2677764" y="634399"/>
                    <a:pt x="2673909" y="651639"/>
                    <a:pt x="2671981" y="668879"/>
                  </a:cubicBezTo>
                  <a:lnTo>
                    <a:pt x="2945699" y="668879"/>
                  </a:lnTo>
                  <a:moveTo>
                    <a:pt x="2118763" y="735925"/>
                  </a:moveTo>
                  <a:cubicBezTo>
                    <a:pt x="2118763" y="601834"/>
                    <a:pt x="2068646" y="536704"/>
                    <a:pt x="1970339" y="536704"/>
                  </a:cubicBezTo>
                  <a:cubicBezTo>
                    <a:pt x="1949135" y="536704"/>
                    <a:pt x="1927932" y="538620"/>
                    <a:pt x="1906728" y="544366"/>
                  </a:cubicBezTo>
                  <a:cubicBezTo>
                    <a:pt x="1889380" y="548198"/>
                    <a:pt x="1872032" y="555860"/>
                    <a:pt x="1856611" y="565438"/>
                  </a:cubicBezTo>
                  <a:lnTo>
                    <a:pt x="1856611" y="940892"/>
                  </a:lnTo>
                  <a:cubicBezTo>
                    <a:pt x="1866249" y="942808"/>
                    <a:pt x="1879742" y="944723"/>
                    <a:pt x="1895163" y="946639"/>
                  </a:cubicBezTo>
                  <a:cubicBezTo>
                    <a:pt x="1910584" y="948554"/>
                    <a:pt x="1927932" y="948554"/>
                    <a:pt x="1947208" y="948554"/>
                  </a:cubicBezTo>
                  <a:cubicBezTo>
                    <a:pt x="1997325" y="952386"/>
                    <a:pt x="2045515" y="931314"/>
                    <a:pt x="2076356" y="891087"/>
                  </a:cubicBezTo>
                  <a:cubicBezTo>
                    <a:pt x="2105270" y="845113"/>
                    <a:pt x="2120691" y="791477"/>
                    <a:pt x="2118763" y="735925"/>
                  </a:cubicBezTo>
                  <a:moveTo>
                    <a:pt x="2330798" y="743587"/>
                  </a:moveTo>
                  <a:cubicBezTo>
                    <a:pt x="2330798" y="797223"/>
                    <a:pt x="2323088" y="850860"/>
                    <a:pt x="2303812" y="902580"/>
                  </a:cubicBezTo>
                  <a:cubicBezTo>
                    <a:pt x="2288391" y="948554"/>
                    <a:pt x="2263332" y="988782"/>
                    <a:pt x="2230563" y="1023262"/>
                  </a:cubicBezTo>
                  <a:cubicBezTo>
                    <a:pt x="2195867" y="1057743"/>
                    <a:pt x="2155387" y="1084561"/>
                    <a:pt x="2111053" y="1101801"/>
                  </a:cubicBezTo>
                  <a:cubicBezTo>
                    <a:pt x="2059008" y="1120957"/>
                    <a:pt x="2005035" y="1128619"/>
                    <a:pt x="1949135" y="1128619"/>
                  </a:cubicBezTo>
                  <a:cubicBezTo>
                    <a:pt x="1924077" y="1128619"/>
                    <a:pt x="1897090" y="1126704"/>
                    <a:pt x="1870104" y="1124788"/>
                  </a:cubicBezTo>
                  <a:cubicBezTo>
                    <a:pt x="1843118" y="1122873"/>
                    <a:pt x="1816132" y="1119041"/>
                    <a:pt x="1789146" y="1117126"/>
                  </a:cubicBezTo>
                  <a:cubicBezTo>
                    <a:pt x="1764087" y="1113295"/>
                    <a:pt x="1739028" y="1109464"/>
                    <a:pt x="1713969" y="1103717"/>
                  </a:cubicBezTo>
                  <a:cubicBezTo>
                    <a:pt x="1688911" y="1099886"/>
                    <a:pt x="1667707" y="1094139"/>
                    <a:pt x="1650359" y="1086476"/>
                  </a:cubicBezTo>
                  <a:lnTo>
                    <a:pt x="1650359" y="61639"/>
                  </a:lnTo>
                  <a:lnTo>
                    <a:pt x="1858539" y="29074"/>
                  </a:lnTo>
                  <a:lnTo>
                    <a:pt x="1858539" y="393035"/>
                  </a:lnTo>
                  <a:cubicBezTo>
                    <a:pt x="1881670" y="383457"/>
                    <a:pt x="1906728" y="375795"/>
                    <a:pt x="1931787" y="370048"/>
                  </a:cubicBezTo>
                  <a:cubicBezTo>
                    <a:pt x="1958773" y="364302"/>
                    <a:pt x="1985760" y="362386"/>
                    <a:pt x="2012746" y="362386"/>
                  </a:cubicBezTo>
                  <a:cubicBezTo>
                    <a:pt x="2060935" y="362386"/>
                    <a:pt x="2107198" y="370048"/>
                    <a:pt x="2151532" y="391120"/>
                  </a:cubicBezTo>
                  <a:cubicBezTo>
                    <a:pt x="2190084" y="408360"/>
                    <a:pt x="2224780" y="435178"/>
                    <a:pt x="2251767" y="467743"/>
                  </a:cubicBezTo>
                  <a:cubicBezTo>
                    <a:pt x="2280681" y="504139"/>
                    <a:pt x="2301884" y="544366"/>
                    <a:pt x="2313450" y="588425"/>
                  </a:cubicBezTo>
                  <a:cubicBezTo>
                    <a:pt x="2325015" y="636314"/>
                    <a:pt x="2330798" y="689951"/>
                    <a:pt x="2330798" y="743587"/>
                  </a:cubicBezTo>
                  <a:moveTo>
                    <a:pt x="1451817" y="1080730"/>
                  </a:moveTo>
                  <a:cubicBezTo>
                    <a:pt x="1407483" y="1092223"/>
                    <a:pt x="1361221" y="1101801"/>
                    <a:pt x="1314959" y="1107548"/>
                  </a:cubicBezTo>
                  <a:cubicBezTo>
                    <a:pt x="1257131" y="1117126"/>
                    <a:pt x="1197376" y="1120957"/>
                    <a:pt x="1139548" y="1120957"/>
                  </a:cubicBezTo>
                  <a:cubicBezTo>
                    <a:pt x="1085576" y="1122873"/>
                    <a:pt x="1033531" y="1113295"/>
                    <a:pt x="983413" y="1096054"/>
                  </a:cubicBezTo>
                  <a:cubicBezTo>
                    <a:pt x="944861" y="1080730"/>
                    <a:pt x="912093" y="1057743"/>
                    <a:pt x="885106" y="1027093"/>
                  </a:cubicBezTo>
                  <a:cubicBezTo>
                    <a:pt x="860048" y="994529"/>
                    <a:pt x="842699" y="958132"/>
                    <a:pt x="833061" y="917905"/>
                  </a:cubicBezTo>
                  <a:cubicBezTo>
                    <a:pt x="821496" y="873847"/>
                    <a:pt x="817640" y="825957"/>
                    <a:pt x="817640" y="779983"/>
                  </a:cubicBezTo>
                  <a:lnTo>
                    <a:pt x="817640" y="375795"/>
                  </a:lnTo>
                  <a:lnTo>
                    <a:pt x="1025820" y="375795"/>
                  </a:lnTo>
                  <a:lnTo>
                    <a:pt x="1025820" y="756996"/>
                  </a:lnTo>
                  <a:cubicBezTo>
                    <a:pt x="1025820" y="824042"/>
                    <a:pt x="1035458" y="871931"/>
                    <a:pt x="1052807" y="900665"/>
                  </a:cubicBezTo>
                  <a:cubicBezTo>
                    <a:pt x="1070155" y="929399"/>
                    <a:pt x="1102924" y="944723"/>
                    <a:pt x="1151113" y="944723"/>
                  </a:cubicBezTo>
                  <a:cubicBezTo>
                    <a:pt x="1166534" y="944723"/>
                    <a:pt x="1181955" y="944723"/>
                    <a:pt x="1199303" y="942808"/>
                  </a:cubicBezTo>
                  <a:cubicBezTo>
                    <a:pt x="1216652" y="940892"/>
                    <a:pt x="1230145" y="940892"/>
                    <a:pt x="1243638" y="937061"/>
                  </a:cubicBezTo>
                  <a:lnTo>
                    <a:pt x="1243638" y="375795"/>
                  </a:lnTo>
                  <a:lnTo>
                    <a:pt x="1451817" y="375795"/>
                  </a:lnTo>
                  <a:lnTo>
                    <a:pt x="1451817" y="1080730"/>
                  </a:lnTo>
                  <a:moveTo>
                    <a:pt x="237436" y="640146"/>
                  </a:moveTo>
                  <a:cubicBezTo>
                    <a:pt x="258640" y="617159"/>
                    <a:pt x="277916" y="594172"/>
                    <a:pt x="301047" y="571185"/>
                  </a:cubicBezTo>
                  <a:cubicBezTo>
                    <a:pt x="322250" y="546282"/>
                    <a:pt x="343454" y="523295"/>
                    <a:pt x="364657" y="500308"/>
                  </a:cubicBezTo>
                  <a:cubicBezTo>
                    <a:pt x="385861" y="475405"/>
                    <a:pt x="405137" y="454334"/>
                    <a:pt x="422485" y="433263"/>
                  </a:cubicBezTo>
                  <a:cubicBezTo>
                    <a:pt x="439833" y="412191"/>
                    <a:pt x="457181" y="393035"/>
                    <a:pt x="470674" y="377711"/>
                  </a:cubicBezTo>
                  <a:lnTo>
                    <a:pt x="717406" y="377711"/>
                  </a:lnTo>
                  <a:cubicBezTo>
                    <a:pt x="667289" y="433263"/>
                    <a:pt x="619099" y="488814"/>
                    <a:pt x="572837" y="540535"/>
                  </a:cubicBezTo>
                  <a:cubicBezTo>
                    <a:pt x="524647" y="592256"/>
                    <a:pt x="474530" y="645892"/>
                    <a:pt x="418630" y="699529"/>
                  </a:cubicBezTo>
                  <a:cubicBezTo>
                    <a:pt x="449471" y="728262"/>
                    <a:pt x="478385" y="756996"/>
                    <a:pt x="505371" y="789561"/>
                  </a:cubicBezTo>
                  <a:cubicBezTo>
                    <a:pt x="534285" y="824042"/>
                    <a:pt x="563199" y="858522"/>
                    <a:pt x="592113" y="896834"/>
                  </a:cubicBezTo>
                  <a:cubicBezTo>
                    <a:pt x="619099" y="933230"/>
                    <a:pt x="646085" y="971542"/>
                    <a:pt x="669216" y="1007938"/>
                  </a:cubicBezTo>
                  <a:cubicBezTo>
                    <a:pt x="692347" y="1044334"/>
                    <a:pt x="711623" y="1078814"/>
                    <a:pt x="727044" y="1109464"/>
                  </a:cubicBezTo>
                  <a:lnTo>
                    <a:pt x="488023" y="1109464"/>
                  </a:lnTo>
                  <a:cubicBezTo>
                    <a:pt x="472602" y="1084561"/>
                    <a:pt x="455254" y="1059658"/>
                    <a:pt x="435978" y="1030925"/>
                  </a:cubicBezTo>
                  <a:cubicBezTo>
                    <a:pt x="416702" y="1002191"/>
                    <a:pt x="395499" y="973457"/>
                    <a:pt x="376223" y="942808"/>
                  </a:cubicBezTo>
                  <a:cubicBezTo>
                    <a:pt x="355019" y="914074"/>
                    <a:pt x="331888" y="885340"/>
                    <a:pt x="306829" y="858522"/>
                  </a:cubicBezTo>
                  <a:cubicBezTo>
                    <a:pt x="285626" y="833619"/>
                    <a:pt x="262495" y="810632"/>
                    <a:pt x="237436" y="791477"/>
                  </a:cubicBezTo>
                  <a:lnTo>
                    <a:pt x="237436" y="1111379"/>
                  </a:lnTo>
                  <a:lnTo>
                    <a:pt x="29257" y="1111379"/>
                  </a:lnTo>
                  <a:lnTo>
                    <a:pt x="29257" y="61639"/>
                  </a:lnTo>
                  <a:lnTo>
                    <a:pt x="237436" y="29074"/>
                  </a:lnTo>
                  <a:lnTo>
                    <a:pt x="237436" y="640146"/>
                  </a:lnTo>
                </a:path>
              </a:pathLst>
            </a:custGeom>
            <a:grpFill/>
            <a:ln w="19276" cap="flat">
              <a:noFill/>
              <a:prstDash val="solid"/>
              <a:miter/>
            </a:ln>
          </p:spPr>
          <p:txBody>
            <a:bodyPr rtlCol="0" anchor="ctr"/>
            <a:lstStyle/>
            <a:p>
              <a:endParaRPr lang="en-US" dirty="0"/>
            </a:p>
          </p:txBody>
        </p:sp>
      </p:grpSp>
      <p:pic>
        <p:nvPicPr>
          <p:cNvPr id="126" name="Google Shape;2221;p48">
            <a:extLst>
              <a:ext uri="{FF2B5EF4-FFF2-40B4-BE49-F238E27FC236}">
                <a16:creationId xmlns:a16="http://schemas.microsoft.com/office/drawing/2014/main" id="{8D4D3FFE-C867-4DDC-8EF4-B782F5002281}"/>
              </a:ext>
            </a:extLst>
          </p:cNvPr>
          <p:cNvPicPr preferRelativeResize="0"/>
          <p:nvPr/>
        </p:nvPicPr>
        <p:blipFill rotWithShape="1">
          <a:blip r:embed="rId3">
            <a:alphaModFix/>
          </a:blip>
          <a:srcRect/>
          <a:stretch/>
        </p:blipFill>
        <p:spPr>
          <a:xfrm>
            <a:off x="7858386" y="4671634"/>
            <a:ext cx="349731" cy="373629"/>
          </a:xfrm>
          <a:prstGeom prst="rect">
            <a:avLst/>
          </a:prstGeom>
          <a:noFill/>
          <a:ln>
            <a:noFill/>
          </a:ln>
        </p:spPr>
      </p:pic>
    </p:spTree>
    <p:extLst>
      <p:ext uri="{BB962C8B-B14F-4D97-AF65-F5344CB8AC3E}">
        <p14:creationId xmlns:p14="http://schemas.microsoft.com/office/powerpoint/2010/main" val="31102930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1BD2D-C217-4297-BE95-ED0B34225824}"/>
              </a:ext>
            </a:extLst>
          </p:cNvPr>
          <p:cNvSpPr>
            <a:spLocks noGrp="1"/>
          </p:cNvSpPr>
          <p:nvPr>
            <p:ph type="title"/>
          </p:nvPr>
        </p:nvSpPr>
        <p:spPr/>
        <p:txBody>
          <a:bodyPr/>
          <a:lstStyle/>
          <a:p>
            <a:r>
              <a:rPr lang="en-US" dirty="0"/>
              <a:t>Why SQL Server and Containers?</a:t>
            </a:r>
          </a:p>
        </p:txBody>
      </p:sp>
      <p:grpSp>
        <p:nvGrpSpPr>
          <p:cNvPr id="4" name="Group 3">
            <a:extLst>
              <a:ext uri="{FF2B5EF4-FFF2-40B4-BE49-F238E27FC236}">
                <a16:creationId xmlns:a16="http://schemas.microsoft.com/office/drawing/2014/main" id="{4913388A-BFF6-41A1-A434-5E6C87AEE646}"/>
              </a:ext>
            </a:extLst>
          </p:cNvPr>
          <p:cNvGrpSpPr/>
          <p:nvPr/>
        </p:nvGrpSpPr>
        <p:grpSpPr>
          <a:xfrm>
            <a:off x="6999075" y="3799843"/>
            <a:ext cx="1176882" cy="1269632"/>
            <a:chOff x="6999202" y="3799896"/>
            <a:chExt cx="1177049" cy="1269812"/>
          </a:xfrm>
        </p:grpSpPr>
        <p:sp>
          <p:nvSpPr>
            <p:cNvPr id="5" name="Rectangle 4">
              <a:extLst>
                <a:ext uri="{FF2B5EF4-FFF2-40B4-BE49-F238E27FC236}">
                  <a16:creationId xmlns:a16="http://schemas.microsoft.com/office/drawing/2014/main" id="{C25E6AD4-A7B6-425F-B8F3-9CE7DAAC54A6}"/>
                </a:ext>
              </a:extLst>
            </p:cNvPr>
            <p:cNvSpPr/>
            <p:nvPr/>
          </p:nvSpPr>
          <p:spPr bwMode="auto">
            <a:xfrm>
              <a:off x="6999202" y="4688856"/>
              <a:ext cx="1177049"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6" name="Rectangle 5">
              <a:extLst>
                <a:ext uri="{FF2B5EF4-FFF2-40B4-BE49-F238E27FC236}">
                  <a16:creationId xmlns:a16="http://schemas.microsoft.com/office/drawing/2014/main" id="{6239AFFE-2F6E-481A-9AD4-1EE991C65CFC}"/>
                </a:ext>
              </a:extLst>
            </p:cNvPr>
            <p:cNvSpPr/>
            <p:nvPr/>
          </p:nvSpPr>
          <p:spPr bwMode="auto">
            <a:xfrm>
              <a:off x="6999202" y="4344952"/>
              <a:ext cx="1177049"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7" name="Rectangle 6">
              <a:extLst>
                <a:ext uri="{FF2B5EF4-FFF2-40B4-BE49-F238E27FC236}">
                  <a16:creationId xmlns:a16="http://schemas.microsoft.com/office/drawing/2014/main" id="{CF16C8CF-EA6C-43F0-A894-8848F8FDC7DB}"/>
                </a:ext>
              </a:extLst>
            </p:cNvPr>
            <p:cNvSpPr/>
            <p:nvPr/>
          </p:nvSpPr>
          <p:spPr bwMode="auto">
            <a:xfrm>
              <a:off x="6999202"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D4552E0D-1144-4206-BB48-907B982A73AA}"/>
                </a:ext>
              </a:extLst>
            </p:cNvPr>
            <p:cNvSpPr txBox="1"/>
            <p:nvPr/>
          </p:nvSpPr>
          <p:spPr>
            <a:xfrm>
              <a:off x="7202204"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grpSp>
        <p:nvGrpSpPr>
          <p:cNvPr id="9" name="Group 8">
            <a:extLst>
              <a:ext uri="{FF2B5EF4-FFF2-40B4-BE49-F238E27FC236}">
                <a16:creationId xmlns:a16="http://schemas.microsoft.com/office/drawing/2014/main" id="{0B44AEFD-AD98-463E-AC7C-8E40AC686777}"/>
              </a:ext>
            </a:extLst>
          </p:cNvPr>
          <p:cNvGrpSpPr/>
          <p:nvPr/>
        </p:nvGrpSpPr>
        <p:grpSpPr>
          <a:xfrm>
            <a:off x="8319534" y="3799843"/>
            <a:ext cx="1176882" cy="1269632"/>
            <a:chOff x="8319848" y="3799896"/>
            <a:chExt cx="1177049" cy="1269812"/>
          </a:xfrm>
        </p:grpSpPr>
        <p:sp>
          <p:nvSpPr>
            <p:cNvPr id="10" name="Rectangle 9">
              <a:extLst>
                <a:ext uri="{FF2B5EF4-FFF2-40B4-BE49-F238E27FC236}">
                  <a16:creationId xmlns:a16="http://schemas.microsoft.com/office/drawing/2014/main" id="{4C183AF7-2147-4879-802C-2BE413D89F1C}"/>
                </a:ext>
              </a:extLst>
            </p:cNvPr>
            <p:cNvSpPr/>
            <p:nvPr/>
          </p:nvSpPr>
          <p:spPr bwMode="auto">
            <a:xfrm>
              <a:off x="8329594" y="4688856"/>
              <a:ext cx="1167303"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11" name="Rectangle 10">
              <a:extLst>
                <a:ext uri="{FF2B5EF4-FFF2-40B4-BE49-F238E27FC236}">
                  <a16:creationId xmlns:a16="http://schemas.microsoft.com/office/drawing/2014/main" id="{7AFC5CA9-EDBA-4195-AD32-7CB5B2CE3364}"/>
                </a:ext>
              </a:extLst>
            </p:cNvPr>
            <p:cNvSpPr/>
            <p:nvPr/>
          </p:nvSpPr>
          <p:spPr bwMode="auto">
            <a:xfrm>
              <a:off x="8329594" y="4344952"/>
              <a:ext cx="1167303"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12" name="Rectangle 11">
              <a:extLst>
                <a:ext uri="{FF2B5EF4-FFF2-40B4-BE49-F238E27FC236}">
                  <a16:creationId xmlns:a16="http://schemas.microsoft.com/office/drawing/2014/main" id="{472C733C-C133-4323-9B39-C42BE6E1EFC2}"/>
                </a:ext>
              </a:extLst>
            </p:cNvPr>
            <p:cNvSpPr/>
            <p:nvPr/>
          </p:nvSpPr>
          <p:spPr bwMode="auto">
            <a:xfrm>
              <a:off x="8319848"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a:extLst>
                <a:ext uri="{FF2B5EF4-FFF2-40B4-BE49-F238E27FC236}">
                  <a16:creationId xmlns:a16="http://schemas.microsoft.com/office/drawing/2014/main" id="{B6DCFF12-2C88-4514-8643-36A61D099E6A}"/>
                </a:ext>
              </a:extLst>
            </p:cNvPr>
            <p:cNvSpPr txBox="1"/>
            <p:nvPr/>
          </p:nvSpPr>
          <p:spPr>
            <a:xfrm>
              <a:off x="8522214"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grpSp>
        <p:nvGrpSpPr>
          <p:cNvPr id="14" name="Group 13">
            <a:extLst>
              <a:ext uri="{FF2B5EF4-FFF2-40B4-BE49-F238E27FC236}">
                <a16:creationId xmlns:a16="http://schemas.microsoft.com/office/drawing/2014/main" id="{BB34921C-724A-49AC-9294-22F993987071}"/>
              </a:ext>
            </a:extLst>
          </p:cNvPr>
          <p:cNvGrpSpPr/>
          <p:nvPr/>
        </p:nvGrpSpPr>
        <p:grpSpPr>
          <a:xfrm>
            <a:off x="6854052" y="3672817"/>
            <a:ext cx="4111907" cy="2689148"/>
            <a:chOff x="6854159" y="3672851"/>
            <a:chExt cx="4112490" cy="2689529"/>
          </a:xfrm>
        </p:grpSpPr>
        <p:sp>
          <p:nvSpPr>
            <p:cNvPr id="15" name="Rectangle 14">
              <a:extLst>
                <a:ext uri="{FF2B5EF4-FFF2-40B4-BE49-F238E27FC236}">
                  <a16:creationId xmlns:a16="http://schemas.microsoft.com/office/drawing/2014/main" id="{57CCD697-0230-4E63-A054-A4B2694C0501}"/>
                </a:ext>
              </a:extLst>
            </p:cNvPr>
            <p:cNvSpPr/>
            <p:nvPr/>
          </p:nvSpPr>
          <p:spPr bwMode="auto">
            <a:xfrm>
              <a:off x="6854159" y="3672851"/>
              <a:ext cx="4112490" cy="268952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65DED070-2B0B-4CB3-B930-7A33062BE206}"/>
                </a:ext>
              </a:extLst>
            </p:cNvPr>
            <p:cNvSpPr/>
            <p:nvPr/>
          </p:nvSpPr>
          <p:spPr bwMode="auto">
            <a:xfrm>
              <a:off x="7001234" y="5943732"/>
              <a:ext cx="3818341" cy="274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Infrastructure</a:t>
              </a:r>
            </a:p>
          </p:txBody>
        </p:sp>
        <p:sp>
          <p:nvSpPr>
            <p:cNvPr id="17" name="Rectangle 16">
              <a:extLst>
                <a:ext uri="{FF2B5EF4-FFF2-40B4-BE49-F238E27FC236}">
                  <a16:creationId xmlns:a16="http://schemas.microsoft.com/office/drawing/2014/main" id="{C8E00A58-D1CF-443B-B24C-2D18125E2CAA}"/>
                </a:ext>
              </a:extLst>
            </p:cNvPr>
            <p:cNvSpPr/>
            <p:nvPr/>
          </p:nvSpPr>
          <p:spPr bwMode="auto">
            <a:xfrm>
              <a:off x="7001233" y="5586691"/>
              <a:ext cx="3818342" cy="274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Host OS</a:t>
              </a:r>
            </a:p>
          </p:txBody>
        </p:sp>
        <p:sp>
          <p:nvSpPr>
            <p:cNvPr id="18" name="Rectangle 17">
              <a:extLst>
                <a:ext uri="{FF2B5EF4-FFF2-40B4-BE49-F238E27FC236}">
                  <a16:creationId xmlns:a16="http://schemas.microsoft.com/office/drawing/2014/main" id="{9577097F-6B99-42C7-9477-E83E1A63FB62}"/>
                </a:ext>
              </a:extLst>
            </p:cNvPr>
            <p:cNvSpPr/>
            <p:nvPr/>
          </p:nvSpPr>
          <p:spPr bwMode="auto">
            <a:xfrm>
              <a:off x="9640494" y="4688856"/>
              <a:ext cx="1177050"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19" name="Rectangle 18">
              <a:extLst>
                <a:ext uri="{FF2B5EF4-FFF2-40B4-BE49-F238E27FC236}">
                  <a16:creationId xmlns:a16="http://schemas.microsoft.com/office/drawing/2014/main" id="{61B9F392-07BC-4820-90D9-8AE1397B51B8}"/>
                </a:ext>
              </a:extLst>
            </p:cNvPr>
            <p:cNvSpPr/>
            <p:nvPr/>
          </p:nvSpPr>
          <p:spPr bwMode="auto">
            <a:xfrm>
              <a:off x="9640494" y="4344952"/>
              <a:ext cx="1177050"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20" name="Rectangle 19">
              <a:extLst>
                <a:ext uri="{FF2B5EF4-FFF2-40B4-BE49-F238E27FC236}">
                  <a16:creationId xmlns:a16="http://schemas.microsoft.com/office/drawing/2014/main" id="{0878B403-13A7-4EB0-97A8-7F020D644DE7}"/>
                </a:ext>
              </a:extLst>
            </p:cNvPr>
            <p:cNvSpPr/>
            <p:nvPr/>
          </p:nvSpPr>
          <p:spPr bwMode="auto">
            <a:xfrm>
              <a:off x="9640495"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38282317-3735-45BF-8A89-8A36ED6BED99}"/>
                </a:ext>
              </a:extLst>
            </p:cNvPr>
            <p:cNvSpPr/>
            <p:nvPr/>
          </p:nvSpPr>
          <p:spPr bwMode="auto">
            <a:xfrm>
              <a:off x="7001233" y="5229326"/>
              <a:ext cx="3818342" cy="274320"/>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Docker</a:t>
              </a:r>
            </a:p>
          </p:txBody>
        </p:sp>
        <p:sp>
          <p:nvSpPr>
            <p:cNvPr id="22" name="TextBox 21">
              <a:extLst>
                <a:ext uri="{FF2B5EF4-FFF2-40B4-BE49-F238E27FC236}">
                  <a16:creationId xmlns:a16="http://schemas.microsoft.com/office/drawing/2014/main" id="{B0A39F65-B2F9-4FB9-8A14-FDF4F8066D92}"/>
                </a:ext>
              </a:extLst>
            </p:cNvPr>
            <p:cNvSpPr txBox="1"/>
            <p:nvPr/>
          </p:nvSpPr>
          <p:spPr>
            <a:xfrm>
              <a:off x="9843497"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sp>
        <p:nvSpPr>
          <p:cNvPr id="23" name="TextBox 22">
            <a:extLst>
              <a:ext uri="{FF2B5EF4-FFF2-40B4-BE49-F238E27FC236}">
                <a16:creationId xmlns:a16="http://schemas.microsoft.com/office/drawing/2014/main" id="{32169F1A-F17B-42CA-9E8D-91C696DC3BFB}"/>
              </a:ext>
            </a:extLst>
          </p:cNvPr>
          <p:cNvSpPr txBox="1"/>
          <p:nvPr/>
        </p:nvSpPr>
        <p:spPr>
          <a:xfrm>
            <a:off x="1062391" y="1317952"/>
            <a:ext cx="4589074" cy="3200876"/>
          </a:xfrm>
          <a:prstGeom prst="rect">
            <a:avLst/>
          </a:prstGeom>
          <a:noFill/>
        </p:spPr>
        <p:txBody>
          <a:bodyPr wrap="square" lIns="0" tIns="0" rIns="0" bIns="0" rtlCol="0">
            <a:spAutoFit/>
          </a:bodyPr>
          <a:lstStyle/>
          <a:p>
            <a:pPr algn="l"/>
            <a:r>
              <a:rPr lang="en-US" sz="1600" b="1" dirty="0">
                <a:solidFill>
                  <a:schemeClr val="tx2"/>
                </a:solidFill>
                <a:latin typeface="Segoe UI Semibold" panose="020B0502040204020203" pitchFamily="34" charset="0"/>
                <a:cs typeface="Segoe UI Semibold" panose="020B0502040204020203" pitchFamily="34" charset="0"/>
              </a:rPr>
              <a:t>Portable</a:t>
            </a:r>
          </a:p>
          <a:p>
            <a:pPr algn="l"/>
            <a:r>
              <a:rPr lang="en-US" sz="1600" dirty="0">
                <a:solidFill>
                  <a:schemeClr val="accent1"/>
                </a:solidFill>
              </a:rPr>
              <a:t>Run anywhere Docker is supported</a:t>
            </a:r>
          </a:p>
          <a:p>
            <a:pPr algn="l"/>
            <a:endParaRPr lang="en-US" sz="1600" dirty="0">
              <a:solidFill>
                <a:schemeClr val="accent1"/>
              </a:solidFill>
            </a:endParaRPr>
          </a:p>
          <a:p>
            <a:pPr algn="l"/>
            <a:r>
              <a:rPr lang="en-US" sz="1600" b="1" dirty="0">
                <a:solidFill>
                  <a:schemeClr val="tx2"/>
                </a:solidFill>
                <a:latin typeface="Segoe UI Semibold" panose="020B0502040204020203" pitchFamily="34" charset="0"/>
                <a:cs typeface="Segoe UI Semibold" panose="020B0502040204020203" pitchFamily="34" charset="0"/>
              </a:rPr>
              <a:t>Lightweight</a:t>
            </a:r>
          </a:p>
          <a:p>
            <a:pPr algn="l"/>
            <a:r>
              <a:rPr lang="en-US" sz="1600" dirty="0">
                <a:solidFill>
                  <a:schemeClr val="accent1"/>
                </a:solidFill>
              </a:rPr>
              <a:t>Reduced disk, CPU, and memory footprint</a:t>
            </a:r>
          </a:p>
          <a:p>
            <a:pPr algn="l"/>
            <a:endParaRPr lang="en-US" sz="1600" dirty="0">
              <a:solidFill>
                <a:schemeClr val="accent1"/>
              </a:solidFill>
            </a:endParaRPr>
          </a:p>
          <a:p>
            <a:pPr algn="l"/>
            <a:r>
              <a:rPr lang="en-US" sz="1600" b="1" dirty="0">
                <a:solidFill>
                  <a:schemeClr val="tx2"/>
                </a:solidFill>
                <a:latin typeface="Segoe UI Semibold" panose="020B0502040204020203" pitchFamily="34" charset="0"/>
                <a:cs typeface="Segoe UI Semibold" panose="020B0502040204020203" pitchFamily="34" charset="0"/>
              </a:rPr>
              <a:t>Consistent</a:t>
            </a:r>
          </a:p>
          <a:p>
            <a:pPr algn="l"/>
            <a:r>
              <a:rPr lang="en-US" sz="1600" dirty="0">
                <a:solidFill>
                  <a:schemeClr val="accent1"/>
                </a:solidFill>
              </a:rPr>
              <a:t>Consistent image of SQL Server, scripts, and tools</a:t>
            </a:r>
          </a:p>
          <a:p>
            <a:pPr algn="l"/>
            <a:endParaRPr lang="en-US" sz="1600" dirty="0">
              <a:solidFill>
                <a:schemeClr val="accent1"/>
              </a:solidFill>
            </a:endParaRPr>
          </a:p>
          <a:p>
            <a:pPr algn="l"/>
            <a:r>
              <a:rPr lang="en-US" sz="1600" dirty="0">
                <a:solidFill>
                  <a:schemeClr val="tx2"/>
                </a:solidFill>
                <a:latin typeface="Segoe UI Semibold" panose="020B0502040204020203" pitchFamily="34" charset="0"/>
                <a:cs typeface="Segoe UI Semibold" panose="020B0502040204020203" pitchFamily="34" charset="0"/>
              </a:rPr>
              <a:t>Efficient</a:t>
            </a:r>
          </a:p>
          <a:p>
            <a:pPr algn="l"/>
            <a:r>
              <a:rPr lang="en-US" sz="1600" dirty="0">
                <a:solidFill>
                  <a:schemeClr val="accent1"/>
                </a:solidFill>
              </a:rPr>
              <a:t>Faster deployment, reduced patching, and </a:t>
            </a:r>
            <a:br>
              <a:rPr lang="en-US" sz="1600" dirty="0">
                <a:solidFill>
                  <a:schemeClr val="accent1"/>
                </a:solidFill>
              </a:rPr>
            </a:br>
            <a:r>
              <a:rPr lang="en-US" sz="1600" dirty="0">
                <a:solidFill>
                  <a:schemeClr val="accent1"/>
                </a:solidFill>
              </a:rPr>
              <a:t>less downtime</a:t>
            </a:r>
          </a:p>
          <a:p>
            <a:pPr algn="l"/>
            <a:endParaRPr lang="en-US" sz="1600" dirty="0">
              <a:solidFill>
                <a:schemeClr val="accent1"/>
              </a:solidFill>
            </a:endParaRPr>
          </a:p>
        </p:txBody>
      </p:sp>
      <p:sp>
        <p:nvSpPr>
          <p:cNvPr id="24" name="TextBox 23">
            <a:extLst>
              <a:ext uri="{FF2B5EF4-FFF2-40B4-BE49-F238E27FC236}">
                <a16:creationId xmlns:a16="http://schemas.microsoft.com/office/drawing/2014/main" id="{8B73CA59-AD0B-471A-B50B-BB6166E8D0DF}"/>
              </a:ext>
            </a:extLst>
          </p:cNvPr>
          <p:cNvSpPr txBox="1"/>
          <p:nvPr/>
        </p:nvSpPr>
        <p:spPr>
          <a:xfrm>
            <a:off x="7402536" y="1321194"/>
            <a:ext cx="3014936" cy="215444"/>
          </a:xfrm>
          <a:prstGeom prst="rect">
            <a:avLst/>
          </a:prstGeom>
          <a:noFill/>
        </p:spPr>
        <p:txBody>
          <a:bodyPr wrap="square" lIns="0" tIns="0" rIns="0" bIns="0" rtlCol="0">
            <a:spAutoFit/>
          </a:bodyPr>
          <a:lstStyle/>
          <a:p>
            <a:pPr algn="ctr"/>
            <a:r>
              <a:rPr lang="en-US" sz="1400" b="1" dirty="0">
                <a:solidFill>
                  <a:schemeClr val="accent1"/>
                </a:solidFill>
              </a:rPr>
              <a:t>Container configuration</a:t>
            </a:r>
          </a:p>
        </p:txBody>
      </p:sp>
      <p:sp>
        <p:nvSpPr>
          <p:cNvPr id="25" name="Cylinder 812">
            <a:extLst>
              <a:ext uri="{FF2B5EF4-FFF2-40B4-BE49-F238E27FC236}">
                <a16:creationId xmlns:a16="http://schemas.microsoft.com/office/drawing/2014/main" id="{3D424405-E94E-44C6-A676-5B5E90393BEB}"/>
              </a:ext>
            </a:extLst>
          </p:cNvPr>
          <p:cNvSpPr/>
          <p:nvPr/>
        </p:nvSpPr>
        <p:spPr bwMode="auto">
          <a:xfrm>
            <a:off x="8629850" y="2125934"/>
            <a:ext cx="608862" cy="799902"/>
          </a:xfrm>
          <a:prstGeom prst="can">
            <a:avLst>
              <a:gd name="adj" fmla="val 39530"/>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4" rIns="0"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800" dirty="0">
                <a:solidFill>
                  <a:schemeClr val="tx2"/>
                </a:solidFill>
                <a:ea typeface="Segoe UI" pitchFamily="34" charset="0"/>
                <a:cs typeface="Segoe UI Semilight" panose="020B0402040204020203" pitchFamily="34" charset="0"/>
              </a:rPr>
              <a:t>Database</a:t>
            </a:r>
          </a:p>
        </p:txBody>
      </p:sp>
      <p:sp>
        <p:nvSpPr>
          <p:cNvPr id="26" name="Rectangle 25">
            <a:extLst>
              <a:ext uri="{FF2B5EF4-FFF2-40B4-BE49-F238E27FC236}">
                <a16:creationId xmlns:a16="http://schemas.microsoft.com/office/drawing/2014/main" id="{9B229649-EFED-4FC1-9C6E-F0552A6C81CC}"/>
              </a:ext>
            </a:extLst>
          </p:cNvPr>
          <p:cNvSpPr/>
          <p:nvPr/>
        </p:nvSpPr>
        <p:spPr bwMode="auto">
          <a:xfrm>
            <a:off x="6854052" y="1636955"/>
            <a:ext cx="4111907" cy="1530637"/>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a:extLst>
              <a:ext uri="{FF2B5EF4-FFF2-40B4-BE49-F238E27FC236}">
                <a16:creationId xmlns:a16="http://schemas.microsoft.com/office/drawing/2014/main" id="{CD200F81-F71E-4CE6-8686-A44D5FD5F79D}"/>
              </a:ext>
            </a:extLst>
          </p:cNvPr>
          <p:cNvSpPr txBox="1"/>
          <p:nvPr/>
        </p:nvSpPr>
        <p:spPr>
          <a:xfrm>
            <a:off x="8229492" y="1719247"/>
            <a:ext cx="1355884" cy="215444"/>
          </a:xfrm>
          <a:prstGeom prst="rect">
            <a:avLst/>
          </a:prstGeom>
          <a:noFill/>
        </p:spPr>
        <p:txBody>
          <a:bodyPr wrap="none" lIns="0" tIns="0" rIns="0" bIns="0" rtlCol="0">
            <a:spAutoFit/>
          </a:bodyPr>
          <a:lstStyle/>
          <a:p>
            <a:pPr algn="l"/>
            <a:r>
              <a:rPr lang="en-US" sz="1400" dirty="0">
                <a:solidFill>
                  <a:schemeClr val="accent1"/>
                </a:solidFill>
              </a:rPr>
              <a:t>Persisted storage</a:t>
            </a:r>
          </a:p>
        </p:txBody>
      </p:sp>
      <p:sp>
        <p:nvSpPr>
          <p:cNvPr id="28" name="TextBox 27">
            <a:extLst>
              <a:ext uri="{FF2B5EF4-FFF2-40B4-BE49-F238E27FC236}">
                <a16:creationId xmlns:a16="http://schemas.microsoft.com/office/drawing/2014/main" id="{71814971-CF4F-4C21-871F-762FF8F34E14}"/>
              </a:ext>
            </a:extLst>
          </p:cNvPr>
          <p:cNvSpPr txBox="1"/>
          <p:nvPr/>
        </p:nvSpPr>
        <p:spPr>
          <a:xfrm>
            <a:off x="7641051" y="2556577"/>
            <a:ext cx="588442" cy="484648"/>
          </a:xfrm>
          <a:prstGeom prst="rect">
            <a:avLst/>
          </a:prstGeom>
          <a:noFill/>
        </p:spPr>
        <p:txBody>
          <a:bodyPr wrap="square" lIns="0" tIns="0" rIns="0" bIns="0" rtlCol="0">
            <a:spAutoFit/>
          </a:bodyPr>
          <a:lstStyle/>
          <a:p>
            <a:pPr algn="l"/>
            <a:r>
              <a:rPr lang="en-US" sz="1050" dirty="0">
                <a:solidFill>
                  <a:schemeClr val="accent1"/>
                </a:solidFill>
              </a:rPr>
              <a:t>Switch for </a:t>
            </a:r>
          </a:p>
          <a:p>
            <a:pPr algn="l"/>
            <a:r>
              <a:rPr lang="en-US" sz="1050" dirty="0">
                <a:solidFill>
                  <a:schemeClr val="accent1"/>
                </a:solidFill>
              </a:rPr>
              <a:t>simple upgrades</a:t>
            </a:r>
          </a:p>
        </p:txBody>
      </p:sp>
      <p:cxnSp>
        <p:nvCxnSpPr>
          <p:cNvPr id="29" name="Elbow Connector 5">
            <a:extLst>
              <a:ext uri="{FF2B5EF4-FFF2-40B4-BE49-F238E27FC236}">
                <a16:creationId xmlns:a16="http://schemas.microsoft.com/office/drawing/2014/main" id="{EDCE725E-98A6-45E2-8059-2ACFC7299794}"/>
              </a:ext>
            </a:extLst>
          </p:cNvPr>
          <p:cNvCxnSpPr>
            <a:stCxn id="25" idx="2"/>
            <a:endCxn id="7" idx="0"/>
          </p:cNvCxnSpPr>
          <p:nvPr/>
        </p:nvCxnSpPr>
        <p:spPr>
          <a:xfrm rot="10800000" flipV="1">
            <a:off x="7587516" y="2525885"/>
            <a:ext cx="1042334" cy="1273958"/>
          </a:xfrm>
          <a:prstGeom prst="bentConnector2">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63B9112B-860F-453F-A920-B7FB9C48F444}"/>
              </a:ext>
            </a:extLst>
          </p:cNvPr>
          <p:cNvGrpSpPr/>
          <p:nvPr/>
        </p:nvGrpSpPr>
        <p:grpSpPr>
          <a:xfrm>
            <a:off x="523315" y="2802035"/>
            <a:ext cx="349876" cy="438691"/>
            <a:chOff x="13906501" y="3886200"/>
            <a:chExt cx="619125" cy="776287"/>
          </a:xfrm>
        </p:grpSpPr>
        <p:sp>
          <p:nvSpPr>
            <p:cNvPr id="31" name="Freeform 17">
              <a:extLst>
                <a:ext uri="{FF2B5EF4-FFF2-40B4-BE49-F238E27FC236}">
                  <a16:creationId xmlns:a16="http://schemas.microsoft.com/office/drawing/2014/main" id="{66DC7ABB-1F68-4016-8EB8-CDEA81139D4C}"/>
                </a:ext>
              </a:extLst>
            </p:cNvPr>
            <p:cNvSpPr>
              <a:spLocks/>
            </p:cNvSpPr>
            <p:nvPr/>
          </p:nvSpPr>
          <p:spPr bwMode="auto">
            <a:xfrm>
              <a:off x="14216063" y="3986213"/>
              <a:ext cx="309563" cy="595312"/>
            </a:xfrm>
            <a:custGeom>
              <a:avLst/>
              <a:gdLst>
                <a:gd name="T0" fmla="*/ 29 w 81"/>
                <a:gd name="T1" fmla="*/ 0 h 157"/>
                <a:gd name="T2" fmla="*/ 81 w 81"/>
                <a:gd name="T3" fmla="*/ 76 h 157"/>
                <a:gd name="T4" fmla="*/ 0 w 81"/>
                <a:gd name="T5" fmla="*/ 157 h 157"/>
              </a:gdLst>
              <a:ahLst/>
              <a:cxnLst>
                <a:cxn ang="0">
                  <a:pos x="T0" y="T1"/>
                </a:cxn>
                <a:cxn ang="0">
                  <a:pos x="T2" y="T3"/>
                </a:cxn>
                <a:cxn ang="0">
                  <a:pos x="T4" y="T5"/>
                </a:cxn>
              </a:cxnLst>
              <a:rect l="0" t="0" r="r" b="b"/>
              <a:pathLst>
                <a:path w="81" h="157">
                  <a:moveTo>
                    <a:pt x="29" y="0"/>
                  </a:moveTo>
                  <a:cubicBezTo>
                    <a:pt x="59" y="12"/>
                    <a:pt x="81" y="41"/>
                    <a:pt x="81" y="76"/>
                  </a:cubicBezTo>
                  <a:cubicBezTo>
                    <a:pt x="81" y="121"/>
                    <a:pt x="45" y="157"/>
                    <a:pt x="0" y="157"/>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2" name="Freeform 18">
              <a:extLst>
                <a:ext uri="{FF2B5EF4-FFF2-40B4-BE49-F238E27FC236}">
                  <a16:creationId xmlns:a16="http://schemas.microsoft.com/office/drawing/2014/main" id="{F0E4F453-76FF-47CD-8F0D-A1EFD8D2F546}"/>
                </a:ext>
              </a:extLst>
            </p:cNvPr>
            <p:cNvSpPr>
              <a:spLocks/>
            </p:cNvSpPr>
            <p:nvPr/>
          </p:nvSpPr>
          <p:spPr bwMode="auto">
            <a:xfrm>
              <a:off x="13906501" y="3967163"/>
              <a:ext cx="309563" cy="596900"/>
            </a:xfrm>
            <a:custGeom>
              <a:avLst/>
              <a:gdLst>
                <a:gd name="T0" fmla="*/ 52 w 81"/>
                <a:gd name="T1" fmla="*/ 157 h 157"/>
                <a:gd name="T2" fmla="*/ 0 w 81"/>
                <a:gd name="T3" fmla="*/ 81 h 157"/>
                <a:gd name="T4" fmla="*/ 81 w 81"/>
                <a:gd name="T5" fmla="*/ 0 h 157"/>
              </a:gdLst>
              <a:ahLst/>
              <a:cxnLst>
                <a:cxn ang="0">
                  <a:pos x="T0" y="T1"/>
                </a:cxn>
                <a:cxn ang="0">
                  <a:pos x="T2" y="T3"/>
                </a:cxn>
                <a:cxn ang="0">
                  <a:pos x="T4" y="T5"/>
                </a:cxn>
              </a:cxnLst>
              <a:rect l="0" t="0" r="r" b="b"/>
              <a:pathLst>
                <a:path w="81" h="157">
                  <a:moveTo>
                    <a:pt x="52" y="157"/>
                  </a:moveTo>
                  <a:cubicBezTo>
                    <a:pt x="21" y="145"/>
                    <a:pt x="0" y="116"/>
                    <a:pt x="0" y="81"/>
                  </a:cubicBezTo>
                  <a:cubicBezTo>
                    <a:pt x="0" y="36"/>
                    <a:pt x="36" y="0"/>
                    <a:pt x="81"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3" name="Line 19">
              <a:extLst>
                <a:ext uri="{FF2B5EF4-FFF2-40B4-BE49-F238E27FC236}">
                  <a16:creationId xmlns:a16="http://schemas.microsoft.com/office/drawing/2014/main" id="{41DC8943-D192-4CAA-9E4C-D0E4B58C27B6}"/>
                </a:ext>
              </a:extLst>
            </p:cNvPr>
            <p:cNvSpPr>
              <a:spLocks noChangeShapeType="1"/>
            </p:cNvSpPr>
            <p:nvPr/>
          </p:nvSpPr>
          <p:spPr bwMode="auto">
            <a:xfrm>
              <a:off x="14216063" y="4221163"/>
              <a:ext cx="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4" name="Freeform 20">
              <a:extLst>
                <a:ext uri="{FF2B5EF4-FFF2-40B4-BE49-F238E27FC236}">
                  <a16:creationId xmlns:a16="http://schemas.microsoft.com/office/drawing/2014/main" id="{5EAE7BD0-6A8E-434E-A386-700A090E155E}"/>
                </a:ext>
              </a:extLst>
            </p:cNvPr>
            <p:cNvSpPr>
              <a:spLocks/>
            </p:cNvSpPr>
            <p:nvPr/>
          </p:nvSpPr>
          <p:spPr bwMode="auto">
            <a:xfrm>
              <a:off x="14177963" y="3886200"/>
              <a:ext cx="76200" cy="160337"/>
            </a:xfrm>
            <a:custGeom>
              <a:avLst/>
              <a:gdLst>
                <a:gd name="T0" fmla="*/ 0 w 48"/>
                <a:gd name="T1" fmla="*/ 101 h 101"/>
                <a:gd name="T2" fmla="*/ 48 w 48"/>
                <a:gd name="T3" fmla="*/ 51 h 101"/>
                <a:gd name="T4" fmla="*/ 0 w 48"/>
                <a:gd name="T5" fmla="*/ 0 h 101"/>
              </a:gdLst>
              <a:ahLst/>
              <a:cxnLst>
                <a:cxn ang="0">
                  <a:pos x="T0" y="T1"/>
                </a:cxn>
                <a:cxn ang="0">
                  <a:pos x="T2" y="T3"/>
                </a:cxn>
                <a:cxn ang="0">
                  <a:pos x="T4" y="T5"/>
                </a:cxn>
              </a:cxnLst>
              <a:rect l="0" t="0" r="r" b="b"/>
              <a:pathLst>
                <a:path w="48" h="101">
                  <a:moveTo>
                    <a:pt x="0" y="101"/>
                  </a:moveTo>
                  <a:lnTo>
                    <a:pt x="48" y="51"/>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5" name="Line 21">
              <a:extLst>
                <a:ext uri="{FF2B5EF4-FFF2-40B4-BE49-F238E27FC236}">
                  <a16:creationId xmlns:a16="http://schemas.microsoft.com/office/drawing/2014/main" id="{657B730D-73EC-4C25-BEA9-75647F96CF13}"/>
                </a:ext>
              </a:extLst>
            </p:cNvPr>
            <p:cNvSpPr>
              <a:spLocks noChangeShapeType="1"/>
            </p:cNvSpPr>
            <p:nvPr/>
          </p:nvSpPr>
          <p:spPr bwMode="auto">
            <a:xfrm>
              <a:off x="14216063" y="3967163"/>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6" name="Freeform 22">
              <a:extLst>
                <a:ext uri="{FF2B5EF4-FFF2-40B4-BE49-F238E27FC236}">
                  <a16:creationId xmlns:a16="http://schemas.microsoft.com/office/drawing/2014/main" id="{1AE5E43F-FAC4-4828-A6E3-23F32CF52A87}"/>
                </a:ext>
              </a:extLst>
            </p:cNvPr>
            <p:cNvSpPr>
              <a:spLocks/>
            </p:cNvSpPr>
            <p:nvPr/>
          </p:nvSpPr>
          <p:spPr bwMode="auto">
            <a:xfrm>
              <a:off x="14177963" y="4502150"/>
              <a:ext cx="76200" cy="160337"/>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7" name="Line 23">
              <a:extLst>
                <a:ext uri="{FF2B5EF4-FFF2-40B4-BE49-F238E27FC236}">
                  <a16:creationId xmlns:a16="http://schemas.microsoft.com/office/drawing/2014/main" id="{D4037741-C096-4964-981B-A5C33536181B}"/>
                </a:ext>
              </a:extLst>
            </p:cNvPr>
            <p:cNvSpPr>
              <a:spLocks noChangeShapeType="1"/>
            </p:cNvSpPr>
            <p:nvPr/>
          </p:nvSpPr>
          <p:spPr bwMode="auto">
            <a:xfrm flipH="1">
              <a:off x="14177963" y="4581525"/>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grpSp>
      <p:grpSp>
        <p:nvGrpSpPr>
          <p:cNvPr id="38" name="Group 37">
            <a:extLst>
              <a:ext uri="{FF2B5EF4-FFF2-40B4-BE49-F238E27FC236}">
                <a16:creationId xmlns:a16="http://schemas.microsoft.com/office/drawing/2014/main" id="{EB8D1E95-73A0-40C0-A7C0-C82FB1116A22}"/>
              </a:ext>
            </a:extLst>
          </p:cNvPr>
          <p:cNvGrpSpPr/>
          <p:nvPr/>
        </p:nvGrpSpPr>
        <p:grpSpPr>
          <a:xfrm>
            <a:off x="509324" y="3581583"/>
            <a:ext cx="377858" cy="377856"/>
            <a:chOff x="2335756" y="3558618"/>
            <a:chExt cx="318744" cy="318742"/>
          </a:xfrm>
        </p:grpSpPr>
        <p:sp>
          <p:nvSpPr>
            <p:cNvPr id="39" name="Freeform 22">
              <a:extLst>
                <a:ext uri="{FF2B5EF4-FFF2-40B4-BE49-F238E27FC236}">
                  <a16:creationId xmlns:a16="http://schemas.microsoft.com/office/drawing/2014/main" id="{B9E605E0-EC13-464E-BE80-85F4D315786F}"/>
                </a:ext>
              </a:extLst>
            </p:cNvPr>
            <p:cNvSpPr>
              <a:spLocks/>
            </p:cNvSpPr>
            <p:nvPr/>
          </p:nvSpPr>
          <p:spPr bwMode="auto">
            <a:xfrm>
              <a:off x="2494292" y="3632444"/>
              <a:ext cx="63671" cy="121673"/>
            </a:xfrm>
            <a:custGeom>
              <a:avLst/>
              <a:gdLst>
                <a:gd name="T0" fmla="*/ 0 w 146"/>
                <a:gd name="T1" fmla="*/ 0 h 279"/>
                <a:gd name="T2" fmla="*/ 0 w 146"/>
                <a:gd name="T3" fmla="*/ 196 h 279"/>
                <a:gd name="T4" fmla="*/ 146 w 146"/>
                <a:gd name="T5" fmla="*/ 279 h 279"/>
              </a:gdLst>
              <a:ahLst/>
              <a:cxnLst>
                <a:cxn ang="0">
                  <a:pos x="T0" y="T1"/>
                </a:cxn>
                <a:cxn ang="0">
                  <a:pos x="T2" y="T3"/>
                </a:cxn>
                <a:cxn ang="0">
                  <a:pos x="T4" y="T5"/>
                </a:cxn>
              </a:cxnLst>
              <a:rect l="0" t="0" r="r" b="b"/>
              <a:pathLst>
                <a:path w="146" h="279">
                  <a:moveTo>
                    <a:pt x="0" y="0"/>
                  </a:moveTo>
                  <a:lnTo>
                    <a:pt x="0" y="196"/>
                  </a:lnTo>
                  <a:lnTo>
                    <a:pt x="146" y="279"/>
                  </a:lnTo>
                </a:path>
              </a:pathLst>
            </a:cu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sp>
          <p:nvSpPr>
            <p:cNvPr id="40" name="Oval 39">
              <a:extLst>
                <a:ext uri="{FF2B5EF4-FFF2-40B4-BE49-F238E27FC236}">
                  <a16:creationId xmlns:a16="http://schemas.microsoft.com/office/drawing/2014/main" id="{8FEF6C1A-AD27-40C3-B203-E8812479EF8D}"/>
                </a:ext>
              </a:extLst>
            </p:cNvPr>
            <p:cNvSpPr/>
            <p:nvPr/>
          </p:nvSpPr>
          <p:spPr bwMode="auto">
            <a:xfrm>
              <a:off x="2335756" y="3558618"/>
              <a:ext cx="318744" cy="318742"/>
            </a:xfrm>
            <a:prstGeom prst="ellips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grpSp>
      <p:sp>
        <p:nvSpPr>
          <p:cNvPr id="41" name="arrow_24">
            <a:extLst>
              <a:ext uri="{FF2B5EF4-FFF2-40B4-BE49-F238E27FC236}">
                <a16:creationId xmlns:a16="http://schemas.microsoft.com/office/drawing/2014/main" id="{4DC6598F-C4DE-4358-B2AF-C5C002575A83}"/>
              </a:ext>
            </a:extLst>
          </p:cNvPr>
          <p:cNvSpPr>
            <a:spLocks noChangeAspect="1" noEditPoints="1"/>
          </p:cNvSpPr>
          <p:nvPr/>
        </p:nvSpPr>
        <p:spPr bwMode="auto">
          <a:xfrm>
            <a:off x="523314" y="1401416"/>
            <a:ext cx="399858" cy="305374"/>
          </a:xfrm>
          <a:custGeom>
            <a:avLst/>
            <a:gdLst>
              <a:gd name="T0" fmla="*/ 55 w 237"/>
              <a:gd name="T1" fmla="*/ 91 h 181"/>
              <a:gd name="T2" fmla="*/ 237 w 237"/>
              <a:gd name="T3" fmla="*/ 91 h 181"/>
              <a:gd name="T4" fmla="*/ 201 w 237"/>
              <a:gd name="T5" fmla="*/ 134 h 181"/>
              <a:gd name="T6" fmla="*/ 237 w 237"/>
              <a:gd name="T7" fmla="*/ 91 h 181"/>
              <a:gd name="T8" fmla="*/ 201 w 237"/>
              <a:gd name="T9" fmla="*/ 47 h 181"/>
              <a:gd name="T10" fmla="*/ 0 w 237"/>
              <a:gd name="T11" fmla="*/ 0 h 181"/>
              <a:gd name="T12" fmla="*/ 0 w 237"/>
              <a:gd name="T13" fmla="*/ 181 h 181"/>
              <a:gd name="T14" fmla="*/ 149 w 237"/>
              <a:gd name="T15" fmla="*/ 181 h 181"/>
              <a:gd name="T16" fmla="*/ 149 w 237"/>
              <a:gd name="T17" fmla="*/ 0 h 181"/>
              <a:gd name="T18" fmla="*/ 0 w 237"/>
              <a:gd name="T19" fmla="*/ 0 h 181"/>
              <a:gd name="T20" fmla="*/ 0 w 237"/>
              <a:gd name="T21"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7" h="181">
                <a:moveTo>
                  <a:pt x="55" y="91"/>
                </a:moveTo>
                <a:lnTo>
                  <a:pt x="237" y="91"/>
                </a:lnTo>
                <a:moveTo>
                  <a:pt x="201" y="134"/>
                </a:moveTo>
                <a:lnTo>
                  <a:pt x="237" y="91"/>
                </a:lnTo>
                <a:lnTo>
                  <a:pt x="201" y="47"/>
                </a:lnTo>
                <a:moveTo>
                  <a:pt x="0" y="0"/>
                </a:moveTo>
                <a:lnTo>
                  <a:pt x="0" y="181"/>
                </a:lnTo>
                <a:lnTo>
                  <a:pt x="149" y="181"/>
                </a:lnTo>
                <a:lnTo>
                  <a:pt x="149" y="0"/>
                </a:lnTo>
                <a:lnTo>
                  <a:pt x="0" y="0"/>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1800" dirty="0"/>
          </a:p>
        </p:txBody>
      </p:sp>
      <p:pic>
        <p:nvPicPr>
          <p:cNvPr id="42" name="Picture 41">
            <a:extLst>
              <a:ext uri="{FF2B5EF4-FFF2-40B4-BE49-F238E27FC236}">
                <a16:creationId xmlns:a16="http://schemas.microsoft.com/office/drawing/2014/main" id="{D64FF969-E80C-4D3F-A7A1-06F05CF69A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546" y="2087893"/>
            <a:ext cx="393645" cy="419040"/>
          </a:xfrm>
          <a:prstGeom prst="rect">
            <a:avLst/>
          </a:prstGeom>
        </p:spPr>
      </p:pic>
      <p:cxnSp>
        <p:nvCxnSpPr>
          <p:cNvPr id="43" name="Straight Arrow Connector 42">
            <a:extLst>
              <a:ext uri="{FF2B5EF4-FFF2-40B4-BE49-F238E27FC236}">
                <a16:creationId xmlns:a16="http://schemas.microsoft.com/office/drawing/2014/main" id="{86857419-694A-4F19-93A6-F7E452E9FEFE}"/>
              </a:ext>
            </a:extLst>
          </p:cNvPr>
          <p:cNvCxnSpPr>
            <a:cxnSpLocks/>
          </p:cNvCxnSpPr>
          <p:nvPr/>
        </p:nvCxnSpPr>
        <p:spPr>
          <a:xfrm flipV="1">
            <a:off x="8910004" y="2945410"/>
            <a:ext cx="0" cy="837505"/>
          </a:xfrm>
          <a:prstGeom prst="straightConnector1">
            <a:avLst/>
          </a:prstGeom>
          <a:ln w="12700">
            <a:solidFill>
              <a:schemeClr val="accent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4" name="Picture 43" descr="A close up of a sign&#10;&#10;Description automatically generated">
            <a:extLst>
              <a:ext uri="{FF2B5EF4-FFF2-40B4-BE49-F238E27FC236}">
                <a16:creationId xmlns:a16="http://schemas.microsoft.com/office/drawing/2014/main" id="{BAE509EB-C892-4046-9EF8-ECFD565117E0}"/>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953444" y="4610765"/>
            <a:ext cx="3445727" cy="1751200"/>
          </a:xfrm>
          <a:prstGeom prst="rect">
            <a:avLst/>
          </a:prstGeom>
        </p:spPr>
      </p:pic>
    </p:spTree>
    <p:extLst>
      <p:ext uri="{BB962C8B-B14F-4D97-AF65-F5344CB8AC3E}">
        <p14:creationId xmlns:p14="http://schemas.microsoft.com/office/powerpoint/2010/main" val="516492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50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1000"/>
                                        <p:tgtEl>
                                          <p:spTgt spid="43"/>
                                        </p:tgtEl>
                                      </p:cBhvr>
                                    </p:animEffect>
                                  </p:childTnLst>
                                </p:cTn>
                              </p:par>
                            </p:childTnLst>
                          </p:cTn>
                        </p:par>
                        <p:par>
                          <p:cTn id="8" fill="hold">
                            <p:stCondLst>
                              <p:cond delay="1500"/>
                            </p:stCondLst>
                            <p:childTnLst>
                              <p:par>
                                <p:cTn id="9" presetID="1"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22" presetClass="entr" presetSubtype="1"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up)">
                                      <p:cBhvr>
                                        <p:cTn id="15" dur="500"/>
                                        <p:tgtEl>
                                          <p:spTgt spid="29"/>
                                        </p:tgtEl>
                                      </p:cBhvr>
                                    </p:animEffect>
                                  </p:childTnLst>
                                </p:cTn>
                              </p:par>
                              <p:par>
                                <p:cTn id="16" presetID="9" presetClass="emph" presetSubtype="0" nodeType="withEffect">
                                  <p:stCondLst>
                                    <p:cond delay="0"/>
                                  </p:stCondLst>
                                  <p:childTnLst>
                                    <p:set>
                                      <p:cBhvr>
                                        <p:cTn id="17" dur="indefinite"/>
                                        <p:tgtEl>
                                          <p:spTgt spid="9"/>
                                        </p:tgtEl>
                                        <p:attrNameLst>
                                          <p:attrName>style.opacity</p:attrName>
                                        </p:attrNameLst>
                                      </p:cBhvr>
                                      <p:to>
                                        <p:strVal val="0.25"/>
                                      </p:to>
                                    </p:set>
                                    <p:animEffect filter="image" prLst="opacity: 0.25">
                                      <p:cBhvr rctx="IE">
                                        <p:cTn id="18" dur="indefinite"/>
                                        <p:tgtEl>
                                          <p:spTgt spid="9"/>
                                        </p:tgtEl>
                                      </p:cBhvr>
                                    </p:animEffect>
                                  </p:childTnLst>
                                </p:cTn>
                              </p:par>
                              <p:par>
                                <p:cTn id="19" presetID="22" presetClass="exit" presetSubtype="1" fill="hold" nodeType="withEffect">
                                  <p:stCondLst>
                                    <p:cond delay="0"/>
                                  </p:stCondLst>
                                  <p:childTnLst>
                                    <p:animEffect transition="out" filter="wipe(up)">
                                      <p:cBhvr>
                                        <p:cTn id="20" dur="500"/>
                                        <p:tgtEl>
                                          <p:spTgt spid="43"/>
                                        </p:tgtEl>
                                      </p:cBhvr>
                                    </p:animEffect>
                                    <p:set>
                                      <p:cBhvr>
                                        <p:cTn id="21" dur="1" fill="hold">
                                          <p:stCondLst>
                                            <p:cond delay="499"/>
                                          </p:stCondLst>
                                        </p:cTn>
                                        <p:tgtEl>
                                          <p:spTgt spid="43"/>
                                        </p:tgtEl>
                                        <p:attrNameLst>
                                          <p:attrName>style.visibility</p:attrName>
                                        </p:attrNameLst>
                                      </p:cBhvr>
                                      <p:to>
                                        <p:strVal val="hidden"/>
                                      </p:to>
                                    </p:set>
                                  </p:childTnLst>
                                </p:cTn>
                              </p:par>
                              <p:par>
                                <p:cTn id="22" presetID="1"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B91AAFE7-035C-4837-A454-1360C38F26CB}"/>
              </a:ext>
            </a:extLst>
          </p:cNvPr>
          <p:cNvSpPr/>
          <p:nvPr/>
        </p:nvSpPr>
        <p:spPr>
          <a:xfrm>
            <a:off x="980285" y="5226931"/>
            <a:ext cx="8472064" cy="887186"/>
          </a:xfrm>
          <a:prstGeom prst="roundRect">
            <a:avLst>
              <a:gd name="adj" fmla="val 0"/>
            </a:avLst>
          </a:prstGeom>
          <a:noFill/>
          <a:ln w="12700" cap="rnd">
            <a:solidFill>
              <a:schemeClr val="tx2"/>
            </a:solidFill>
          </a:ln>
          <a:scene3d>
            <a:camera prst="orthographicFront"/>
            <a:lightRig rig="threePt" dir="t"/>
          </a:scene3d>
          <a:sp3d/>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defTabSz="609468">
              <a:defRPr/>
            </a:pPr>
            <a:r>
              <a:rPr lang="en-US" sz="1200" dirty="0">
                <a:solidFill>
                  <a:srgbClr val="000000"/>
                </a:solidFill>
                <a:latin typeface="Segoe UI"/>
              </a:rPr>
              <a:t>Persistent Volume Storage</a:t>
            </a:r>
          </a:p>
        </p:txBody>
      </p:sp>
      <p:sp>
        <p:nvSpPr>
          <p:cNvPr id="5" name="Rectangle 4">
            <a:extLst>
              <a:ext uri="{FF2B5EF4-FFF2-40B4-BE49-F238E27FC236}">
                <a16:creationId xmlns:a16="http://schemas.microsoft.com/office/drawing/2014/main" id="{00161082-25D0-4036-BD92-38123745CB89}"/>
              </a:ext>
            </a:extLst>
          </p:cNvPr>
          <p:cNvSpPr/>
          <p:nvPr/>
        </p:nvSpPr>
        <p:spPr>
          <a:xfrm>
            <a:off x="455706" y="1590415"/>
            <a:ext cx="9521225" cy="4979872"/>
          </a:xfrm>
          <a:prstGeom prst="rect">
            <a:avLst/>
          </a:prstGeom>
          <a:noFill/>
          <a:ln w="12700">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wrap="square" lIns="0" rIns="0" rtlCol="0" anchor="t" anchorCtr="1"/>
          <a:lstStyle/>
          <a:p>
            <a:pPr defTabSz="609468">
              <a:defRPr/>
            </a:pPr>
            <a:r>
              <a:rPr lang="en-US" sz="2400" dirty="0">
                <a:solidFill>
                  <a:srgbClr val="FFFFFF"/>
                </a:solidFill>
                <a:latin typeface="Segoe UI"/>
              </a:rPr>
              <a:t>Kubernetes</a:t>
            </a:r>
          </a:p>
        </p:txBody>
      </p:sp>
      <p:sp>
        <p:nvSpPr>
          <p:cNvPr id="14" name="Title 1">
            <a:extLst>
              <a:ext uri="{FF2B5EF4-FFF2-40B4-BE49-F238E27FC236}">
                <a16:creationId xmlns:a16="http://schemas.microsoft.com/office/drawing/2014/main" id="{29F2F0EA-F2A2-400F-AA08-DDA986FD6FF6}"/>
              </a:ext>
            </a:extLst>
          </p:cNvPr>
          <p:cNvSpPr txBox="1">
            <a:spLocks/>
          </p:cNvSpPr>
          <p:nvPr/>
        </p:nvSpPr>
        <p:spPr>
          <a:xfrm>
            <a:off x="204036" y="146289"/>
            <a:ext cx="0" cy="0"/>
          </a:xfrm>
        </p:spPr>
        <p:txBody>
          <a:bodyP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1218935">
              <a:defRPr/>
            </a:pPr>
            <a:endParaRPr lang="en-US" sz="4800" dirty="0">
              <a:solidFill>
                <a:srgbClr val="FFFFFF"/>
              </a:solidFill>
              <a:latin typeface="Segoe UI Light"/>
            </a:endParaRPr>
          </a:p>
        </p:txBody>
      </p:sp>
      <p:sp>
        <p:nvSpPr>
          <p:cNvPr id="36" name="TextBox 35">
            <a:extLst>
              <a:ext uri="{FF2B5EF4-FFF2-40B4-BE49-F238E27FC236}">
                <a16:creationId xmlns:a16="http://schemas.microsoft.com/office/drawing/2014/main" id="{6CB7B8D8-3C52-4AFE-936A-936F7E75D564}"/>
              </a:ext>
            </a:extLst>
          </p:cNvPr>
          <p:cNvSpPr txBox="1"/>
          <p:nvPr/>
        </p:nvSpPr>
        <p:spPr>
          <a:xfrm>
            <a:off x="270066" y="862626"/>
            <a:ext cx="6157929" cy="374793"/>
          </a:xfrm>
          <a:prstGeom prst="rect">
            <a:avLst/>
          </a:prstGeom>
          <a:noFill/>
        </p:spPr>
        <p:txBody>
          <a:bodyPr wrap="none" lIns="146284" rtlCol="0">
            <a:spAutoFit/>
          </a:bodyPr>
          <a:lstStyle/>
          <a:p>
            <a:pPr defTabSz="914192">
              <a:defRPr/>
            </a:pPr>
            <a:r>
              <a:rPr lang="en-US" sz="1800" b="1" dirty="0">
                <a:solidFill>
                  <a:srgbClr val="0078D7"/>
                </a:solidFill>
                <a:latin typeface="Segoe UI Semibold" panose="020B0502040204020203" pitchFamily="34" charset="0"/>
                <a:cs typeface="Segoe UI Semibold" panose="020B0502040204020203" pitchFamily="34" charset="0"/>
              </a:rPr>
              <a:t>Built-in HADR orchestration with no clustering required</a:t>
            </a:r>
          </a:p>
        </p:txBody>
      </p:sp>
      <p:sp>
        <p:nvSpPr>
          <p:cNvPr id="2" name="TextBox 1">
            <a:extLst>
              <a:ext uri="{FF2B5EF4-FFF2-40B4-BE49-F238E27FC236}">
                <a16:creationId xmlns:a16="http://schemas.microsoft.com/office/drawing/2014/main" id="{3DE734DD-EFB9-4EA2-BF56-EA5C439C6482}"/>
              </a:ext>
            </a:extLst>
          </p:cNvPr>
          <p:cNvSpPr txBox="1"/>
          <p:nvPr/>
        </p:nvSpPr>
        <p:spPr>
          <a:xfrm>
            <a:off x="10487440" y="3236559"/>
            <a:ext cx="906830" cy="280678"/>
          </a:xfrm>
          <a:prstGeom prst="rect">
            <a:avLst/>
          </a:prstGeom>
          <a:noFill/>
          <a:extLst>
            <a:ext uri="{909E8E84-426E-40DD-AFC4-6F175D3DCCD1}">
              <a14:hiddenFill xmlns:a14="http://schemas.microsoft.com/office/drawing/2010/main">
                <a:solidFill>
                  <a:srgbClr val="FFFFFF"/>
                </a:solidFill>
              </a14:hiddenFill>
            </a:ext>
          </a:extLst>
        </p:spPr>
        <p:txBody>
          <a:bodyPr wrap="square" rtlCol="0">
            <a:spAutoFit/>
          </a:bodyPr>
          <a:lstStyle/>
          <a:p>
            <a:pPr algn="ctr" defTabSz="914192">
              <a:defRPr/>
            </a:pPr>
            <a:r>
              <a:rPr lang="en-US" sz="1200" dirty="0">
                <a:solidFill>
                  <a:srgbClr val="000000"/>
                </a:solidFill>
                <a:latin typeface="Segoe UI"/>
              </a:rPr>
              <a:t>User</a:t>
            </a:r>
          </a:p>
        </p:txBody>
      </p:sp>
      <p:sp>
        <p:nvSpPr>
          <p:cNvPr id="11" name="Title 10">
            <a:extLst>
              <a:ext uri="{FF2B5EF4-FFF2-40B4-BE49-F238E27FC236}">
                <a16:creationId xmlns:a16="http://schemas.microsoft.com/office/drawing/2014/main" id="{14CFCC36-BE54-C64C-86C7-489C37867EDD}"/>
              </a:ext>
            </a:extLst>
          </p:cNvPr>
          <p:cNvSpPr>
            <a:spLocks noGrp="1"/>
          </p:cNvSpPr>
          <p:nvPr>
            <p:ph type="title"/>
          </p:nvPr>
        </p:nvSpPr>
        <p:spPr>
          <a:xfrm>
            <a:off x="270066" y="82485"/>
            <a:ext cx="11018520" cy="553998"/>
          </a:xfrm>
        </p:spPr>
        <p:txBody>
          <a:bodyPr vert="horz" wrap="square" lIns="146284" tIns="89642" rIns="143428" bIns="89642" rtlCol="0" anchor="t">
            <a:noAutofit/>
          </a:bodyPr>
          <a:lstStyle/>
          <a:p>
            <a:r>
              <a:rPr lang="en-US" dirty="0"/>
              <a:t>SQL Server - Shared storage HA in Kubernetes</a:t>
            </a:r>
          </a:p>
        </p:txBody>
      </p:sp>
      <p:sp>
        <p:nvSpPr>
          <p:cNvPr id="71" name="Freeform 5">
            <a:extLst>
              <a:ext uri="{FF2B5EF4-FFF2-40B4-BE49-F238E27FC236}">
                <a16:creationId xmlns:a16="http://schemas.microsoft.com/office/drawing/2014/main" id="{015A8A88-9217-BE43-A55B-2A8F82BC6526}"/>
              </a:ext>
            </a:extLst>
          </p:cNvPr>
          <p:cNvSpPr>
            <a:spLocks noEditPoints="1"/>
          </p:cNvSpPr>
          <p:nvPr/>
        </p:nvSpPr>
        <p:spPr bwMode="auto">
          <a:xfrm>
            <a:off x="10688100" y="2634397"/>
            <a:ext cx="505511" cy="564814"/>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defRPr/>
            </a:pPr>
            <a:endParaRPr lang="en-US" sz="1800" dirty="0">
              <a:solidFill>
                <a:srgbClr val="505050"/>
              </a:solidFill>
              <a:latin typeface="Segoe UI Semilight"/>
            </a:endParaRPr>
          </a:p>
        </p:txBody>
      </p:sp>
      <p:sp>
        <p:nvSpPr>
          <p:cNvPr id="7" name="Rectangle: Rounded Corners 6">
            <a:extLst>
              <a:ext uri="{FF2B5EF4-FFF2-40B4-BE49-F238E27FC236}">
                <a16:creationId xmlns:a16="http://schemas.microsoft.com/office/drawing/2014/main" id="{02C55D87-376F-4706-920D-06AAB722E882}"/>
              </a:ext>
            </a:extLst>
          </p:cNvPr>
          <p:cNvSpPr/>
          <p:nvPr/>
        </p:nvSpPr>
        <p:spPr>
          <a:xfrm>
            <a:off x="6973662" y="2082961"/>
            <a:ext cx="2478688" cy="2694265"/>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16" name="Rectangle: Rounded Corners 15">
            <a:extLst>
              <a:ext uri="{FF2B5EF4-FFF2-40B4-BE49-F238E27FC236}">
                <a16:creationId xmlns:a16="http://schemas.microsoft.com/office/drawing/2014/main" id="{860D20A0-01F5-439C-A157-1E54A04AF354}"/>
              </a:ext>
            </a:extLst>
          </p:cNvPr>
          <p:cNvSpPr/>
          <p:nvPr/>
        </p:nvSpPr>
        <p:spPr>
          <a:xfrm>
            <a:off x="7184450" y="2506465"/>
            <a:ext cx="2057109"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17" name="Rectangle: Rounded Corners 16">
            <a:extLst>
              <a:ext uri="{FF2B5EF4-FFF2-40B4-BE49-F238E27FC236}">
                <a16:creationId xmlns:a16="http://schemas.microsoft.com/office/drawing/2014/main" id="{32EC8A84-9B97-4867-96E3-E5AE0E0DC400}"/>
              </a:ext>
            </a:extLst>
          </p:cNvPr>
          <p:cNvSpPr/>
          <p:nvPr/>
        </p:nvSpPr>
        <p:spPr>
          <a:xfrm>
            <a:off x="7495304" y="2868330"/>
            <a:ext cx="1435404" cy="283424"/>
          </a:xfrm>
          <a:prstGeom prst="roundRect">
            <a:avLst>
              <a:gd name="adj" fmla="val 0"/>
            </a:avLst>
          </a:prstGeom>
          <a:noFill/>
          <a:ln w="12700">
            <a:solidFill>
              <a:srgbClr val="FFFFFF"/>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sp>
        <p:nvSpPr>
          <p:cNvPr id="6" name="Rectangle: Rounded Corners 5">
            <a:extLst>
              <a:ext uri="{FF2B5EF4-FFF2-40B4-BE49-F238E27FC236}">
                <a16:creationId xmlns:a16="http://schemas.microsoft.com/office/drawing/2014/main" id="{DC59C28B-99F1-428F-BF30-99B63E57E5BA}"/>
              </a:ext>
            </a:extLst>
          </p:cNvPr>
          <p:cNvSpPr/>
          <p:nvPr/>
        </p:nvSpPr>
        <p:spPr>
          <a:xfrm>
            <a:off x="3976973" y="2082961"/>
            <a:ext cx="2478688" cy="2694265"/>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21" name="Rectangle: Rounded Corners 20">
            <a:extLst>
              <a:ext uri="{FF2B5EF4-FFF2-40B4-BE49-F238E27FC236}">
                <a16:creationId xmlns:a16="http://schemas.microsoft.com/office/drawing/2014/main" id="{6320D24A-9917-44A1-8D1E-C536F3E44617}"/>
              </a:ext>
            </a:extLst>
          </p:cNvPr>
          <p:cNvSpPr/>
          <p:nvPr/>
        </p:nvSpPr>
        <p:spPr>
          <a:xfrm>
            <a:off x="4187762" y="2506465"/>
            <a:ext cx="2057109" cy="877699"/>
          </a:xfrm>
          <a:prstGeom prst="roundRect">
            <a:avLst>
              <a:gd name="adj" fmla="val 0"/>
            </a:avLst>
          </a:prstGeom>
          <a:solidFill>
            <a:schemeClr val="accent5">
              <a:lumMod val="20000"/>
              <a:lumOff val="80000"/>
              <a:alpha val="6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000000"/>
                </a:solidFill>
                <a:latin typeface="Segoe UI"/>
              </a:rPr>
              <a:t>Load Balancer Service</a:t>
            </a:r>
          </a:p>
        </p:txBody>
      </p:sp>
      <p:sp>
        <p:nvSpPr>
          <p:cNvPr id="9" name="Rectangle: Rounded Corners 8">
            <a:extLst>
              <a:ext uri="{FF2B5EF4-FFF2-40B4-BE49-F238E27FC236}">
                <a16:creationId xmlns:a16="http://schemas.microsoft.com/office/drawing/2014/main" id="{07797FDF-0859-4AA4-A7FF-CE94805DBCBA}"/>
              </a:ext>
            </a:extLst>
          </p:cNvPr>
          <p:cNvSpPr/>
          <p:nvPr/>
        </p:nvSpPr>
        <p:spPr>
          <a:xfrm>
            <a:off x="980285" y="2054333"/>
            <a:ext cx="2478688" cy="2720466"/>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24" name="Rectangle: Rounded Corners 23">
            <a:extLst>
              <a:ext uri="{FF2B5EF4-FFF2-40B4-BE49-F238E27FC236}">
                <a16:creationId xmlns:a16="http://schemas.microsoft.com/office/drawing/2014/main" id="{58985664-8899-40C6-8B61-DCA0B59470B7}"/>
              </a:ext>
            </a:extLst>
          </p:cNvPr>
          <p:cNvSpPr/>
          <p:nvPr/>
        </p:nvSpPr>
        <p:spPr>
          <a:xfrm>
            <a:off x="1189550" y="2506465"/>
            <a:ext cx="2060160"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25" name="Rectangle: Rounded Corners 24">
            <a:extLst>
              <a:ext uri="{FF2B5EF4-FFF2-40B4-BE49-F238E27FC236}">
                <a16:creationId xmlns:a16="http://schemas.microsoft.com/office/drawing/2014/main" id="{7E7E225D-4755-4B06-B60E-A13BC64E8B3E}"/>
              </a:ext>
            </a:extLst>
          </p:cNvPr>
          <p:cNvSpPr/>
          <p:nvPr/>
        </p:nvSpPr>
        <p:spPr>
          <a:xfrm>
            <a:off x="1503451" y="2870482"/>
            <a:ext cx="1432357" cy="279120"/>
          </a:xfrm>
          <a:prstGeom prst="roundRect">
            <a:avLst>
              <a:gd name="adj" fmla="val 0"/>
            </a:avLst>
          </a:prstGeom>
          <a:no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sp>
        <p:nvSpPr>
          <p:cNvPr id="80" name="Rectangle: Rounded Corners 23">
            <a:extLst>
              <a:ext uri="{FF2B5EF4-FFF2-40B4-BE49-F238E27FC236}">
                <a16:creationId xmlns:a16="http://schemas.microsoft.com/office/drawing/2014/main" id="{FD469D95-08DF-4B49-9997-6BE45504353F}"/>
              </a:ext>
            </a:extLst>
          </p:cNvPr>
          <p:cNvSpPr/>
          <p:nvPr/>
        </p:nvSpPr>
        <p:spPr>
          <a:xfrm>
            <a:off x="1189550" y="3579482"/>
            <a:ext cx="2060160"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81" name="Rectangle: Rounded Corners 24">
            <a:extLst>
              <a:ext uri="{FF2B5EF4-FFF2-40B4-BE49-F238E27FC236}">
                <a16:creationId xmlns:a16="http://schemas.microsoft.com/office/drawing/2014/main" id="{3703B540-C3CD-5A44-9E45-AE73CC8474DB}"/>
              </a:ext>
            </a:extLst>
          </p:cNvPr>
          <p:cNvSpPr/>
          <p:nvPr/>
        </p:nvSpPr>
        <p:spPr>
          <a:xfrm>
            <a:off x="1503451" y="3943499"/>
            <a:ext cx="1432357" cy="279120"/>
          </a:xfrm>
          <a:prstGeom prst="roundRect">
            <a:avLst>
              <a:gd name="adj" fmla="val 0"/>
            </a:avLst>
          </a:prstGeom>
          <a:no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cxnSp>
        <p:nvCxnSpPr>
          <p:cNvPr id="85" name="Elbow Connector 84">
            <a:extLst>
              <a:ext uri="{FF2B5EF4-FFF2-40B4-BE49-F238E27FC236}">
                <a16:creationId xmlns:a16="http://schemas.microsoft.com/office/drawing/2014/main" id="{869DB18D-8B6C-5A4C-8DDC-69DF3CE9DB2E}"/>
              </a:ext>
            </a:extLst>
          </p:cNvPr>
          <p:cNvCxnSpPr>
            <a:stCxn id="71" idx="1"/>
            <a:endCxn id="21" idx="0"/>
          </p:cNvCxnSpPr>
          <p:nvPr/>
        </p:nvCxnSpPr>
        <p:spPr>
          <a:xfrm flipH="1" flipV="1">
            <a:off x="5216316" y="2506465"/>
            <a:ext cx="5726594" cy="127932"/>
          </a:xfrm>
          <a:prstGeom prst="bentConnector4">
            <a:avLst>
              <a:gd name="adj1" fmla="val -33"/>
              <a:gd name="adj2" fmla="val 62018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D0384715-6567-AA43-A514-49237FE92748}"/>
              </a:ext>
            </a:extLst>
          </p:cNvPr>
          <p:cNvCxnSpPr>
            <a:stCxn id="21" idx="1"/>
          </p:cNvCxnSpPr>
          <p:nvPr/>
        </p:nvCxnSpPr>
        <p:spPr>
          <a:xfrm flipH="1" flipV="1">
            <a:off x="3249711" y="2944281"/>
            <a:ext cx="938053" cy="1034"/>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D269D8C0-E75D-3A4E-BCDF-E7172A401646}"/>
              </a:ext>
            </a:extLst>
          </p:cNvPr>
          <p:cNvCxnSpPr>
            <a:cxnSpLocks/>
            <a:stCxn id="24" idx="2"/>
          </p:cNvCxnSpPr>
          <p:nvPr/>
        </p:nvCxnSpPr>
        <p:spPr>
          <a:xfrm>
            <a:off x="2219630" y="3384164"/>
            <a:ext cx="0" cy="1842767"/>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9" name="Elbow Connector 108">
            <a:extLst>
              <a:ext uri="{FF2B5EF4-FFF2-40B4-BE49-F238E27FC236}">
                <a16:creationId xmlns:a16="http://schemas.microsoft.com/office/drawing/2014/main" id="{995444D6-FE5F-CB45-B835-55938D1DA9DC}"/>
              </a:ext>
            </a:extLst>
          </p:cNvPr>
          <p:cNvCxnSpPr>
            <a:stCxn id="21" idx="2"/>
            <a:endCxn id="80" idx="3"/>
          </p:cNvCxnSpPr>
          <p:nvPr/>
        </p:nvCxnSpPr>
        <p:spPr>
          <a:xfrm rot="5400000">
            <a:off x="3915931" y="2717944"/>
            <a:ext cx="634167" cy="1966607"/>
          </a:xfrm>
          <a:prstGeom prst="bentConnector2">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230F133-06E3-1748-904B-F7BDEC790F82}"/>
              </a:ext>
            </a:extLst>
          </p:cNvPr>
          <p:cNvCxnSpPr>
            <a:cxnSpLocks/>
          </p:cNvCxnSpPr>
          <p:nvPr/>
        </p:nvCxnSpPr>
        <p:spPr>
          <a:xfrm flipV="1">
            <a:off x="6235247" y="2944281"/>
            <a:ext cx="938053" cy="1034"/>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D6F9FD2C-5633-444C-99F5-D23AFABB4D9B}"/>
              </a:ext>
            </a:extLst>
          </p:cNvPr>
          <p:cNvCxnSpPr>
            <a:cxnSpLocks/>
          </p:cNvCxnSpPr>
          <p:nvPr/>
        </p:nvCxnSpPr>
        <p:spPr>
          <a:xfrm>
            <a:off x="8214977" y="3384164"/>
            <a:ext cx="0" cy="1842767"/>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3FDB765-0480-44C1-BD04-1159FA943CD2}"/>
              </a:ext>
            </a:extLst>
          </p:cNvPr>
          <p:cNvCxnSpPr>
            <a:cxnSpLocks/>
            <a:stCxn id="80" idx="2"/>
          </p:cNvCxnSpPr>
          <p:nvPr/>
        </p:nvCxnSpPr>
        <p:spPr>
          <a:xfrm>
            <a:off x="2219630" y="4457182"/>
            <a:ext cx="0" cy="769750"/>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30E169EC-8CA5-474D-9DDA-7BDF5FDEF7FD}"/>
              </a:ext>
            </a:extLst>
          </p:cNvPr>
          <p:cNvGrpSpPr/>
          <p:nvPr/>
        </p:nvGrpSpPr>
        <p:grpSpPr>
          <a:xfrm>
            <a:off x="1292876" y="2547043"/>
            <a:ext cx="231543" cy="231543"/>
            <a:chOff x="3368040" y="-1136469"/>
            <a:chExt cx="319159" cy="319159"/>
          </a:xfrm>
        </p:grpSpPr>
        <p:cxnSp>
          <p:nvCxnSpPr>
            <p:cNvPr id="12" name="Straight Connector 11">
              <a:extLst>
                <a:ext uri="{FF2B5EF4-FFF2-40B4-BE49-F238E27FC236}">
                  <a16:creationId xmlns:a16="http://schemas.microsoft.com/office/drawing/2014/main" id="{0B4FFCB8-50EA-4F02-9591-A51409BF32D8}"/>
                </a:ext>
              </a:extLst>
            </p:cNvPr>
            <p:cNvCxnSpPr>
              <a:cxnSpLocks/>
            </p:cNvCxnSpPr>
            <p:nvPr/>
          </p:nvCxnSpPr>
          <p:spPr>
            <a:xfrm>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61AC98C-C269-48AE-9CA6-D3AF9BBD566E}"/>
                </a:ext>
              </a:extLst>
            </p:cNvPr>
            <p:cNvCxnSpPr>
              <a:cxnSpLocks/>
            </p:cNvCxnSpPr>
            <p:nvPr/>
          </p:nvCxnSpPr>
          <p:spPr>
            <a:xfrm flipH="1">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C8192AD3-436F-4784-AA19-7464DB03E4E7}"/>
              </a:ext>
            </a:extLst>
          </p:cNvPr>
          <p:cNvGrpSpPr/>
          <p:nvPr/>
        </p:nvGrpSpPr>
        <p:grpSpPr>
          <a:xfrm>
            <a:off x="1142102" y="2082960"/>
            <a:ext cx="231543" cy="231543"/>
            <a:chOff x="3368040" y="-1136469"/>
            <a:chExt cx="319159" cy="319159"/>
          </a:xfrm>
        </p:grpSpPr>
        <p:cxnSp>
          <p:nvCxnSpPr>
            <p:cNvPr id="35" name="Straight Connector 34">
              <a:extLst>
                <a:ext uri="{FF2B5EF4-FFF2-40B4-BE49-F238E27FC236}">
                  <a16:creationId xmlns:a16="http://schemas.microsoft.com/office/drawing/2014/main" id="{910D723D-1D62-4143-9224-D042D2DDF446}"/>
                </a:ext>
              </a:extLst>
            </p:cNvPr>
            <p:cNvCxnSpPr>
              <a:cxnSpLocks/>
            </p:cNvCxnSpPr>
            <p:nvPr/>
          </p:nvCxnSpPr>
          <p:spPr>
            <a:xfrm>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9F46DE0-5BEB-473B-B1BC-A2472E2C37F2}"/>
                </a:ext>
              </a:extLst>
            </p:cNvPr>
            <p:cNvCxnSpPr>
              <a:cxnSpLocks/>
            </p:cNvCxnSpPr>
            <p:nvPr/>
          </p:nvCxnSpPr>
          <p:spPr>
            <a:xfrm flipH="1">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683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nodeType="withEffect">
                                  <p:stCondLst>
                                    <p:cond delay="0"/>
                                  </p:stCondLst>
                                  <p:childTnLst>
                                    <p:set>
                                      <p:cBhvr>
                                        <p:cTn id="30" dur="1" fill="hold">
                                          <p:stCondLst>
                                            <p:cond delay="0"/>
                                          </p:stCondLst>
                                        </p:cTn>
                                        <p:tgtEl>
                                          <p:spTgt spid="94"/>
                                        </p:tgtEl>
                                        <p:attrNameLst>
                                          <p:attrName>style.visibility</p:attrName>
                                        </p:attrNameLst>
                                      </p:cBhvr>
                                      <p:to>
                                        <p:strVal val="visible"/>
                                      </p:to>
                                    </p:set>
                                    <p:animEffect transition="in" filter="fade">
                                      <p:cBhvr>
                                        <p:cTn id="31" dur="500"/>
                                        <p:tgtEl>
                                          <p:spTgt spid="94"/>
                                        </p:tgtEl>
                                      </p:cBhvr>
                                    </p:animEffect>
                                  </p:childTnLst>
                                </p:cTn>
                              </p:par>
                              <p:par>
                                <p:cTn id="32" presetID="10" presetClass="entr" presetSubtype="0" fill="hold" nodeType="withEffect">
                                  <p:stCondLst>
                                    <p:cond delay="0"/>
                                  </p:stCondLst>
                                  <p:childTnLst>
                                    <p:set>
                                      <p:cBhvr>
                                        <p:cTn id="33" dur="1" fill="hold">
                                          <p:stCondLst>
                                            <p:cond delay="0"/>
                                          </p:stCondLst>
                                        </p:cTn>
                                        <p:tgtEl>
                                          <p:spTgt spid="92"/>
                                        </p:tgtEl>
                                        <p:attrNameLst>
                                          <p:attrName>style.visibility</p:attrName>
                                        </p:attrNameLst>
                                      </p:cBhvr>
                                      <p:to>
                                        <p:strVal val="visible"/>
                                      </p:to>
                                    </p:set>
                                    <p:animEffect transition="in" filter="fade">
                                      <p:cBhvr>
                                        <p:cTn id="34" dur="500"/>
                                        <p:tgtEl>
                                          <p:spTgt spid="9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1"/>
                                        </p:tgtEl>
                                        <p:attrNameLst>
                                          <p:attrName>style.visibility</p:attrName>
                                        </p:attrNameLst>
                                      </p:cBhvr>
                                      <p:to>
                                        <p:strVal val="visible"/>
                                      </p:to>
                                    </p:set>
                                    <p:animEffect transition="in" filter="fade">
                                      <p:cBhvr>
                                        <p:cTn id="39" dur="500"/>
                                        <p:tgtEl>
                                          <p:spTgt spid="7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par>
                                <p:cTn id="43" presetID="22" presetClass="entr" presetSubtype="2" fill="hold" nodeType="withEffect">
                                  <p:stCondLst>
                                    <p:cond delay="0"/>
                                  </p:stCondLst>
                                  <p:childTnLst>
                                    <p:set>
                                      <p:cBhvr>
                                        <p:cTn id="44" dur="1" fill="hold">
                                          <p:stCondLst>
                                            <p:cond delay="0"/>
                                          </p:stCondLst>
                                        </p:cTn>
                                        <p:tgtEl>
                                          <p:spTgt spid="85"/>
                                        </p:tgtEl>
                                        <p:attrNameLst>
                                          <p:attrName>style.visibility</p:attrName>
                                        </p:attrNameLst>
                                      </p:cBhvr>
                                      <p:to>
                                        <p:strVal val="visible"/>
                                      </p:to>
                                    </p:set>
                                    <p:animEffect transition="in" filter="wipe(right)">
                                      <p:cBhvr>
                                        <p:cTn id="45" dur="1000"/>
                                        <p:tgtEl>
                                          <p:spTgt spid="8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par>
                                <p:cTn id="51" presetID="9" presetClass="emph" presetSubtype="0" grpId="1" nodeType="withEffect">
                                  <p:stCondLst>
                                    <p:cond delay="250"/>
                                  </p:stCondLst>
                                  <p:childTnLst>
                                    <p:set>
                                      <p:cBhvr>
                                        <p:cTn id="52" dur="indefinite"/>
                                        <p:tgtEl>
                                          <p:spTgt spid="25"/>
                                        </p:tgtEl>
                                        <p:attrNameLst>
                                          <p:attrName>style.opacity</p:attrName>
                                        </p:attrNameLst>
                                      </p:cBhvr>
                                      <p:to>
                                        <p:strVal val="0.5"/>
                                      </p:to>
                                    </p:set>
                                    <p:animEffect filter="image" prLst="opacity: 0.5">
                                      <p:cBhvr rctx="IE">
                                        <p:cTn id="53" dur="indefinite"/>
                                        <p:tgtEl>
                                          <p:spTgt spid="25"/>
                                        </p:tgtEl>
                                      </p:cBhvr>
                                    </p:animEffect>
                                  </p:childTnLst>
                                </p:cTn>
                              </p:par>
                              <p:par>
                                <p:cTn id="54" presetID="9" presetClass="emph" presetSubtype="0" grpId="1" nodeType="withEffect">
                                  <p:stCondLst>
                                    <p:cond delay="250"/>
                                  </p:stCondLst>
                                  <p:childTnLst>
                                    <p:set>
                                      <p:cBhvr>
                                        <p:cTn id="55" dur="indefinite"/>
                                        <p:tgtEl>
                                          <p:spTgt spid="24"/>
                                        </p:tgtEl>
                                        <p:attrNameLst>
                                          <p:attrName>style.opacity</p:attrName>
                                        </p:attrNameLst>
                                      </p:cBhvr>
                                      <p:to>
                                        <p:strVal val="0.5"/>
                                      </p:to>
                                    </p:set>
                                    <p:animEffect filter="image" prLst="opacity: 0.5">
                                      <p:cBhvr rctx="IE">
                                        <p:cTn id="56" dur="indefinite"/>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fade">
                                      <p:cBhvr>
                                        <p:cTn id="61" dur="500"/>
                                        <p:tgtEl>
                                          <p:spTgt spid="8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par>
                                <p:cTn id="65" presetID="22" presetClass="entr" presetSubtype="2" fill="hold" nodeType="withEffect">
                                  <p:stCondLst>
                                    <p:cond delay="0"/>
                                  </p:stCondLst>
                                  <p:childTnLst>
                                    <p:set>
                                      <p:cBhvr>
                                        <p:cTn id="66" dur="1" fill="hold">
                                          <p:stCondLst>
                                            <p:cond delay="0"/>
                                          </p:stCondLst>
                                        </p:cTn>
                                        <p:tgtEl>
                                          <p:spTgt spid="109"/>
                                        </p:tgtEl>
                                        <p:attrNameLst>
                                          <p:attrName>style.visibility</p:attrName>
                                        </p:attrNameLst>
                                      </p:cBhvr>
                                      <p:to>
                                        <p:strVal val="visible"/>
                                      </p:to>
                                    </p:set>
                                    <p:animEffect transition="in" filter="wipe(right)">
                                      <p:cBhvr>
                                        <p:cTn id="67" dur="500"/>
                                        <p:tgtEl>
                                          <p:spTgt spid="109"/>
                                        </p:tgtEl>
                                      </p:cBhvr>
                                    </p:animEffect>
                                  </p:childTnLst>
                                </p:cTn>
                              </p:par>
                              <p:par>
                                <p:cTn id="68" presetID="10" presetClass="exit" presetSubtype="0" fill="hold" nodeType="withEffect">
                                  <p:stCondLst>
                                    <p:cond delay="0"/>
                                  </p:stCondLst>
                                  <p:childTnLst>
                                    <p:animEffect transition="out" filter="fade">
                                      <p:cBhvr>
                                        <p:cTn id="69" dur="500"/>
                                        <p:tgtEl>
                                          <p:spTgt spid="94"/>
                                        </p:tgtEl>
                                      </p:cBhvr>
                                    </p:animEffect>
                                    <p:set>
                                      <p:cBhvr>
                                        <p:cTn id="70" dur="1" fill="hold">
                                          <p:stCondLst>
                                            <p:cond delay="499"/>
                                          </p:stCondLst>
                                        </p:cTn>
                                        <p:tgtEl>
                                          <p:spTgt spid="94"/>
                                        </p:tgtEl>
                                        <p:attrNameLst>
                                          <p:attrName>style.visibility</p:attrName>
                                        </p:attrNameLst>
                                      </p:cBhvr>
                                      <p:to>
                                        <p:strVal val="hidden"/>
                                      </p:to>
                                    </p:set>
                                  </p:childTnLst>
                                </p:cTn>
                              </p:par>
                              <p:par>
                                <p:cTn id="71" presetID="22" presetClass="entr" presetSubtype="1"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wipe(up)">
                                      <p:cBhvr>
                                        <p:cTn id="73" dur="5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fade">
                                      <p:cBhvr>
                                        <p:cTn id="78" dur="500"/>
                                        <p:tgtEl>
                                          <p:spTgt spid="34"/>
                                        </p:tgtEl>
                                      </p:cBhvr>
                                    </p:animEffect>
                                  </p:childTnLst>
                                </p:cTn>
                              </p:par>
                              <p:par>
                                <p:cTn id="79" presetID="9" presetClass="emph" presetSubtype="0" grpId="1" nodeType="withEffect">
                                  <p:stCondLst>
                                    <p:cond delay="0"/>
                                  </p:stCondLst>
                                  <p:childTnLst>
                                    <p:set>
                                      <p:cBhvr>
                                        <p:cTn id="80" dur="indefinite"/>
                                        <p:tgtEl>
                                          <p:spTgt spid="81"/>
                                        </p:tgtEl>
                                        <p:attrNameLst>
                                          <p:attrName>style.opacity</p:attrName>
                                        </p:attrNameLst>
                                      </p:cBhvr>
                                      <p:to>
                                        <p:strVal val="0.5"/>
                                      </p:to>
                                    </p:set>
                                    <p:animEffect filter="image" prLst="opacity: 0.5">
                                      <p:cBhvr rctx="IE">
                                        <p:cTn id="81" dur="indefinite"/>
                                        <p:tgtEl>
                                          <p:spTgt spid="81"/>
                                        </p:tgtEl>
                                      </p:cBhvr>
                                    </p:animEffect>
                                  </p:childTnLst>
                                </p:cTn>
                              </p:par>
                              <p:par>
                                <p:cTn id="82" presetID="9" presetClass="emph" presetSubtype="0" grpId="1" nodeType="withEffect">
                                  <p:stCondLst>
                                    <p:cond delay="0"/>
                                  </p:stCondLst>
                                  <p:childTnLst>
                                    <p:set>
                                      <p:cBhvr>
                                        <p:cTn id="83" dur="indefinite"/>
                                        <p:tgtEl>
                                          <p:spTgt spid="80"/>
                                        </p:tgtEl>
                                        <p:attrNameLst>
                                          <p:attrName>style.opacity</p:attrName>
                                        </p:attrNameLst>
                                      </p:cBhvr>
                                      <p:to>
                                        <p:strVal val="0.5"/>
                                      </p:to>
                                    </p:set>
                                    <p:animEffect filter="image" prLst="opacity: 0.5">
                                      <p:cBhvr rctx="IE">
                                        <p:cTn id="84" dur="indefinite"/>
                                        <p:tgtEl>
                                          <p:spTgt spid="80"/>
                                        </p:tgtEl>
                                      </p:cBhvr>
                                    </p:animEffect>
                                  </p:childTnLst>
                                </p:cTn>
                              </p:par>
                              <p:par>
                                <p:cTn id="85" presetID="9" presetClass="emph" presetSubtype="0" nodeType="withEffect">
                                  <p:stCondLst>
                                    <p:cond delay="0"/>
                                  </p:stCondLst>
                                  <p:childTnLst>
                                    <p:set>
                                      <p:cBhvr>
                                        <p:cTn id="86" dur="indefinite"/>
                                        <p:tgtEl>
                                          <p:spTgt spid="9"/>
                                        </p:tgtEl>
                                        <p:attrNameLst>
                                          <p:attrName>style.opacity</p:attrName>
                                        </p:attrNameLst>
                                      </p:cBhvr>
                                      <p:to>
                                        <p:strVal val="0.5"/>
                                      </p:to>
                                    </p:set>
                                    <p:animEffect filter="image" prLst="opacity: 0.5">
                                      <p:cBhvr rctx="IE">
                                        <p:cTn id="87" dur="indefinite"/>
                                        <p:tgtEl>
                                          <p:spTgt spid="9"/>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120"/>
                                        </p:tgtEl>
                                        <p:attrNameLst>
                                          <p:attrName>style.visibility</p:attrName>
                                        </p:attrNameLst>
                                      </p:cBhvr>
                                      <p:to>
                                        <p:strVal val="visible"/>
                                      </p:to>
                                    </p:set>
                                    <p:animEffect transition="in" filter="wipe(left)">
                                      <p:cBhvr>
                                        <p:cTn id="92" dur="500"/>
                                        <p:tgtEl>
                                          <p:spTgt spid="120"/>
                                        </p:tgtEl>
                                      </p:cBhvr>
                                    </p:animEffect>
                                  </p:childTnLst>
                                </p:cTn>
                              </p:par>
                              <p:par>
                                <p:cTn id="93" presetID="10" presetClass="exit" presetSubtype="0" fill="hold" nodeType="withEffect">
                                  <p:stCondLst>
                                    <p:cond delay="0"/>
                                  </p:stCondLst>
                                  <p:childTnLst>
                                    <p:animEffect transition="out" filter="fade">
                                      <p:cBhvr>
                                        <p:cTn id="94" dur="500"/>
                                        <p:tgtEl>
                                          <p:spTgt spid="26"/>
                                        </p:tgtEl>
                                      </p:cBhvr>
                                    </p:animEffect>
                                    <p:set>
                                      <p:cBhvr>
                                        <p:cTn id="95" dur="1" fill="hold">
                                          <p:stCondLst>
                                            <p:cond delay="499"/>
                                          </p:stCondLst>
                                        </p:cTn>
                                        <p:tgtEl>
                                          <p:spTgt spid="26"/>
                                        </p:tgtEl>
                                        <p:attrNameLst>
                                          <p:attrName>style.visibility</p:attrName>
                                        </p:attrNameLst>
                                      </p:cBhvr>
                                      <p:to>
                                        <p:strVal val="hidden"/>
                                      </p:to>
                                    </p:set>
                                  </p:childTnLst>
                                </p:cTn>
                              </p:par>
                              <p:par>
                                <p:cTn id="96" presetID="10" presetClass="entr" presetSubtype="0" fill="hold" grpId="0" nodeType="withEffect">
                                  <p:stCondLst>
                                    <p:cond delay="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500"/>
                                        <p:tgtEl>
                                          <p:spTgt spid="16"/>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500"/>
                                        <p:tgtEl>
                                          <p:spTgt spid="17"/>
                                        </p:tgtEl>
                                      </p:cBhvr>
                                    </p:animEffect>
                                  </p:childTnLst>
                                </p:cTn>
                              </p:par>
                            </p:childTnLst>
                          </p:cTn>
                        </p:par>
                        <p:par>
                          <p:cTn id="102" fill="hold">
                            <p:stCondLst>
                              <p:cond delay="500"/>
                            </p:stCondLst>
                            <p:childTnLst>
                              <p:par>
                                <p:cTn id="103" presetID="22" presetClass="entr" presetSubtype="1" fill="hold" nodeType="afterEffect">
                                  <p:stCondLst>
                                    <p:cond delay="0"/>
                                  </p:stCondLst>
                                  <p:childTnLst>
                                    <p:set>
                                      <p:cBhvr>
                                        <p:cTn id="104" dur="1" fill="hold">
                                          <p:stCondLst>
                                            <p:cond delay="0"/>
                                          </p:stCondLst>
                                        </p:cTn>
                                        <p:tgtEl>
                                          <p:spTgt spid="121"/>
                                        </p:tgtEl>
                                        <p:attrNameLst>
                                          <p:attrName>style.visibility</p:attrName>
                                        </p:attrNameLst>
                                      </p:cBhvr>
                                      <p:to>
                                        <p:strVal val="visible"/>
                                      </p:to>
                                    </p:set>
                                    <p:animEffect transition="in" filter="wipe(up)">
                                      <p:cBhvr>
                                        <p:cTn id="105"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2" grpId="0"/>
      <p:bldP spid="71" grpId="0" animBg="1"/>
      <p:bldP spid="7" grpId="0" animBg="1"/>
      <p:bldP spid="16" grpId="0" animBg="1"/>
      <p:bldP spid="17" grpId="0" animBg="1"/>
      <p:bldP spid="6" grpId="0" animBg="1"/>
      <p:bldP spid="21" grpId="0" animBg="1"/>
      <p:bldP spid="9" grpId="0" animBg="1"/>
      <p:bldP spid="24" grpId="0" animBg="1"/>
      <p:bldP spid="24" grpId="1" animBg="1"/>
      <p:bldP spid="25" grpId="0" animBg="1"/>
      <p:bldP spid="25" grpId="1" animBg="1"/>
      <p:bldP spid="80" grpId="0" animBg="1"/>
      <p:bldP spid="80" grpId="1" animBg="1"/>
      <p:bldP spid="81" grpId="0" animBg="1"/>
      <p:bldP spid="81"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3506570-22B4-7840-A296-CEB77D113F47}"/>
              </a:ext>
            </a:extLst>
          </p:cNvPr>
          <p:cNvSpPr/>
          <p:nvPr/>
        </p:nvSpPr>
        <p:spPr bwMode="auto">
          <a:xfrm>
            <a:off x="457200"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4" name="Rectangle 73">
            <a:extLst>
              <a:ext uri="{FF2B5EF4-FFF2-40B4-BE49-F238E27FC236}">
                <a16:creationId xmlns:a16="http://schemas.microsoft.com/office/drawing/2014/main" id="{552CB91D-C53E-7E4F-BEDF-C18D7F199B37}"/>
              </a:ext>
            </a:extLst>
          </p:cNvPr>
          <p:cNvSpPr/>
          <p:nvPr/>
        </p:nvSpPr>
        <p:spPr bwMode="auto">
          <a:xfrm>
            <a:off x="3394075"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5" name="Rectangle 74">
            <a:extLst>
              <a:ext uri="{FF2B5EF4-FFF2-40B4-BE49-F238E27FC236}">
                <a16:creationId xmlns:a16="http://schemas.microsoft.com/office/drawing/2014/main" id="{39109736-3F0A-7643-8179-8AA4880E26FE}"/>
              </a:ext>
            </a:extLst>
          </p:cNvPr>
          <p:cNvSpPr/>
          <p:nvPr/>
        </p:nvSpPr>
        <p:spPr bwMode="auto">
          <a:xfrm>
            <a:off x="6330950"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6" name="Rectangle 75">
            <a:extLst>
              <a:ext uri="{FF2B5EF4-FFF2-40B4-BE49-F238E27FC236}">
                <a16:creationId xmlns:a16="http://schemas.microsoft.com/office/drawing/2014/main" id="{E706D88A-53E8-FF49-AAA2-1E248698E5D3}"/>
              </a:ext>
            </a:extLst>
          </p:cNvPr>
          <p:cNvSpPr/>
          <p:nvPr/>
        </p:nvSpPr>
        <p:spPr bwMode="auto">
          <a:xfrm>
            <a:off x="9267824"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 name="Rectangle 2">
            <a:extLst>
              <a:ext uri="{FF2B5EF4-FFF2-40B4-BE49-F238E27FC236}">
                <a16:creationId xmlns:a16="http://schemas.microsoft.com/office/drawing/2014/main" id="{F3EEC614-BD9A-4F2E-BFF8-48F22CC19F2A}"/>
              </a:ext>
            </a:extLst>
          </p:cNvPr>
          <p:cNvSpPr/>
          <p:nvPr/>
        </p:nvSpPr>
        <p:spPr bwMode="auto">
          <a:xfrm>
            <a:off x="7048500" y="2960864"/>
            <a:ext cx="3479800" cy="1182136"/>
          </a:xfrm>
          <a:prstGeom prst="rect">
            <a:avLst/>
          </a:prstGeom>
          <a:noFill/>
          <a:ln w="12700">
            <a:solidFill>
              <a:srgbClr val="757575"/>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a:t>
            </a:r>
          </a:p>
        </p:txBody>
      </p:sp>
      <p:sp>
        <p:nvSpPr>
          <p:cNvPr id="5" name="TextBox 4">
            <a:extLst>
              <a:ext uri="{FF2B5EF4-FFF2-40B4-BE49-F238E27FC236}">
                <a16:creationId xmlns:a16="http://schemas.microsoft.com/office/drawing/2014/main" id="{8861FE07-AD06-424E-B109-C665AB32B066}"/>
              </a:ext>
            </a:extLst>
          </p:cNvPr>
          <p:cNvSpPr txBox="1"/>
          <p:nvPr/>
        </p:nvSpPr>
        <p:spPr>
          <a:xfrm>
            <a:off x="8190961" y="2477045"/>
            <a:ext cx="1194879"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T-SQL</a:t>
            </a:r>
          </a:p>
        </p:txBody>
      </p:sp>
      <p:cxnSp>
        <p:nvCxnSpPr>
          <p:cNvPr id="18" name="Connector: Elbow 17">
            <a:extLst>
              <a:ext uri="{FF2B5EF4-FFF2-40B4-BE49-F238E27FC236}">
                <a16:creationId xmlns:a16="http://schemas.microsoft.com/office/drawing/2014/main" id="{6D2498FF-9E32-4BE3-80FF-8FFB1A8DF0AF}"/>
              </a:ext>
            </a:extLst>
          </p:cNvPr>
          <p:cNvCxnSpPr>
            <a:cxnSpLocks/>
          </p:cNvCxnSpPr>
          <p:nvPr/>
        </p:nvCxnSpPr>
        <p:spPr>
          <a:xfrm>
            <a:off x="7894496" y="2243939"/>
            <a:ext cx="897041" cy="182880"/>
          </a:xfrm>
          <a:prstGeom prst="bentConnector2">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8096AE3-D814-41FA-9BC2-21E1A433BAEC}"/>
              </a:ext>
            </a:extLst>
          </p:cNvPr>
          <p:cNvSpPr txBox="1"/>
          <p:nvPr/>
        </p:nvSpPr>
        <p:spPr>
          <a:xfrm>
            <a:off x="6893888" y="2456660"/>
            <a:ext cx="979374"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Analytics</a:t>
            </a:r>
          </a:p>
        </p:txBody>
      </p:sp>
      <p:sp>
        <p:nvSpPr>
          <p:cNvPr id="24" name="TextBox 23">
            <a:extLst>
              <a:ext uri="{FF2B5EF4-FFF2-40B4-BE49-F238E27FC236}">
                <a16:creationId xmlns:a16="http://schemas.microsoft.com/office/drawing/2014/main" id="{FDE06252-C7AD-4608-84BB-7C035BC30E64}"/>
              </a:ext>
            </a:extLst>
          </p:cNvPr>
          <p:cNvSpPr txBox="1"/>
          <p:nvPr/>
        </p:nvSpPr>
        <p:spPr>
          <a:xfrm>
            <a:off x="9882546" y="2456660"/>
            <a:ext cx="626434"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Apps</a:t>
            </a:r>
          </a:p>
        </p:txBody>
      </p:sp>
      <p:cxnSp>
        <p:nvCxnSpPr>
          <p:cNvPr id="25" name="Connector: Elbow 24">
            <a:extLst>
              <a:ext uri="{FF2B5EF4-FFF2-40B4-BE49-F238E27FC236}">
                <a16:creationId xmlns:a16="http://schemas.microsoft.com/office/drawing/2014/main" id="{E67437A9-7E50-46DE-88D5-B97A01452A90}"/>
              </a:ext>
            </a:extLst>
          </p:cNvPr>
          <p:cNvCxnSpPr>
            <a:cxnSpLocks/>
          </p:cNvCxnSpPr>
          <p:nvPr/>
        </p:nvCxnSpPr>
        <p:spPr>
          <a:xfrm flipH="1">
            <a:off x="8791536" y="2243939"/>
            <a:ext cx="897041" cy="182880"/>
          </a:xfrm>
          <a:prstGeom prst="bentConnector2">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A6639F-E72F-4870-A5D4-8767D87E77DF}"/>
              </a:ext>
            </a:extLst>
          </p:cNvPr>
          <p:cNvSpPr txBox="1"/>
          <p:nvPr/>
        </p:nvSpPr>
        <p:spPr>
          <a:xfrm>
            <a:off x="628651" y="4790428"/>
            <a:ext cx="2118288"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ODBC</a:t>
            </a:r>
          </a:p>
        </p:txBody>
      </p:sp>
      <p:pic>
        <p:nvPicPr>
          <p:cNvPr id="10244" name="Picture 4">
            <a:extLst>
              <a:ext uri="{FF2B5EF4-FFF2-40B4-BE49-F238E27FC236}">
                <a16:creationId xmlns:a16="http://schemas.microsoft.com/office/drawing/2014/main" id="{607A8381-4EA2-4A8C-B04E-52D4A2C24C0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3594476" y="5379693"/>
            <a:ext cx="970331" cy="262734"/>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A8197B8D-1A07-4CA9-8F7B-098A840755B5}"/>
              </a:ext>
            </a:extLst>
          </p:cNvPr>
          <p:cNvSpPr txBox="1"/>
          <p:nvPr/>
        </p:nvSpPr>
        <p:spPr>
          <a:xfrm>
            <a:off x="4030417" y="4790427"/>
            <a:ext cx="1321516"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NoSQL</a:t>
            </a:r>
          </a:p>
        </p:txBody>
      </p:sp>
      <p:pic>
        <p:nvPicPr>
          <p:cNvPr id="10248" name="Picture 8">
            <a:extLst>
              <a:ext uri="{FF2B5EF4-FFF2-40B4-BE49-F238E27FC236}">
                <a16:creationId xmlns:a16="http://schemas.microsoft.com/office/drawing/2014/main" id="{BE063223-2DEC-4419-928B-A26A778274CB}"/>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177107" y="5840178"/>
            <a:ext cx="930390" cy="271674"/>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0CC5DABB-863D-4D54-8262-26C0D38AB560}"/>
              </a:ext>
            </a:extLst>
          </p:cNvPr>
          <p:cNvSpPr txBox="1"/>
          <p:nvPr/>
        </p:nvSpPr>
        <p:spPr>
          <a:xfrm>
            <a:off x="6726696" y="4790428"/>
            <a:ext cx="1683797"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Relational databases</a:t>
            </a:r>
          </a:p>
        </p:txBody>
      </p:sp>
      <p:pic>
        <p:nvPicPr>
          <p:cNvPr id="10254" name="Picture 14" descr="Image result for Oracle">
            <a:extLst>
              <a:ext uri="{FF2B5EF4-FFF2-40B4-BE49-F238E27FC236}">
                <a16:creationId xmlns:a16="http://schemas.microsoft.com/office/drawing/2014/main" id="{7E776A23-CB5D-43AB-BD7E-D28816128CE1}"/>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155909" y="5845097"/>
            <a:ext cx="932452" cy="132462"/>
          </a:xfrm>
          <a:prstGeom prst="rect">
            <a:avLst/>
          </a:prstGeom>
          <a:noFill/>
          <a:extLst>
            <a:ext uri="{909E8E84-426E-40DD-AFC4-6F175D3DCCD1}">
              <a14:hiddenFill xmlns:a14="http://schemas.microsoft.com/office/drawing/2010/main">
                <a:solidFill>
                  <a:srgbClr val="FFFFFF"/>
                </a:solidFill>
              </a14:hiddenFill>
            </a:ext>
          </a:extLst>
        </p:spPr>
      </p:pic>
      <p:pic>
        <p:nvPicPr>
          <p:cNvPr id="10264" name="Picture 24" descr="Image result for Teradata logo">
            <a:extLst>
              <a:ext uri="{FF2B5EF4-FFF2-40B4-BE49-F238E27FC236}">
                <a16:creationId xmlns:a16="http://schemas.microsoft.com/office/drawing/2014/main" id="{F7454ECB-D11D-4B52-A948-A098293060E4}"/>
              </a:ext>
            </a:extLst>
          </p:cNvPr>
          <p:cNvPicPr>
            <a:picLocks noChangeAspect="1" noChangeArrowheads="1"/>
          </p:cNvPicPr>
          <p:nvPr/>
        </p:nvPicPr>
        <p:blipFill rotWithShape="1">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t="20490" b="20490"/>
          <a:stretch/>
        </p:blipFill>
        <p:spPr bwMode="auto">
          <a:xfrm>
            <a:off x="6506535" y="5289944"/>
            <a:ext cx="994403" cy="334926"/>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CAF706FE-1D77-4E87-8021-1C05FD566461}"/>
              </a:ext>
            </a:extLst>
          </p:cNvPr>
          <p:cNvSpPr txBox="1"/>
          <p:nvPr/>
        </p:nvSpPr>
        <p:spPr>
          <a:xfrm>
            <a:off x="9873783" y="4790428"/>
            <a:ext cx="1265062"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Big data</a:t>
            </a:r>
          </a:p>
        </p:txBody>
      </p:sp>
      <p:pic>
        <p:nvPicPr>
          <p:cNvPr id="10268" name="Picture 28" descr="Image result for Cloudera">
            <a:extLst>
              <a:ext uri="{FF2B5EF4-FFF2-40B4-BE49-F238E27FC236}">
                <a16:creationId xmlns:a16="http://schemas.microsoft.com/office/drawing/2014/main" id="{601582BB-27A9-49A4-B669-B2DF5AABB372}"/>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9513231" y="5421570"/>
            <a:ext cx="983588" cy="238521"/>
          </a:xfrm>
          <a:prstGeom prst="rect">
            <a:avLst/>
          </a:prstGeom>
          <a:noFill/>
          <a:extLst>
            <a:ext uri="{909E8E84-426E-40DD-AFC4-6F175D3DCCD1}">
              <a14:hiddenFill xmlns:a14="http://schemas.microsoft.com/office/drawing/2010/main">
                <a:solidFill>
                  <a:srgbClr val="FFFFFF"/>
                </a:solidFill>
              </a14:hiddenFill>
            </a:ext>
          </a:extLst>
        </p:spPr>
      </p:pic>
      <p:pic>
        <p:nvPicPr>
          <p:cNvPr id="10272" name="Picture 32">
            <a:extLst>
              <a:ext uri="{FF2B5EF4-FFF2-40B4-BE49-F238E27FC236}">
                <a16:creationId xmlns:a16="http://schemas.microsoft.com/office/drawing/2014/main" id="{DAD814D1-33C1-4FE0-B1CA-9FDCCA26443E}"/>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10659038" y="5394264"/>
            <a:ext cx="904017" cy="318718"/>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Straight Connector 32">
            <a:extLst>
              <a:ext uri="{FF2B5EF4-FFF2-40B4-BE49-F238E27FC236}">
                <a16:creationId xmlns:a16="http://schemas.microsoft.com/office/drawing/2014/main" id="{F1808012-CF92-4C32-8F50-416E15D8EF0D}"/>
              </a:ext>
            </a:extLst>
          </p:cNvPr>
          <p:cNvCxnSpPr>
            <a:cxnSpLocks/>
            <a:stCxn id="50" idx="2"/>
          </p:cNvCxnSpPr>
          <p:nvPr/>
        </p:nvCxnSpPr>
        <p:spPr>
          <a:xfrm>
            <a:off x="8791536" y="3922537"/>
            <a:ext cx="0" cy="474925"/>
          </a:xfrm>
          <a:prstGeom prst="line">
            <a:avLst/>
          </a:prstGeom>
          <a:ln w="1270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B90C636-F8A5-4EC7-B979-5D3C7A21BA82}"/>
              </a:ext>
            </a:extLst>
          </p:cNvPr>
          <p:cNvCxnSpPr>
            <a:cxnSpLocks/>
            <a:stCxn id="5" idx="2"/>
            <a:endCxn id="50" idx="0"/>
          </p:cNvCxnSpPr>
          <p:nvPr/>
        </p:nvCxnSpPr>
        <p:spPr>
          <a:xfrm>
            <a:off x="8788401" y="2721727"/>
            <a:ext cx="3135" cy="711513"/>
          </a:xfrm>
          <a:prstGeom prst="straightConnector1">
            <a:avLst/>
          </a:prstGeom>
          <a:ln w="1270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066FA5A1-5CE9-DF4C-9779-46CA70B46520}"/>
              </a:ext>
            </a:extLst>
          </p:cNvPr>
          <p:cNvGrpSpPr/>
          <p:nvPr/>
        </p:nvGrpSpPr>
        <p:grpSpPr>
          <a:xfrm>
            <a:off x="1676398" y="4397462"/>
            <a:ext cx="8839204" cy="202732"/>
            <a:chOff x="1676398" y="4254967"/>
            <a:chExt cx="8839204" cy="315371"/>
          </a:xfrm>
        </p:grpSpPr>
        <p:cxnSp>
          <p:nvCxnSpPr>
            <p:cNvPr id="42" name="Straight Arrow Connector 41">
              <a:extLst>
                <a:ext uri="{FF2B5EF4-FFF2-40B4-BE49-F238E27FC236}">
                  <a16:creationId xmlns:a16="http://schemas.microsoft.com/office/drawing/2014/main" id="{88AF7423-16AA-4E9A-8A53-26A5A8A33982}"/>
                </a:ext>
              </a:extLst>
            </p:cNvPr>
            <p:cNvCxnSpPr/>
            <p:nvPr/>
          </p:nvCxnSpPr>
          <p:spPr>
            <a:xfrm>
              <a:off x="4701909" y="4262895"/>
              <a:ext cx="0" cy="297215"/>
            </a:xfrm>
            <a:prstGeom prst="straightConnector1">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79" name="Right Bracket 78">
              <a:extLst>
                <a:ext uri="{FF2B5EF4-FFF2-40B4-BE49-F238E27FC236}">
                  <a16:creationId xmlns:a16="http://schemas.microsoft.com/office/drawing/2014/main" id="{756FEFB2-2C46-4FFE-AA80-CA04C1BA7ECA}"/>
                </a:ext>
              </a:extLst>
            </p:cNvPr>
            <p:cNvSpPr/>
            <p:nvPr/>
          </p:nvSpPr>
          <p:spPr>
            <a:xfrm rot="16200000">
              <a:off x="5939465" y="-5799"/>
              <a:ext cx="313070" cy="8839204"/>
            </a:xfrm>
            <a:prstGeom prst="rightBracket">
              <a:avLst>
                <a:gd name="adj" fmla="val 0"/>
              </a:avLst>
            </a:prstGeom>
            <a:ln w="12700">
              <a:solidFill>
                <a:schemeClr val="tx1"/>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05050"/>
                </a:solidFill>
                <a:effectLst/>
                <a:uLnTx/>
                <a:uFillTx/>
                <a:latin typeface="Segoe UI"/>
                <a:ea typeface="+mn-ea"/>
                <a:cs typeface="+mn-cs"/>
              </a:endParaRPr>
            </a:p>
          </p:txBody>
        </p:sp>
        <p:cxnSp>
          <p:nvCxnSpPr>
            <p:cNvPr id="82" name="Straight Arrow Connector 81">
              <a:extLst>
                <a:ext uri="{FF2B5EF4-FFF2-40B4-BE49-F238E27FC236}">
                  <a16:creationId xmlns:a16="http://schemas.microsoft.com/office/drawing/2014/main" id="{6C5FE357-200A-4676-A518-8558F5DFDD3F}"/>
                </a:ext>
              </a:extLst>
            </p:cNvPr>
            <p:cNvCxnSpPr/>
            <p:nvPr/>
          </p:nvCxnSpPr>
          <p:spPr>
            <a:xfrm>
              <a:off x="7482055" y="4254967"/>
              <a:ext cx="0" cy="313071"/>
            </a:xfrm>
            <a:prstGeom prst="straightConnector1">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99C59346-4072-4AA3-9FEB-D6F3D2712964}"/>
              </a:ext>
            </a:extLst>
          </p:cNvPr>
          <p:cNvSpPr txBox="1"/>
          <p:nvPr/>
        </p:nvSpPr>
        <p:spPr>
          <a:xfrm>
            <a:off x="1822015" y="5540831"/>
            <a:ext cx="494046" cy="244682"/>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Excel</a:t>
            </a:r>
          </a:p>
        </p:txBody>
      </p:sp>
      <p:pic>
        <p:nvPicPr>
          <p:cNvPr id="3074" name="Picture 2" descr="http://www.bojanglesmuseum.com/wp-content/uploads/2017/07/Cool-Microsoft-Sql-Server-Logo-98-On-Create-A-Free-Logo-with-Microsoft-Sql-Server-Logo.jpg">
            <a:extLst>
              <a:ext uri="{FF2B5EF4-FFF2-40B4-BE49-F238E27FC236}">
                <a16:creationId xmlns:a16="http://schemas.microsoft.com/office/drawing/2014/main" id="{E900CC5F-6337-4614-AB69-1BBF7BD2014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09365" y="5152839"/>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4859E2E-D1FC-4466-B475-718D6A576AB6}"/>
              </a:ext>
            </a:extLst>
          </p:cNvPr>
          <p:cNvPicPr>
            <a:picLocks noChangeAspect="1" noChangeArrowheads="1"/>
          </p:cNvPicPr>
          <p:nvPr/>
        </p:nvPicPr>
        <p:blipFill>
          <a:blip r:embed="rId15">
            <a:extLst>
              <a:ext uri="{28A0092B-C50C-407E-A947-70E740481C1C}">
                <a14:useLocalDpi xmlns:a14="http://schemas.microsoft.com/office/drawing/2010/main" val="0"/>
              </a:ext>
            </a:extLst>
          </a:blip>
          <a:stretch>
            <a:fillRect/>
          </a:stretch>
        </p:blipFill>
        <p:spPr bwMode="auto">
          <a:xfrm>
            <a:off x="1067173" y="5137327"/>
            <a:ext cx="486648" cy="484732"/>
          </a:xfrm>
          <a:prstGeom prst="rect">
            <a:avLst/>
          </a:prstGeom>
          <a:noFill/>
          <a:extLst>
            <a:ext uri="{909E8E84-426E-40DD-AFC4-6F175D3DCCD1}">
              <a14:hiddenFill xmlns:a14="http://schemas.microsoft.com/office/drawing/2010/main">
                <a:solidFill>
                  <a:srgbClr val="FFFFFF"/>
                </a:solidFill>
              </a14:hiddenFill>
            </a:ext>
          </a:extLst>
        </p:spPr>
      </p:pic>
      <p:sp>
        <p:nvSpPr>
          <p:cNvPr id="115" name="Freeform 96">
            <a:extLst>
              <a:ext uri="{FF2B5EF4-FFF2-40B4-BE49-F238E27FC236}">
                <a16:creationId xmlns:a16="http://schemas.microsoft.com/office/drawing/2014/main" id="{8A082CF6-5439-4FDE-9378-09FBE5F547DA}"/>
              </a:ext>
            </a:extLst>
          </p:cNvPr>
          <p:cNvSpPr>
            <a:spLocks noChangeAspect="1"/>
          </p:cNvSpPr>
          <p:nvPr/>
        </p:nvSpPr>
        <p:spPr bwMode="auto">
          <a:xfrm>
            <a:off x="1868107" y="5111235"/>
            <a:ext cx="401861" cy="401993"/>
          </a:xfrm>
          <a:custGeom>
            <a:avLst/>
            <a:gdLst>
              <a:gd name="connsiteX0" fmla="*/ 4566081 w 6281717"/>
              <a:gd name="connsiteY0" fmla="*/ 4418235 h 6283779"/>
              <a:gd name="connsiteX1" fmla="*/ 5564846 w 6281717"/>
              <a:gd name="connsiteY1" fmla="*/ 4418235 h 6283779"/>
              <a:gd name="connsiteX2" fmla="*/ 5564846 w 6281717"/>
              <a:gd name="connsiteY2" fmla="*/ 4921699 h 6283779"/>
              <a:gd name="connsiteX3" fmla="*/ 4566081 w 6281717"/>
              <a:gd name="connsiteY3" fmla="*/ 4921699 h 6283779"/>
              <a:gd name="connsiteX4" fmla="*/ 4566082 w 6281717"/>
              <a:gd name="connsiteY4" fmla="*/ 3634805 h 6283779"/>
              <a:gd name="connsiteX5" fmla="*/ 5564847 w 6281717"/>
              <a:gd name="connsiteY5" fmla="*/ 3634805 h 6283779"/>
              <a:gd name="connsiteX6" fmla="*/ 5564847 w 6281717"/>
              <a:gd name="connsiteY6" fmla="*/ 4138269 h 6283779"/>
              <a:gd name="connsiteX7" fmla="*/ 4566082 w 6281717"/>
              <a:gd name="connsiteY7" fmla="*/ 4138269 h 6283779"/>
              <a:gd name="connsiteX8" fmla="*/ 4566083 w 6281717"/>
              <a:gd name="connsiteY8" fmla="*/ 2851375 h 6283779"/>
              <a:gd name="connsiteX9" fmla="*/ 5564848 w 6281717"/>
              <a:gd name="connsiteY9" fmla="*/ 2851375 h 6283779"/>
              <a:gd name="connsiteX10" fmla="*/ 5564848 w 6281717"/>
              <a:gd name="connsiteY10" fmla="*/ 3354839 h 6283779"/>
              <a:gd name="connsiteX11" fmla="*/ 4566083 w 6281717"/>
              <a:gd name="connsiteY11" fmla="*/ 3354839 h 6283779"/>
              <a:gd name="connsiteX12" fmla="*/ 4566084 w 6281717"/>
              <a:gd name="connsiteY12" fmla="*/ 2067945 h 6283779"/>
              <a:gd name="connsiteX13" fmla="*/ 5564849 w 6281717"/>
              <a:gd name="connsiteY13" fmla="*/ 2067945 h 6283779"/>
              <a:gd name="connsiteX14" fmla="*/ 5564849 w 6281717"/>
              <a:gd name="connsiteY14" fmla="*/ 2571409 h 6283779"/>
              <a:gd name="connsiteX15" fmla="*/ 4566084 w 6281717"/>
              <a:gd name="connsiteY15" fmla="*/ 2571409 h 6283779"/>
              <a:gd name="connsiteX16" fmla="*/ 2593051 w 6281717"/>
              <a:gd name="connsiteY16" fmla="*/ 1921329 h 6283779"/>
              <a:gd name="connsiteX17" fmla="*/ 2111358 w 6281717"/>
              <a:gd name="connsiteY17" fmla="*/ 1951265 h 6283779"/>
              <a:gd name="connsiteX18" fmla="*/ 1752129 w 6281717"/>
              <a:gd name="connsiteY18" fmla="*/ 2822122 h 6283779"/>
              <a:gd name="connsiteX19" fmla="*/ 1450051 w 6281717"/>
              <a:gd name="connsiteY19" fmla="*/ 1994808 h 6283779"/>
              <a:gd name="connsiteX20" fmla="*/ 971079 w 6281717"/>
              <a:gd name="connsiteY20" fmla="*/ 2022022 h 6283779"/>
              <a:gd name="connsiteX21" fmla="*/ 1485429 w 6281717"/>
              <a:gd name="connsiteY21" fmla="*/ 3107872 h 6283779"/>
              <a:gd name="connsiteX22" fmla="*/ 924815 w 6281717"/>
              <a:gd name="connsiteY22" fmla="*/ 4191001 h 6283779"/>
              <a:gd name="connsiteX23" fmla="*/ 1398344 w 6281717"/>
              <a:gd name="connsiteY23" fmla="*/ 4207329 h 6283779"/>
              <a:gd name="connsiteX24" fmla="*/ 1738522 w 6281717"/>
              <a:gd name="connsiteY24" fmla="*/ 3360965 h 6283779"/>
              <a:gd name="connsiteX25" fmla="*/ 2100472 w 6281717"/>
              <a:gd name="connsiteY25" fmla="*/ 4253593 h 6283779"/>
              <a:gd name="connsiteX26" fmla="*/ 2614822 w 6281717"/>
              <a:gd name="connsiteY26" fmla="*/ 4288972 h 6283779"/>
              <a:gd name="connsiteX27" fmla="*/ 2024272 w 6281717"/>
              <a:gd name="connsiteY27" fmla="*/ 3094265 h 6283779"/>
              <a:gd name="connsiteX28" fmla="*/ 4566084 w 6281717"/>
              <a:gd name="connsiteY28" fmla="*/ 1284515 h 6283779"/>
              <a:gd name="connsiteX29" fmla="*/ 5564849 w 6281717"/>
              <a:gd name="connsiteY29" fmla="*/ 1284515 h 6283779"/>
              <a:gd name="connsiteX30" fmla="*/ 5564849 w 6281717"/>
              <a:gd name="connsiteY30" fmla="*/ 1787979 h 6283779"/>
              <a:gd name="connsiteX31" fmla="*/ 4566084 w 6281717"/>
              <a:gd name="connsiteY31" fmla="*/ 1787979 h 6283779"/>
              <a:gd name="connsiteX32" fmla="*/ 3705209 w 6281717"/>
              <a:gd name="connsiteY32" fmla="*/ 851808 h 6283779"/>
              <a:gd name="connsiteX33" fmla="*/ 3705209 w 6281717"/>
              <a:gd name="connsiteY33" fmla="*/ 1283836 h 6283779"/>
              <a:gd name="connsiteX34" fmla="*/ 4280335 w 6281717"/>
              <a:gd name="connsiteY34" fmla="*/ 1283836 h 6283779"/>
              <a:gd name="connsiteX35" fmla="*/ 4280335 w 6281717"/>
              <a:gd name="connsiteY35" fmla="*/ 1787300 h 6283779"/>
              <a:gd name="connsiteX36" fmla="*/ 3705209 w 6281717"/>
              <a:gd name="connsiteY36" fmla="*/ 1787300 h 6283779"/>
              <a:gd name="connsiteX37" fmla="*/ 3705209 w 6281717"/>
              <a:gd name="connsiteY37" fmla="*/ 2067266 h 6283779"/>
              <a:gd name="connsiteX38" fmla="*/ 4280335 w 6281717"/>
              <a:gd name="connsiteY38" fmla="*/ 2067266 h 6283779"/>
              <a:gd name="connsiteX39" fmla="*/ 4280335 w 6281717"/>
              <a:gd name="connsiteY39" fmla="*/ 2570730 h 6283779"/>
              <a:gd name="connsiteX40" fmla="*/ 3705209 w 6281717"/>
              <a:gd name="connsiteY40" fmla="*/ 2570730 h 6283779"/>
              <a:gd name="connsiteX41" fmla="*/ 3705209 w 6281717"/>
              <a:gd name="connsiteY41" fmla="*/ 2850696 h 6283779"/>
              <a:gd name="connsiteX42" fmla="*/ 4280334 w 6281717"/>
              <a:gd name="connsiteY42" fmla="*/ 2850696 h 6283779"/>
              <a:gd name="connsiteX43" fmla="*/ 4280334 w 6281717"/>
              <a:gd name="connsiteY43" fmla="*/ 3354160 h 6283779"/>
              <a:gd name="connsiteX44" fmla="*/ 3705209 w 6281717"/>
              <a:gd name="connsiteY44" fmla="*/ 3354160 h 6283779"/>
              <a:gd name="connsiteX45" fmla="*/ 3705209 w 6281717"/>
              <a:gd name="connsiteY45" fmla="*/ 3634126 h 6283779"/>
              <a:gd name="connsiteX46" fmla="*/ 4280333 w 6281717"/>
              <a:gd name="connsiteY46" fmla="*/ 3634126 h 6283779"/>
              <a:gd name="connsiteX47" fmla="*/ 4280333 w 6281717"/>
              <a:gd name="connsiteY47" fmla="*/ 4137590 h 6283779"/>
              <a:gd name="connsiteX48" fmla="*/ 3705209 w 6281717"/>
              <a:gd name="connsiteY48" fmla="*/ 4137590 h 6283779"/>
              <a:gd name="connsiteX49" fmla="*/ 3705209 w 6281717"/>
              <a:gd name="connsiteY49" fmla="*/ 4417556 h 6283779"/>
              <a:gd name="connsiteX50" fmla="*/ 4280332 w 6281717"/>
              <a:gd name="connsiteY50" fmla="*/ 4417556 h 6283779"/>
              <a:gd name="connsiteX51" fmla="*/ 4280332 w 6281717"/>
              <a:gd name="connsiteY51" fmla="*/ 4921020 h 6283779"/>
              <a:gd name="connsiteX52" fmla="*/ 3705209 w 6281717"/>
              <a:gd name="connsiteY52" fmla="*/ 4921020 h 6283779"/>
              <a:gd name="connsiteX53" fmla="*/ 3705209 w 6281717"/>
              <a:gd name="connsiteY53" fmla="*/ 5355772 h 6283779"/>
              <a:gd name="connsiteX54" fmla="*/ 6068315 w 6281717"/>
              <a:gd name="connsiteY54" fmla="*/ 5355772 h 6283779"/>
              <a:gd name="connsiteX55" fmla="*/ 6068315 w 6281717"/>
              <a:gd name="connsiteY55" fmla="*/ 851808 h 6283779"/>
              <a:gd name="connsiteX56" fmla="*/ 3705209 w 6281717"/>
              <a:gd name="connsiteY56" fmla="*/ 0 h 6283779"/>
              <a:gd name="connsiteX57" fmla="*/ 3705209 w 6281717"/>
              <a:gd name="connsiteY57" fmla="*/ 642257 h 6283779"/>
              <a:gd name="connsiteX58" fmla="*/ 6032964 w 6281717"/>
              <a:gd name="connsiteY58" fmla="*/ 642257 h 6283779"/>
              <a:gd name="connsiteX59" fmla="*/ 6281717 w 6281717"/>
              <a:gd name="connsiteY59" fmla="*/ 891010 h 6283779"/>
              <a:gd name="connsiteX60" fmla="*/ 6281717 w 6281717"/>
              <a:gd name="connsiteY60" fmla="*/ 5313847 h 6283779"/>
              <a:gd name="connsiteX61" fmla="*/ 6032964 w 6281717"/>
              <a:gd name="connsiteY61" fmla="*/ 5562600 h 6283779"/>
              <a:gd name="connsiteX62" fmla="*/ 3705209 w 6281717"/>
              <a:gd name="connsiteY62" fmla="*/ 5562600 h 6283779"/>
              <a:gd name="connsiteX63" fmla="*/ 3705209 w 6281717"/>
              <a:gd name="connsiteY63" fmla="*/ 6283779 h 6283779"/>
              <a:gd name="connsiteX64" fmla="*/ 0 w 6281717"/>
              <a:gd name="connsiteY64" fmla="*/ 5641407 h 6283779"/>
              <a:gd name="connsiteX65" fmla="*/ 0 w 6281717"/>
              <a:gd name="connsiteY65" fmla="*/ 642372 h 628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281717" h="6283779">
                <a:moveTo>
                  <a:pt x="4566081" y="4418235"/>
                </a:moveTo>
                <a:lnTo>
                  <a:pt x="5564846" y="4418235"/>
                </a:lnTo>
                <a:lnTo>
                  <a:pt x="5564846" y="4921699"/>
                </a:lnTo>
                <a:lnTo>
                  <a:pt x="4566081" y="4921699"/>
                </a:lnTo>
                <a:close/>
                <a:moveTo>
                  <a:pt x="4566082" y="3634805"/>
                </a:moveTo>
                <a:lnTo>
                  <a:pt x="5564847" y="3634805"/>
                </a:lnTo>
                <a:lnTo>
                  <a:pt x="5564847" y="4138269"/>
                </a:lnTo>
                <a:lnTo>
                  <a:pt x="4566082" y="4138269"/>
                </a:lnTo>
                <a:close/>
                <a:moveTo>
                  <a:pt x="4566083" y="2851375"/>
                </a:moveTo>
                <a:lnTo>
                  <a:pt x="5564848" y="2851375"/>
                </a:lnTo>
                <a:lnTo>
                  <a:pt x="5564848" y="3354839"/>
                </a:lnTo>
                <a:lnTo>
                  <a:pt x="4566083" y="3354839"/>
                </a:lnTo>
                <a:close/>
                <a:moveTo>
                  <a:pt x="4566084" y="2067945"/>
                </a:moveTo>
                <a:lnTo>
                  <a:pt x="5564849" y="2067945"/>
                </a:lnTo>
                <a:lnTo>
                  <a:pt x="5564849" y="2571409"/>
                </a:lnTo>
                <a:lnTo>
                  <a:pt x="4566084" y="2571409"/>
                </a:lnTo>
                <a:close/>
                <a:moveTo>
                  <a:pt x="2593051" y="1921329"/>
                </a:moveTo>
                <a:lnTo>
                  <a:pt x="2111358" y="1951265"/>
                </a:lnTo>
                <a:lnTo>
                  <a:pt x="1752129" y="2822122"/>
                </a:lnTo>
                <a:lnTo>
                  <a:pt x="1450051" y="1994808"/>
                </a:lnTo>
                <a:lnTo>
                  <a:pt x="971079" y="2022022"/>
                </a:lnTo>
                <a:lnTo>
                  <a:pt x="1485429" y="3107872"/>
                </a:lnTo>
                <a:lnTo>
                  <a:pt x="924815" y="4191001"/>
                </a:lnTo>
                <a:lnTo>
                  <a:pt x="1398344" y="4207329"/>
                </a:lnTo>
                <a:lnTo>
                  <a:pt x="1738522" y="3360965"/>
                </a:lnTo>
                <a:lnTo>
                  <a:pt x="2100472" y="4253593"/>
                </a:lnTo>
                <a:lnTo>
                  <a:pt x="2614822" y="4288972"/>
                </a:lnTo>
                <a:lnTo>
                  <a:pt x="2024272" y="3094265"/>
                </a:lnTo>
                <a:close/>
                <a:moveTo>
                  <a:pt x="4566084" y="1284515"/>
                </a:moveTo>
                <a:lnTo>
                  <a:pt x="5564849" y="1284515"/>
                </a:lnTo>
                <a:lnTo>
                  <a:pt x="5564849" y="1787979"/>
                </a:lnTo>
                <a:lnTo>
                  <a:pt x="4566084" y="1787979"/>
                </a:lnTo>
                <a:close/>
                <a:moveTo>
                  <a:pt x="3705209" y="851808"/>
                </a:moveTo>
                <a:lnTo>
                  <a:pt x="3705209" y="1283836"/>
                </a:lnTo>
                <a:lnTo>
                  <a:pt x="4280335" y="1283836"/>
                </a:lnTo>
                <a:lnTo>
                  <a:pt x="4280335" y="1787300"/>
                </a:lnTo>
                <a:lnTo>
                  <a:pt x="3705209" y="1787300"/>
                </a:lnTo>
                <a:lnTo>
                  <a:pt x="3705209" y="2067266"/>
                </a:lnTo>
                <a:lnTo>
                  <a:pt x="4280335" y="2067266"/>
                </a:lnTo>
                <a:lnTo>
                  <a:pt x="4280335" y="2570730"/>
                </a:lnTo>
                <a:lnTo>
                  <a:pt x="3705209" y="2570730"/>
                </a:lnTo>
                <a:lnTo>
                  <a:pt x="3705209" y="2850696"/>
                </a:lnTo>
                <a:lnTo>
                  <a:pt x="4280334" y="2850696"/>
                </a:lnTo>
                <a:lnTo>
                  <a:pt x="4280334" y="3354160"/>
                </a:lnTo>
                <a:lnTo>
                  <a:pt x="3705209" y="3354160"/>
                </a:lnTo>
                <a:lnTo>
                  <a:pt x="3705209" y="3634126"/>
                </a:lnTo>
                <a:lnTo>
                  <a:pt x="4280333" y="3634126"/>
                </a:lnTo>
                <a:lnTo>
                  <a:pt x="4280333" y="4137590"/>
                </a:lnTo>
                <a:lnTo>
                  <a:pt x="3705209" y="4137590"/>
                </a:lnTo>
                <a:lnTo>
                  <a:pt x="3705209" y="4417556"/>
                </a:lnTo>
                <a:lnTo>
                  <a:pt x="4280332" y="4417556"/>
                </a:lnTo>
                <a:lnTo>
                  <a:pt x="4280332" y="4921020"/>
                </a:lnTo>
                <a:lnTo>
                  <a:pt x="3705209" y="4921020"/>
                </a:lnTo>
                <a:lnTo>
                  <a:pt x="3705209" y="5355772"/>
                </a:lnTo>
                <a:lnTo>
                  <a:pt x="6068315" y="5355772"/>
                </a:lnTo>
                <a:lnTo>
                  <a:pt x="6068315" y="851808"/>
                </a:lnTo>
                <a:close/>
                <a:moveTo>
                  <a:pt x="3705209" y="0"/>
                </a:moveTo>
                <a:lnTo>
                  <a:pt x="3705209" y="642257"/>
                </a:lnTo>
                <a:lnTo>
                  <a:pt x="6032964" y="642257"/>
                </a:lnTo>
                <a:cubicBezTo>
                  <a:pt x="6170346" y="642257"/>
                  <a:pt x="6281717" y="753628"/>
                  <a:pt x="6281717" y="891010"/>
                </a:cubicBezTo>
                <a:lnTo>
                  <a:pt x="6281717" y="5313847"/>
                </a:lnTo>
                <a:cubicBezTo>
                  <a:pt x="6281717" y="5451229"/>
                  <a:pt x="6170346" y="5562600"/>
                  <a:pt x="6032964" y="5562600"/>
                </a:cubicBezTo>
                <a:lnTo>
                  <a:pt x="3705209" y="5562600"/>
                </a:lnTo>
                <a:lnTo>
                  <a:pt x="3705209" y="6283779"/>
                </a:lnTo>
                <a:lnTo>
                  <a:pt x="0" y="5641407"/>
                </a:lnTo>
                <a:lnTo>
                  <a:pt x="0" y="642372"/>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ectangle 49">
            <a:extLst>
              <a:ext uri="{FF2B5EF4-FFF2-40B4-BE49-F238E27FC236}">
                <a16:creationId xmlns:a16="http://schemas.microsoft.com/office/drawing/2014/main" id="{4AC4E979-3371-47B8-8F89-A9E575EFAC4E}"/>
              </a:ext>
            </a:extLst>
          </p:cNvPr>
          <p:cNvSpPr/>
          <p:nvPr/>
        </p:nvSpPr>
        <p:spPr bwMode="auto">
          <a:xfrm>
            <a:off x="7257972" y="3433240"/>
            <a:ext cx="3067128" cy="489297"/>
          </a:xfrm>
          <a:prstGeom prst="rect">
            <a:avLst/>
          </a:prstGeom>
          <a:noFill/>
          <a:ln w="12700">
            <a:solidFill>
              <a:srgbClr val="75757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wrap="square" lIns="91440" tIns="45720" rIns="91440" bIns="45720" rtlCol="0" anchor="ctr">
            <a:noAutofit/>
          </a:bodyPr>
          <a:lstStyle/>
          <a:p>
            <a:pPr marL="0" marR="0" lvl="0" indent="0" algn="ctr" defTabSz="931326" rtl="0" eaLnBrk="1" fontAlgn="auto" latinLnBrk="0" hangingPunct="1">
              <a:lnSpc>
                <a:spcPct val="10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PolyBase external tables</a:t>
            </a:r>
          </a:p>
        </p:txBody>
      </p:sp>
      <p:sp>
        <p:nvSpPr>
          <p:cNvPr id="51" name="TextBox 50">
            <a:extLst>
              <a:ext uri="{FF2B5EF4-FFF2-40B4-BE49-F238E27FC236}">
                <a16:creationId xmlns:a16="http://schemas.microsoft.com/office/drawing/2014/main" id="{701AA46A-7A20-4ECE-9154-4B6AA40269C7}"/>
              </a:ext>
            </a:extLst>
          </p:cNvPr>
          <p:cNvSpPr txBox="1"/>
          <p:nvPr/>
        </p:nvSpPr>
        <p:spPr>
          <a:xfrm>
            <a:off x="4673522" y="5679449"/>
            <a:ext cx="864339" cy="237757"/>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 DB</a:t>
            </a:r>
          </a:p>
        </p:txBody>
      </p:sp>
      <p:sp>
        <p:nvSpPr>
          <p:cNvPr id="2" name="Title 1">
            <a:extLst>
              <a:ext uri="{FF2B5EF4-FFF2-40B4-BE49-F238E27FC236}">
                <a16:creationId xmlns:a16="http://schemas.microsoft.com/office/drawing/2014/main" id="{5E9EA22E-33D1-4212-955A-12AF82F4818E}"/>
              </a:ext>
            </a:extLst>
          </p:cNvPr>
          <p:cNvSpPr>
            <a:spLocks noGrp="1"/>
          </p:cNvSpPr>
          <p:nvPr>
            <p:ph type="title"/>
          </p:nvPr>
        </p:nvSpPr>
        <p:spPr>
          <a:xfrm>
            <a:off x="220245" y="206018"/>
            <a:ext cx="11018520" cy="492443"/>
          </a:xfrm>
        </p:spPr>
        <p:txBody>
          <a:bodyPr/>
          <a:lstStyle/>
          <a:p>
            <a:r>
              <a:rPr lang="en-US" dirty="0"/>
              <a:t>What is SQL Server Polybase?</a:t>
            </a:r>
          </a:p>
        </p:txBody>
      </p:sp>
      <p:sp>
        <p:nvSpPr>
          <p:cNvPr id="59" name="Text Placeholder 7">
            <a:extLst>
              <a:ext uri="{FF2B5EF4-FFF2-40B4-BE49-F238E27FC236}">
                <a16:creationId xmlns:a16="http://schemas.microsoft.com/office/drawing/2014/main" id="{51F67288-4225-2446-9C6F-47E04CFDE915}"/>
              </a:ext>
            </a:extLst>
          </p:cNvPr>
          <p:cNvSpPr txBox="1">
            <a:spLocks/>
          </p:cNvSpPr>
          <p:nvPr/>
        </p:nvSpPr>
        <p:spPr>
          <a:xfrm>
            <a:off x="46879" y="1334212"/>
            <a:ext cx="7167695" cy="2185214"/>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100000"/>
              </a:lnSpc>
              <a:spcBef>
                <a:spcPts val="1200"/>
              </a:spcBef>
              <a:spcAft>
                <a:spcPts val="0"/>
              </a:spcAft>
              <a:buClr>
                <a:srgbClr val="0078D7"/>
              </a:buClr>
              <a:buSzPct val="90000"/>
              <a:buFont typeface="Arial" panose="020B0604020202020204" pitchFamily="34" charset="0"/>
              <a:buNone/>
              <a:tabLst/>
              <a:defRPr lang="en-US" sz="2000" kern="1200" spc="0" baseline="0" dirty="0">
                <a:solidFill>
                  <a:schemeClr val="tx2"/>
                </a:solidFill>
                <a:latin typeface="+mn-lt"/>
                <a:ea typeface="+mn-ea"/>
                <a:cs typeface="Segoe UI Semilight" panose="020B0402040204020203" pitchFamily="34" charset="0"/>
              </a:defRPr>
            </a:lvl1pPr>
            <a:lvl2pPr marL="0" marR="0" indent="0" algn="l" defTabSz="914367" rtl="0" eaLnBrk="1" fontAlgn="auto" latinLnBrk="0" hangingPunct="1">
              <a:lnSpc>
                <a:spcPct val="100000"/>
              </a:lnSpc>
              <a:spcBef>
                <a:spcPts val="600"/>
              </a:spcBef>
              <a:spcAft>
                <a:spcPts val="200"/>
              </a:spcAft>
              <a:buClr>
                <a:srgbClr val="0078D7"/>
              </a:buClr>
              <a:buSzPct val="90000"/>
              <a:buFont typeface="Arial" pitchFamily="34" charset="0"/>
              <a:buNone/>
              <a:tabLst/>
              <a:defRPr lang="en-US" sz="1600" kern="1200" spc="0" baseline="0" dirty="0">
                <a:gradFill>
                  <a:gsLst>
                    <a:gs pos="1250">
                      <a:schemeClr val="tx1"/>
                    </a:gs>
                    <a:gs pos="100000">
                      <a:schemeClr val="tx1"/>
                    </a:gs>
                  </a:gsLst>
                  <a:lin ang="5400000" scaled="0"/>
                </a:gradFill>
                <a:latin typeface="+mn-lt"/>
                <a:ea typeface="+mn-ea"/>
                <a:cs typeface="Segoe UI Semilight" panose="020B0402040204020203" pitchFamily="34" charset="0"/>
              </a:defRPr>
            </a:lvl2pPr>
            <a:lvl3pPr marL="230188"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200" kern="1200" spc="0" baseline="0">
                <a:solidFill>
                  <a:schemeClr val="tx1"/>
                </a:solidFill>
                <a:latin typeface="+mn-lt"/>
                <a:ea typeface="+mn-ea"/>
                <a:cs typeface="+mn-cs"/>
              </a:defRPr>
            </a:lvl3pPr>
            <a:lvl4pPr marL="784338"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100" kern="1200" spc="0" baseline="0">
                <a:solidFill>
                  <a:schemeClr val="tx1"/>
                </a:solidFill>
                <a:latin typeface="+mn-lt"/>
                <a:ea typeface="+mn-ea"/>
                <a:cs typeface="+mn-cs"/>
              </a:defRPr>
            </a:lvl4pPr>
            <a:lvl5pPr marL="1008434"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1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D</a:t>
            </a:r>
            <a:r>
              <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istributed compute engine integrated with SQL</a:t>
            </a:r>
            <a:r>
              <a:rPr kumimoji="0" lang="en-US" sz="1800" b="0" i="0" u="none" strike="noStrike" kern="1200" cap="none" spc="0" normalizeH="0" noProof="0" dirty="0">
                <a:ln>
                  <a:noFill/>
                </a:ln>
                <a:solidFill>
                  <a:srgbClr val="000000"/>
                </a:solidFill>
                <a:effectLst/>
                <a:uLnTx/>
                <a:uFillTx/>
                <a:latin typeface="Segoe UI"/>
                <a:ea typeface="+mn-ea"/>
                <a:cs typeface="Segoe UI Semilight" panose="020B0402040204020203" pitchFamily="34" charset="0"/>
              </a:rPr>
              <a:t> Server</a:t>
            </a:r>
            <a:endPar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Query data where it lives using T-SQL</a:t>
            </a:r>
            <a:endParaRPr lang="en-US" sz="1800" dirty="0">
              <a:solidFill>
                <a:srgbClr val="000000"/>
              </a:solidFill>
            </a:endParaRPr>
          </a:p>
          <a:p>
            <a:pPr marL="285750" indent="-285750">
              <a:buFont typeface="Wingdings" panose="05000000000000000000" pitchFamily="2" charset="2"/>
              <a:buChar char="ü"/>
              <a:defRPr/>
            </a:pPr>
            <a:r>
              <a:rPr lang="en-US" sz="1800" dirty="0">
                <a:solidFill>
                  <a:srgbClr val="000000"/>
                </a:solidFill>
                <a:latin typeface="Segoe UI"/>
              </a:rPr>
              <a:t>Distributed, scalable query performance</a:t>
            </a:r>
            <a:endPar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Manual/deploy with SQL Server</a:t>
            </a: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Auto deploy/optimize with Big Data Clusters</a:t>
            </a:r>
          </a:p>
        </p:txBody>
      </p:sp>
      <p:grpSp>
        <p:nvGrpSpPr>
          <p:cNvPr id="52" name="Group 51">
            <a:extLst>
              <a:ext uri="{FF2B5EF4-FFF2-40B4-BE49-F238E27FC236}">
                <a16:creationId xmlns:a16="http://schemas.microsoft.com/office/drawing/2014/main" id="{419D81CC-3861-4BA4-B451-7A066C1E43EC}"/>
              </a:ext>
            </a:extLst>
          </p:cNvPr>
          <p:cNvGrpSpPr/>
          <p:nvPr/>
        </p:nvGrpSpPr>
        <p:grpSpPr>
          <a:xfrm>
            <a:off x="7144963" y="1969256"/>
            <a:ext cx="487066" cy="414337"/>
            <a:chOff x="535619" y="5832014"/>
            <a:chExt cx="436838" cy="371609"/>
          </a:xfrm>
        </p:grpSpPr>
        <p:grpSp>
          <p:nvGrpSpPr>
            <p:cNvPr id="61" name="Group 60">
              <a:extLst>
                <a:ext uri="{FF2B5EF4-FFF2-40B4-BE49-F238E27FC236}">
                  <a16:creationId xmlns:a16="http://schemas.microsoft.com/office/drawing/2014/main" id="{DD341814-ED3F-4F3C-A9E9-B9538649E807}"/>
                </a:ext>
              </a:extLst>
            </p:cNvPr>
            <p:cNvGrpSpPr/>
            <p:nvPr/>
          </p:nvGrpSpPr>
          <p:grpSpPr>
            <a:xfrm>
              <a:off x="535619" y="5832014"/>
              <a:ext cx="436838" cy="371609"/>
              <a:chOff x="2107244" y="1575258"/>
              <a:chExt cx="310993" cy="264555"/>
            </a:xfrm>
          </p:grpSpPr>
          <p:sp>
            <p:nvSpPr>
              <p:cNvPr id="77" name="Rectangle 9">
                <a:extLst>
                  <a:ext uri="{FF2B5EF4-FFF2-40B4-BE49-F238E27FC236}">
                    <a16:creationId xmlns:a16="http://schemas.microsoft.com/office/drawing/2014/main" id="{F2A429B6-5E74-4762-92F9-5931FD2C303F}"/>
                  </a:ext>
                </a:extLst>
              </p:cNvPr>
              <p:cNvSpPr>
                <a:spLocks noChangeArrowheads="1"/>
              </p:cNvSpPr>
              <p:nvPr/>
            </p:nvSpPr>
            <p:spPr bwMode="auto">
              <a:xfrm>
                <a:off x="2107244" y="1575258"/>
                <a:ext cx="310993" cy="264555"/>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8" name="Line 10">
                <a:extLst>
                  <a:ext uri="{FF2B5EF4-FFF2-40B4-BE49-F238E27FC236}">
                    <a16:creationId xmlns:a16="http://schemas.microsoft.com/office/drawing/2014/main" id="{0CBD59F9-1346-4748-A254-6257CE79465D}"/>
                  </a:ext>
                </a:extLst>
              </p:cNvPr>
              <p:cNvSpPr>
                <a:spLocks noChangeShapeType="1"/>
              </p:cNvSpPr>
              <p:nvPr/>
            </p:nvSpPr>
            <p:spPr bwMode="auto">
              <a:xfrm flipH="1">
                <a:off x="2107244" y="1647026"/>
                <a:ext cx="310993"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62" name="Group 61">
              <a:extLst>
                <a:ext uri="{FF2B5EF4-FFF2-40B4-BE49-F238E27FC236}">
                  <a16:creationId xmlns:a16="http://schemas.microsoft.com/office/drawing/2014/main" id="{97301C64-EC14-4C56-B110-79B1BA307BD4}"/>
                </a:ext>
              </a:extLst>
            </p:cNvPr>
            <p:cNvGrpSpPr/>
            <p:nvPr/>
          </p:nvGrpSpPr>
          <p:grpSpPr>
            <a:xfrm>
              <a:off x="788630" y="5865618"/>
              <a:ext cx="134411" cy="33604"/>
              <a:chOff x="2287367" y="1599181"/>
              <a:chExt cx="95690" cy="23923"/>
            </a:xfrm>
            <a:solidFill>
              <a:schemeClr val="accent1"/>
            </a:solidFill>
          </p:grpSpPr>
          <p:sp>
            <p:nvSpPr>
              <p:cNvPr id="71" name="Oval 11">
                <a:extLst>
                  <a:ext uri="{FF2B5EF4-FFF2-40B4-BE49-F238E27FC236}">
                    <a16:creationId xmlns:a16="http://schemas.microsoft.com/office/drawing/2014/main" id="{423DDFE9-1295-42A9-9E2E-007E26BC30FE}"/>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2" name="Oval 12">
                <a:extLst>
                  <a:ext uri="{FF2B5EF4-FFF2-40B4-BE49-F238E27FC236}">
                    <a16:creationId xmlns:a16="http://schemas.microsoft.com/office/drawing/2014/main" id="{47E6EF43-B387-4A4F-8603-B81D8365B7BC}"/>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3" name="Oval 13">
                <a:extLst>
                  <a:ext uri="{FF2B5EF4-FFF2-40B4-BE49-F238E27FC236}">
                    <a16:creationId xmlns:a16="http://schemas.microsoft.com/office/drawing/2014/main" id="{42996A87-39FA-4580-946C-7FD05D9AB86B}"/>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68" name="Group 67">
              <a:extLst>
                <a:ext uri="{FF2B5EF4-FFF2-40B4-BE49-F238E27FC236}">
                  <a16:creationId xmlns:a16="http://schemas.microsoft.com/office/drawing/2014/main" id="{9DFC9F7A-376A-42FB-87A3-3590D6E8BEED}"/>
                </a:ext>
              </a:extLst>
            </p:cNvPr>
            <p:cNvGrpSpPr/>
            <p:nvPr/>
          </p:nvGrpSpPr>
          <p:grpSpPr>
            <a:xfrm>
              <a:off x="670030" y="6009912"/>
              <a:ext cx="134411" cy="126505"/>
              <a:chOff x="2202934" y="1701907"/>
              <a:chExt cx="95690" cy="90061"/>
            </a:xfrm>
          </p:grpSpPr>
          <p:sp>
            <p:nvSpPr>
              <p:cNvPr id="69" name="Freeform 14">
                <a:extLst>
                  <a:ext uri="{FF2B5EF4-FFF2-40B4-BE49-F238E27FC236}">
                    <a16:creationId xmlns:a16="http://schemas.microsoft.com/office/drawing/2014/main" id="{CB4C447B-C987-45E5-87D0-529C1DD16F8E}"/>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0" name="Line 15">
                <a:extLst>
                  <a:ext uri="{FF2B5EF4-FFF2-40B4-BE49-F238E27FC236}">
                    <a16:creationId xmlns:a16="http://schemas.microsoft.com/office/drawing/2014/main" id="{F03D0662-3909-4891-BD77-FF8857DB279D}"/>
                  </a:ext>
                </a:extLst>
              </p:cNvPr>
              <p:cNvSpPr>
                <a:spLocks noChangeShapeType="1"/>
              </p:cNvSpPr>
              <p:nvPr/>
            </p:nvSpPr>
            <p:spPr bwMode="auto">
              <a:xfrm>
                <a:off x="2253117" y="1755381"/>
                <a:ext cx="0" cy="36587"/>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grpSp>
        <p:nvGrpSpPr>
          <p:cNvPr id="80" name="Group 79">
            <a:extLst>
              <a:ext uri="{FF2B5EF4-FFF2-40B4-BE49-F238E27FC236}">
                <a16:creationId xmlns:a16="http://schemas.microsoft.com/office/drawing/2014/main" id="{36AB4200-E457-4F36-B6A0-8BBE72038E70}"/>
              </a:ext>
            </a:extLst>
          </p:cNvPr>
          <p:cNvGrpSpPr/>
          <p:nvPr/>
        </p:nvGrpSpPr>
        <p:grpSpPr>
          <a:xfrm>
            <a:off x="9952230" y="1969256"/>
            <a:ext cx="487066" cy="414337"/>
            <a:chOff x="535619" y="5832014"/>
            <a:chExt cx="436838" cy="371609"/>
          </a:xfrm>
        </p:grpSpPr>
        <p:grpSp>
          <p:nvGrpSpPr>
            <p:cNvPr id="81" name="Group 80">
              <a:extLst>
                <a:ext uri="{FF2B5EF4-FFF2-40B4-BE49-F238E27FC236}">
                  <a16:creationId xmlns:a16="http://schemas.microsoft.com/office/drawing/2014/main" id="{FE82BC75-6C44-476C-9C2C-33AB69F03AFE}"/>
                </a:ext>
              </a:extLst>
            </p:cNvPr>
            <p:cNvGrpSpPr/>
            <p:nvPr/>
          </p:nvGrpSpPr>
          <p:grpSpPr>
            <a:xfrm>
              <a:off x="535619" y="5832014"/>
              <a:ext cx="436838" cy="371609"/>
              <a:chOff x="2107244" y="1575258"/>
              <a:chExt cx="310993" cy="264555"/>
            </a:xfrm>
          </p:grpSpPr>
          <p:sp>
            <p:nvSpPr>
              <p:cNvPr id="90" name="Rectangle 9">
                <a:extLst>
                  <a:ext uri="{FF2B5EF4-FFF2-40B4-BE49-F238E27FC236}">
                    <a16:creationId xmlns:a16="http://schemas.microsoft.com/office/drawing/2014/main" id="{2E691086-4962-4B3A-ABC6-ACF9837BCBB1}"/>
                  </a:ext>
                </a:extLst>
              </p:cNvPr>
              <p:cNvSpPr>
                <a:spLocks noChangeArrowheads="1"/>
              </p:cNvSpPr>
              <p:nvPr/>
            </p:nvSpPr>
            <p:spPr bwMode="auto">
              <a:xfrm>
                <a:off x="2107244" y="1575258"/>
                <a:ext cx="310993" cy="264555"/>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91" name="Line 10">
                <a:extLst>
                  <a:ext uri="{FF2B5EF4-FFF2-40B4-BE49-F238E27FC236}">
                    <a16:creationId xmlns:a16="http://schemas.microsoft.com/office/drawing/2014/main" id="{C29D0A41-A64F-4299-BDA6-9D7798C9EE3F}"/>
                  </a:ext>
                </a:extLst>
              </p:cNvPr>
              <p:cNvSpPr>
                <a:spLocks noChangeShapeType="1"/>
              </p:cNvSpPr>
              <p:nvPr/>
            </p:nvSpPr>
            <p:spPr bwMode="auto">
              <a:xfrm flipH="1">
                <a:off x="2107244" y="1647026"/>
                <a:ext cx="310993"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83" name="Group 82">
              <a:extLst>
                <a:ext uri="{FF2B5EF4-FFF2-40B4-BE49-F238E27FC236}">
                  <a16:creationId xmlns:a16="http://schemas.microsoft.com/office/drawing/2014/main" id="{4875FFBC-2CDC-428E-A0CA-9F6F12C0ACAB}"/>
                </a:ext>
              </a:extLst>
            </p:cNvPr>
            <p:cNvGrpSpPr/>
            <p:nvPr/>
          </p:nvGrpSpPr>
          <p:grpSpPr>
            <a:xfrm>
              <a:off x="788630" y="5865618"/>
              <a:ext cx="134411" cy="33604"/>
              <a:chOff x="2287367" y="1599181"/>
              <a:chExt cx="95690" cy="23923"/>
            </a:xfrm>
            <a:solidFill>
              <a:schemeClr val="accent1"/>
            </a:solidFill>
          </p:grpSpPr>
          <p:sp>
            <p:nvSpPr>
              <p:cNvPr id="87" name="Oval 11">
                <a:extLst>
                  <a:ext uri="{FF2B5EF4-FFF2-40B4-BE49-F238E27FC236}">
                    <a16:creationId xmlns:a16="http://schemas.microsoft.com/office/drawing/2014/main" id="{136F3183-20A1-4264-BADD-F6EAC5D55304}"/>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88" name="Oval 12">
                <a:extLst>
                  <a:ext uri="{FF2B5EF4-FFF2-40B4-BE49-F238E27FC236}">
                    <a16:creationId xmlns:a16="http://schemas.microsoft.com/office/drawing/2014/main" id="{07C6DC22-4F0F-4AD1-96BF-494298123DC1}"/>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89" name="Oval 13">
                <a:extLst>
                  <a:ext uri="{FF2B5EF4-FFF2-40B4-BE49-F238E27FC236}">
                    <a16:creationId xmlns:a16="http://schemas.microsoft.com/office/drawing/2014/main" id="{7B512FE9-CABC-487B-95CA-B4F87117D5C1}"/>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sp>
        <p:nvSpPr>
          <p:cNvPr id="93" name="Freeform: Shape 92">
            <a:extLst>
              <a:ext uri="{FF2B5EF4-FFF2-40B4-BE49-F238E27FC236}">
                <a16:creationId xmlns:a16="http://schemas.microsoft.com/office/drawing/2014/main" id="{4B4520B5-0162-4EA5-96A5-8BC4B19B8F8B}"/>
              </a:ext>
            </a:extLst>
          </p:cNvPr>
          <p:cNvSpPr/>
          <p:nvPr/>
        </p:nvSpPr>
        <p:spPr bwMode="auto">
          <a:xfrm>
            <a:off x="4863128" y="5226791"/>
            <a:ext cx="488806" cy="452658"/>
          </a:xfrm>
          <a:custGeom>
            <a:avLst/>
            <a:gdLst>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9562 w 4761797"/>
              <a:gd name="connsiteY51" fmla="*/ 2394628 h 4409679"/>
              <a:gd name="connsiteX52" fmla="*/ 838613 w 4761797"/>
              <a:gd name="connsiteY52" fmla="*/ 2376216 h 4409679"/>
              <a:gd name="connsiteX53" fmla="*/ 896327 w 4761797"/>
              <a:gd name="connsiteY53" fmla="*/ 1985696 h 4409679"/>
              <a:gd name="connsiteX54" fmla="*/ 1344072 w 4761797"/>
              <a:gd name="connsiteY54" fmla="*/ 1199974 h 4409679"/>
              <a:gd name="connsiteX55" fmla="*/ 2491383 w 4761797"/>
              <a:gd name="connsiteY55" fmla="*/ 779042 h 4409679"/>
              <a:gd name="connsiteX56" fmla="*/ 3075538 w 4761797"/>
              <a:gd name="connsiteY56" fmla="*/ 926370 h 4409679"/>
              <a:gd name="connsiteX57" fmla="*/ 3095617 w 4761797"/>
              <a:gd name="connsiteY57" fmla="*/ 937273 h 4409679"/>
              <a:gd name="connsiteX58" fmla="*/ 3095221 w 4761797"/>
              <a:gd name="connsiteY58" fmla="*/ 937420 h 4409679"/>
              <a:gd name="connsiteX59" fmla="*/ 3098039 w 4761797"/>
              <a:gd name="connsiteY59" fmla="*/ 938588 h 4409679"/>
              <a:gd name="connsiteX60" fmla="*/ 3148954 w 4761797"/>
              <a:gd name="connsiteY60" fmla="*/ 966233 h 4409679"/>
              <a:gd name="connsiteX61" fmla="*/ 3164715 w 4761797"/>
              <a:gd name="connsiteY61" fmla="*/ 966233 h 4409679"/>
              <a:gd name="connsiteX62" fmla="*/ 3098039 w 4761797"/>
              <a:gd name="connsiteY62" fmla="*/ 938588 h 4409679"/>
              <a:gd name="connsiteX63" fmla="*/ 3095617 w 4761797"/>
              <a:gd name="connsiteY63" fmla="*/ 937273 h 4409679"/>
              <a:gd name="connsiteX64" fmla="*/ 3229162 w 4761797"/>
              <a:gd name="connsiteY64" fmla="*/ 887670 h 4409679"/>
              <a:gd name="connsiteX65" fmla="*/ 3617024 w 4761797"/>
              <a:gd name="connsiteY65" fmla="*/ 787593 h 4409679"/>
              <a:gd name="connsiteX66" fmla="*/ 4165395 w 4761797"/>
              <a:gd name="connsiteY66" fmla="*/ 700025 h 4409679"/>
              <a:gd name="connsiteX67" fmla="*/ 637239 w 4761797"/>
              <a:gd name="connsiteY67" fmla="*/ 0 h 4409679"/>
              <a:gd name="connsiteX68" fmla="*/ 712216 w 4761797"/>
              <a:gd name="connsiteY68" fmla="*/ 74965 h 4409679"/>
              <a:gd name="connsiteX69" fmla="*/ 1237002 w 4761797"/>
              <a:gd name="connsiteY69" fmla="*/ 599752 h 4409679"/>
              <a:gd name="connsiteX70" fmla="*/ 1311967 w 4761797"/>
              <a:gd name="connsiteY70" fmla="*/ 674728 h 4409679"/>
              <a:gd name="connsiteX71" fmla="*/ 1237002 w 4761797"/>
              <a:gd name="connsiteY71" fmla="*/ 712216 h 4409679"/>
              <a:gd name="connsiteX72" fmla="*/ 712216 w 4761797"/>
              <a:gd name="connsiteY72" fmla="*/ 1274479 h 4409679"/>
              <a:gd name="connsiteX73" fmla="*/ 637239 w 4761797"/>
              <a:gd name="connsiteY73" fmla="*/ 1311967 h 4409679"/>
              <a:gd name="connsiteX74" fmla="*/ 599751 w 4761797"/>
              <a:gd name="connsiteY74" fmla="*/ 1274479 h 4409679"/>
              <a:gd name="connsiteX75" fmla="*/ 37488 w 4761797"/>
              <a:gd name="connsiteY75" fmla="*/ 712216 h 4409679"/>
              <a:gd name="connsiteX76" fmla="*/ 0 w 4761797"/>
              <a:gd name="connsiteY76" fmla="*/ 674728 h 4409679"/>
              <a:gd name="connsiteX77" fmla="*/ 37488 w 4761797"/>
              <a:gd name="connsiteY77" fmla="*/ 599752 h 4409679"/>
              <a:gd name="connsiteX78" fmla="*/ 599751 w 4761797"/>
              <a:gd name="connsiteY78" fmla="*/ 74965 h 4409679"/>
              <a:gd name="connsiteX79" fmla="*/ 637239 w 4761797"/>
              <a:gd name="connsiteY7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8613 w 4761797"/>
              <a:gd name="connsiteY51" fmla="*/ 2376216 h 4409679"/>
              <a:gd name="connsiteX52" fmla="*/ 896327 w 4761797"/>
              <a:gd name="connsiteY52" fmla="*/ 1985696 h 4409679"/>
              <a:gd name="connsiteX53" fmla="*/ 1344072 w 4761797"/>
              <a:gd name="connsiteY53" fmla="*/ 1199974 h 4409679"/>
              <a:gd name="connsiteX54" fmla="*/ 2491383 w 4761797"/>
              <a:gd name="connsiteY54" fmla="*/ 779042 h 4409679"/>
              <a:gd name="connsiteX55" fmla="*/ 3075538 w 4761797"/>
              <a:gd name="connsiteY55" fmla="*/ 926370 h 4409679"/>
              <a:gd name="connsiteX56" fmla="*/ 3095617 w 4761797"/>
              <a:gd name="connsiteY56" fmla="*/ 937273 h 4409679"/>
              <a:gd name="connsiteX57" fmla="*/ 3095221 w 4761797"/>
              <a:gd name="connsiteY57" fmla="*/ 937420 h 4409679"/>
              <a:gd name="connsiteX58" fmla="*/ 3098039 w 4761797"/>
              <a:gd name="connsiteY58" fmla="*/ 938588 h 4409679"/>
              <a:gd name="connsiteX59" fmla="*/ 3148954 w 4761797"/>
              <a:gd name="connsiteY59" fmla="*/ 966233 h 4409679"/>
              <a:gd name="connsiteX60" fmla="*/ 3164715 w 4761797"/>
              <a:gd name="connsiteY60" fmla="*/ 966233 h 4409679"/>
              <a:gd name="connsiteX61" fmla="*/ 3098039 w 4761797"/>
              <a:gd name="connsiteY61" fmla="*/ 938588 h 4409679"/>
              <a:gd name="connsiteX62" fmla="*/ 3095617 w 4761797"/>
              <a:gd name="connsiteY62" fmla="*/ 937273 h 4409679"/>
              <a:gd name="connsiteX63" fmla="*/ 3229162 w 4761797"/>
              <a:gd name="connsiteY63" fmla="*/ 887670 h 4409679"/>
              <a:gd name="connsiteX64" fmla="*/ 3617024 w 4761797"/>
              <a:gd name="connsiteY64" fmla="*/ 787593 h 4409679"/>
              <a:gd name="connsiteX65" fmla="*/ 4165395 w 4761797"/>
              <a:gd name="connsiteY65" fmla="*/ 700025 h 4409679"/>
              <a:gd name="connsiteX66" fmla="*/ 637239 w 4761797"/>
              <a:gd name="connsiteY66" fmla="*/ 0 h 4409679"/>
              <a:gd name="connsiteX67" fmla="*/ 712216 w 4761797"/>
              <a:gd name="connsiteY67" fmla="*/ 74965 h 4409679"/>
              <a:gd name="connsiteX68" fmla="*/ 1237002 w 4761797"/>
              <a:gd name="connsiteY68" fmla="*/ 599752 h 4409679"/>
              <a:gd name="connsiteX69" fmla="*/ 1311967 w 4761797"/>
              <a:gd name="connsiteY69" fmla="*/ 674728 h 4409679"/>
              <a:gd name="connsiteX70" fmla="*/ 1237002 w 4761797"/>
              <a:gd name="connsiteY70" fmla="*/ 712216 h 4409679"/>
              <a:gd name="connsiteX71" fmla="*/ 712216 w 4761797"/>
              <a:gd name="connsiteY71" fmla="*/ 1274479 h 4409679"/>
              <a:gd name="connsiteX72" fmla="*/ 637239 w 4761797"/>
              <a:gd name="connsiteY72" fmla="*/ 1311967 h 4409679"/>
              <a:gd name="connsiteX73" fmla="*/ 599751 w 4761797"/>
              <a:gd name="connsiteY73" fmla="*/ 1274479 h 4409679"/>
              <a:gd name="connsiteX74" fmla="*/ 37488 w 4761797"/>
              <a:gd name="connsiteY74" fmla="*/ 712216 h 4409679"/>
              <a:gd name="connsiteX75" fmla="*/ 0 w 4761797"/>
              <a:gd name="connsiteY75" fmla="*/ 674728 h 4409679"/>
              <a:gd name="connsiteX76" fmla="*/ 37488 w 4761797"/>
              <a:gd name="connsiteY76" fmla="*/ 599752 h 4409679"/>
              <a:gd name="connsiteX77" fmla="*/ 599751 w 4761797"/>
              <a:gd name="connsiteY77" fmla="*/ 74965 h 4409679"/>
              <a:gd name="connsiteX78" fmla="*/ 637239 w 4761797"/>
              <a:gd name="connsiteY7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38613 w 4761797"/>
              <a:gd name="connsiteY50" fmla="*/ 2376216 h 4409679"/>
              <a:gd name="connsiteX51" fmla="*/ 896327 w 4761797"/>
              <a:gd name="connsiteY51" fmla="*/ 1985696 h 4409679"/>
              <a:gd name="connsiteX52" fmla="*/ 1344072 w 4761797"/>
              <a:gd name="connsiteY52" fmla="*/ 1199974 h 4409679"/>
              <a:gd name="connsiteX53" fmla="*/ 2491383 w 4761797"/>
              <a:gd name="connsiteY53" fmla="*/ 779042 h 4409679"/>
              <a:gd name="connsiteX54" fmla="*/ 3075538 w 4761797"/>
              <a:gd name="connsiteY54" fmla="*/ 926370 h 4409679"/>
              <a:gd name="connsiteX55" fmla="*/ 3095617 w 4761797"/>
              <a:gd name="connsiteY55" fmla="*/ 937273 h 4409679"/>
              <a:gd name="connsiteX56" fmla="*/ 3095221 w 4761797"/>
              <a:gd name="connsiteY56" fmla="*/ 937420 h 4409679"/>
              <a:gd name="connsiteX57" fmla="*/ 3098039 w 4761797"/>
              <a:gd name="connsiteY57" fmla="*/ 938588 h 4409679"/>
              <a:gd name="connsiteX58" fmla="*/ 3148954 w 4761797"/>
              <a:gd name="connsiteY58" fmla="*/ 966233 h 4409679"/>
              <a:gd name="connsiteX59" fmla="*/ 3164715 w 4761797"/>
              <a:gd name="connsiteY59" fmla="*/ 966233 h 4409679"/>
              <a:gd name="connsiteX60" fmla="*/ 3098039 w 4761797"/>
              <a:gd name="connsiteY60" fmla="*/ 938588 h 4409679"/>
              <a:gd name="connsiteX61" fmla="*/ 3095617 w 4761797"/>
              <a:gd name="connsiteY61" fmla="*/ 937273 h 4409679"/>
              <a:gd name="connsiteX62" fmla="*/ 3229162 w 4761797"/>
              <a:gd name="connsiteY62" fmla="*/ 887670 h 4409679"/>
              <a:gd name="connsiteX63" fmla="*/ 3617024 w 4761797"/>
              <a:gd name="connsiteY63" fmla="*/ 787593 h 4409679"/>
              <a:gd name="connsiteX64" fmla="*/ 4165395 w 4761797"/>
              <a:gd name="connsiteY64" fmla="*/ 700025 h 4409679"/>
              <a:gd name="connsiteX65" fmla="*/ 637239 w 4761797"/>
              <a:gd name="connsiteY65" fmla="*/ 0 h 4409679"/>
              <a:gd name="connsiteX66" fmla="*/ 712216 w 4761797"/>
              <a:gd name="connsiteY66" fmla="*/ 74965 h 4409679"/>
              <a:gd name="connsiteX67" fmla="*/ 1237002 w 4761797"/>
              <a:gd name="connsiteY67" fmla="*/ 599752 h 4409679"/>
              <a:gd name="connsiteX68" fmla="*/ 1311967 w 4761797"/>
              <a:gd name="connsiteY68" fmla="*/ 674728 h 4409679"/>
              <a:gd name="connsiteX69" fmla="*/ 1237002 w 4761797"/>
              <a:gd name="connsiteY69" fmla="*/ 712216 h 4409679"/>
              <a:gd name="connsiteX70" fmla="*/ 712216 w 4761797"/>
              <a:gd name="connsiteY70" fmla="*/ 1274479 h 4409679"/>
              <a:gd name="connsiteX71" fmla="*/ 637239 w 4761797"/>
              <a:gd name="connsiteY71" fmla="*/ 1311967 h 4409679"/>
              <a:gd name="connsiteX72" fmla="*/ 599751 w 4761797"/>
              <a:gd name="connsiteY72" fmla="*/ 1274479 h 4409679"/>
              <a:gd name="connsiteX73" fmla="*/ 37488 w 4761797"/>
              <a:gd name="connsiteY73" fmla="*/ 712216 h 4409679"/>
              <a:gd name="connsiteX74" fmla="*/ 0 w 4761797"/>
              <a:gd name="connsiteY74" fmla="*/ 674728 h 4409679"/>
              <a:gd name="connsiteX75" fmla="*/ 37488 w 4761797"/>
              <a:gd name="connsiteY75" fmla="*/ 599752 h 4409679"/>
              <a:gd name="connsiteX76" fmla="*/ 599751 w 4761797"/>
              <a:gd name="connsiteY76" fmla="*/ 74965 h 4409679"/>
              <a:gd name="connsiteX77" fmla="*/ 637239 w 4761797"/>
              <a:gd name="connsiteY7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96327 w 4761797"/>
              <a:gd name="connsiteY50" fmla="*/ 1985696 h 4409679"/>
              <a:gd name="connsiteX51" fmla="*/ 1344072 w 4761797"/>
              <a:gd name="connsiteY51" fmla="*/ 1199974 h 4409679"/>
              <a:gd name="connsiteX52" fmla="*/ 2491383 w 4761797"/>
              <a:gd name="connsiteY52" fmla="*/ 779042 h 4409679"/>
              <a:gd name="connsiteX53" fmla="*/ 3075538 w 4761797"/>
              <a:gd name="connsiteY53" fmla="*/ 926370 h 4409679"/>
              <a:gd name="connsiteX54" fmla="*/ 3095617 w 4761797"/>
              <a:gd name="connsiteY54" fmla="*/ 937273 h 4409679"/>
              <a:gd name="connsiteX55" fmla="*/ 3095221 w 4761797"/>
              <a:gd name="connsiteY55" fmla="*/ 937420 h 4409679"/>
              <a:gd name="connsiteX56" fmla="*/ 3098039 w 4761797"/>
              <a:gd name="connsiteY56" fmla="*/ 938588 h 4409679"/>
              <a:gd name="connsiteX57" fmla="*/ 3148954 w 4761797"/>
              <a:gd name="connsiteY57" fmla="*/ 966233 h 4409679"/>
              <a:gd name="connsiteX58" fmla="*/ 3164715 w 4761797"/>
              <a:gd name="connsiteY58" fmla="*/ 966233 h 4409679"/>
              <a:gd name="connsiteX59" fmla="*/ 3098039 w 4761797"/>
              <a:gd name="connsiteY59" fmla="*/ 938588 h 4409679"/>
              <a:gd name="connsiteX60" fmla="*/ 3095617 w 4761797"/>
              <a:gd name="connsiteY60" fmla="*/ 937273 h 4409679"/>
              <a:gd name="connsiteX61" fmla="*/ 3229162 w 4761797"/>
              <a:gd name="connsiteY61" fmla="*/ 887670 h 4409679"/>
              <a:gd name="connsiteX62" fmla="*/ 3617024 w 4761797"/>
              <a:gd name="connsiteY62" fmla="*/ 787593 h 4409679"/>
              <a:gd name="connsiteX63" fmla="*/ 4165395 w 4761797"/>
              <a:gd name="connsiteY63" fmla="*/ 700025 h 4409679"/>
              <a:gd name="connsiteX64" fmla="*/ 637239 w 4761797"/>
              <a:gd name="connsiteY64" fmla="*/ 0 h 4409679"/>
              <a:gd name="connsiteX65" fmla="*/ 712216 w 4761797"/>
              <a:gd name="connsiteY65" fmla="*/ 74965 h 4409679"/>
              <a:gd name="connsiteX66" fmla="*/ 1237002 w 4761797"/>
              <a:gd name="connsiteY66" fmla="*/ 599752 h 4409679"/>
              <a:gd name="connsiteX67" fmla="*/ 1311967 w 4761797"/>
              <a:gd name="connsiteY67" fmla="*/ 674728 h 4409679"/>
              <a:gd name="connsiteX68" fmla="*/ 1237002 w 4761797"/>
              <a:gd name="connsiteY68" fmla="*/ 712216 h 4409679"/>
              <a:gd name="connsiteX69" fmla="*/ 712216 w 4761797"/>
              <a:gd name="connsiteY69" fmla="*/ 1274479 h 4409679"/>
              <a:gd name="connsiteX70" fmla="*/ 637239 w 4761797"/>
              <a:gd name="connsiteY70" fmla="*/ 1311967 h 4409679"/>
              <a:gd name="connsiteX71" fmla="*/ 599751 w 4761797"/>
              <a:gd name="connsiteY71" fmla="*/ 1274479 h 4409679"/>
              <a:gd name="connsiteX72" fmla="*/ 37488 w 4761797"/>
              <a:gd name="connsiteY72" fmla="*/ 712216 h 4409679"/>
              <a:gd name="connsiteX73" fmla="*/ 0 w 4761797"/>
              <a:gd name="connsiteY73" fmla="*/ 674728 h 4409679"/>
              <a:gd name="connsiteX74" fmla="*/ 37488 w 4761797"/>
              <a:gd name="connsiteY74" fmla="*/ 599752 h 4409679"/>
              <a:gd name="connsiteX75" fmla="*/ 599751 w 4761797"/>
              <a:gd name="connsiteY75" fmla="*/ 74965 h 4409679"/>
              <a:gd name="connsiteX76" fmla="*/ 637239 w 4761797"/>
              <a:gd name="connsiteY7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164715 w 4761797"/>
              <a:gd name="connsiteY57" fmla="*/ 966233 h 4409679"/>
              <a:gd name="connsiteX58" fmla="*/ 3098039 w 4761797"/>
              <a:gd name="connsiteY58" fmla="*/ 938588 h 4409679"/>
              <a:gd name="connsiteX59" fmla="*/ 3095617 w 4761797"/>
              <a:gd name="connsiteY59" fmla="*/ 937273 h 4409679"/>
              <a:gd name="connsiteX60" fmla="*/ 3229162 w 4761797"/>
              <a:gd name="connsiteY60" fmla="*/ 887670 h 4409679"/>
              <a:gd name="connsiteX61" fmla="*/ 3617024 w 4761797"/>
              <a:gd name="connsiteY61" fmla="*/ 787593 h 4409679"/>
              <a:gd name="connsiteX62" fmla="*/ 4165395 w 4761797"/>
              <a:gd name="connsiteY62" fmla="*/ 700025 h 4409679"/>
              <a:gd name="connsiteX63" fmla="*/ 637239 w 4761797"/>
              <a:gd name="connsiteY63" fmla="*/ 0 h 4409679"/>
              <a:gd name="connsiteX64" fmla="*/ 712216 w 4761797"/>
              <a:gd name="connsiteY64" fmla="*/ 74965 h 4409679"/>
              <a:gd name="connsiteX65" fmla="*/ 1237002 w 4761797"/>
              <a:gd name="connsiteY65" fmla="*/ 599752 h 4409679"/>
              <a:gd name="connsiteX66" fmla="*/ 1311967 w 4761797"/>
              <a:gd name="connsiteY66" fmla="*/ 674728 h 4409679"/>
              <a:gd name="connsiteX67" fmla="*/ 1237002 w 4761797"/>
              <a:gd name="connsiteY67" fmla="*/ 712216 h 4409679"/>
              <a:gd name="connsiteX68" fmla="*/ 712216 w 4761797"/>
              <a:gd name="connsiteY68" fmla="*/ 1274479 h 4409679"/>
              <a:gd name="connsiteX69" fmla="*/ 637239 w 4761797"/>
              <a:gd name="connsiteY69" fmla="*/ 1311967 h 4409679"/>
              <a:gd name="connsiteX70" fmla="*/ 599751 w 4761797"/>
              <a:gd name="connsiteY70" fmla="*/ 1274479 h 4409679"/>
              <a:gd name="connsiteX71" fmla="*/ 37488 w 4761797"/>
              <a:gd name="connsiteY71" fmla="*/ 712216 h 4409679"/>
              <a:gd name="connsiteX72" fmla="*/ 0 w 4761797"/>
              <a:gd name="connsiteY72" fmla="*/ 674728 h 4409679"/>
              <a:gd name="connsiteX73" fmla="*/ 37488 w 4761797"/>
              <a:gd name="connsiteY73" fmla="*/ 599752 h 4409679"/>
              <a:gd name="connsiteX74" fmla="*/ 599751 w 4761797"/>
              <a:gd name="connsiteY74" fmla="*/ 74965 h 4409679"/>
              <a:gd name="connsiteX75" fmla="*/ 637239 w 4761797"/>
              <a:gd name="connsiteY75"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098039 w 4761797"/>
              <a:gd name="connsiteY57" fmla="*/ 938588 h 4409679"/>
              <a:gd name="connsiteX58" fmla="*/ 3095617 w 4761797"/>
              <a:gd name="connsiteY58" fmla="*/ 937273 h 4409679"/>
              <a:gd name="connsiteX59" fmla="*/ 3229162 w 4761797"/>
              <a:gd name="connsiteY59" fmla="*/ 887670 h 4409679"/>
              <a:gd name="connsiteX60" fmla="*/ 3617024 w 4761797"/>
              <a:gd name="connsiteY60" fmla="*/ 787593 h 4409679"/>
              <a:gd name="connsiteX61" fmla="*/ 4165395 w 4761797"/>
              <a:gd name="connsiteY61" fmla="*/ 700025 h 4409679"/>
              <a:gd name="connsiteX62" fmla="*/ 637239 w 4761797"/>
              <a:gd name="connsiteY62" fmla="*/ 0 h 4409679"/>
              <a:gd name="connsiteX63" fmla="*/ 712216 w 4761797"/>
              <a:gd name="connsiteY63" fmla="*/ 74965 h 4409679"/>
              <a:gd name="connsiteX64" fmla="*/ 1237002 w 4761797"/>
              <a:gd name="connsiteY64" fmla="*/ 599752 h 4409679"/>
              <a:gd name="connsiteX65" fmla="*/ 1311967 w 4761797"/>
              <a:gd name="connsiteY65" fmla="*/ 674728 h 4409679"/>
              <a:gd name="connsiteX66" fmla="*/ 1237002 w 4761797"/>
              <a:gd name="connsiteY66" fmla="*/ 712216 h 4409679"/>
              <a:gd name="connsiteX67" fmla="*/ 712216 w 4761797"/>
              <a:gd name="connsiteY67" fmla="*/ 1274479 h 4409679"/>
              <a:gd name="connsiteX68" fmla="*/ 637239 w 4761797"/>
              <a:gd name="connsiteY68" fmla="*/ 1311967 h 4409679"/>
              <a:gd name="connsiteX69" fmla="*/ 599751 w 4761797"/>
              <a:gd name="connsiteY69" fmla="*/ 1274479 h 4409679"/>
              <a:gd name="connsiteX70" fmla="*/ 37488 w 4761797"/>
              <a:gd name="connsiteY70" fmla="*/ 712216 h 4409679"/>
              <a:gd name="connsiteX71" fmla="*/ 0 w 4761797"/>
              <a:gd name="connsiteY71" fmla="*/ 674728 h 4409679"/>
              <a:gd name="connsiteX72" fmla="*/ 37488 w 4761797"/>
              <a:gd name="connsiteY72" fmla="*/ 599752 h 4409679"/>
              <a:gd name="connsiteX73" fmla="*/ 599751 w 4761797"/>
              <a:gd name="connsiteY73" fmla="*/ 74965 h 4409679"/>
              <a:gd name="connsiteX74" fmla="*/ 637239 w 4761797"/>
              <a:gd name="connsiteY74"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095617 w 4761797"/>
              <a:gd name="connsiteY57" fmla="*/ 937273 h 4409679"/>
              <a:gd name="connsiteX58" fmla="*/ 3229162 w 4761797"/>
              <a:gd name="connsiteY58" fmla="*/ 887670 h 4409679"/>
              <a:gd name="connsiteX59" fmla="*/ 3617024 w 4761797"/>
              <a:gd name="connsiteY59" fmla="*/ 787593 h 4409679"/>
              <a:gd name="connsiteX60" fmla="*/ 4165395 w 4761797"/>
              <a:gd name="connsiteY60" fmla="*/ 700025 h 4409679"/>
              <a:gd name="connsiteX61" fmla="*/ 637239 w 4761797"/>
              <a:gd name="connsiteY61" fmla="*/ 0 h 4409679"/>
              <a:gd name="connsiteX62" fmla="*/ 712216 w 4761797"/>
              <a:gd name="connsiteY62" fmla="*/ 74965 h 4409679"/>
              <a:gd name="connsiteX63" fmla="*/ 1237002 w 4761797"/>
              <a:gd name="connsiteY63" fmla="*/ 599752 h 4409679"/>
              <a:gd name="connsiteX64" fmla="*/ 1311967 w 4761797"/>
              <a:gd name="connsiteY64" fmla="*/ 674728 h 4409679"/>
              <a:gd name="connsiteX65" fmla="*/ 1237002 w 4761797"/>
              <a:gd name="connsiteY65" fmla="*/ 712216 h 4409679"/>
              <a:gd name="connsiteX66" fmla="*/ 712216 w 4761797"/>
              <a:gd name="connsiteY66" fmla="*/ 1274479 h 4409679"/>
              <a:gd name="connsiteX67" fmla="*/ 637239 w 4761797"/>
              <a:gd name="connsiteY67" fmla="*/ 1311967 h 4409679"/>
              <a:gd name="connsiteX68" fmla="*/ 599751 w 4761797"/>
              <a:gd name="connsiteY68" fmla="*/ 1274479 h 4409679"/>
              <a:gd name="connsiteX69" fmla="*/ 37488 w 4761797"/>
              <a:gd name="connsiteY69" fmla="*/ 712216 h 4409679"/>
              <a:gd name="connsiteX70" fmla="*/ 0 w 4761797"/>
              <a:gd name="connsiteY70" fmla="*/ 674728 h 4409679"/>
              <a:gd name="connsiteX71" fmla="*/ 37488 w 4761797"/>
              <a:gd name="connsiteY71" fmla="*/ 599752 h 4409679"/>
              <a:gd name="connsiteX72" fmla="*/ 599751 w 4761797"/>
              <a:gd name="connsiteY72" fmla="*/ 74965 h 4409679"/>
              <a:gd name="connsiteX73" fmla="*/ 637239 w 4761797"/>
              <a:gd name="connsiteY73"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229162 w 4761797"/>
              <a:gd name="connsiteY57" fmla="*/ 887670 h 4409679"/>
              <a:gd name="connsiteX58" fmla="*/ 3617024 w 4761797"/>
              <a:gd name="connsiteY58" fmla="*/ 787593 h 4409679"/>
              <a:gd name="connsiteX59" fmla="*/ 4165395 w 4761797"/>
              <a:gd name="connsiteY59" fmla="*/ 700025 h 4409679"/>
              <a:gd name="connsiteX60" fmla="*/ 637239 w 4761797"/>
              <a:gd name="connsiteY60" fmla="*/ 0 h 4409679"/>
              <a:gd name="connsiteX61" fmla="*/ 712216 w 4761797"/>
              <a:gd name="connsiteY61" fmla="*/ 74965 h 4409679"/>
              <a:gd name="connsiteX62" fmla="*/ 1237002 w 4761797"/>
              <a:gd name="connsiteY62" fmla="*/ 599752 h 4409679"/>
              <a:gd name="connsiteX63" fmla="*/ 1311967 w 4761797"/>
              <a:gd name="connsiteY63" fmla="*/ 674728 h 4409679"/>
              <a:gd name="connsiteX64" fmla="*/ 1237002 w 4761797"/>
              <a:gd name="connsiteY64" fmla="*/ 712216 h 4409679"/>
              <a:gd name="connsiteX65" fmla="*/ 712216 w 4761797"/>
              <a:gd name="connsiteY65" fmla="*/ 1274479 h 4409679"/>
              <a:gd name="connsiteX66" fmla="*/ 637239 w 4761797"/>
              <a:gd name="connsiteY66" fmla="*/ 1311967 h 4409679"/>
              <a:gd name="connsiteX67" fmla="*/ 599751 w 4761797"/>
              <a:gd name="connsiteY67" fmla="*/ 1274479 h 4409679"/>
              <a:gd name="connsiteX68" fmla="*/ 37488 w 4761797"/>
              <a:gd name="connsiteY68" fmla="*/ 712216 h 4409679"/>
              <a:gd name="connsiteX69" fmla="*/ 0 w 4761797"/>
              <a:gd name="connsiteY69" fmla="*/ 674728 h 4409679"/>
              <a:gd name="connsiteX70" fmla="*/ 37488 w 4761797"/>
              <a:gd name="connsiteY70" fmla="*/ 599752 h 4409679"/>
              <a:gd name="connsiteX71" fmla="*/ 599751 w 4761797"/>
              <a:gd name="connsiteY71" fmla="*/ 74965 h 4409679"/>
              <a:gd name="connsiteX72" fmla="*/ 637239 w 4761797"/>
              <a:gd name="connsiteY72"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229162 w 4761797"/>
              <a:gd name="connsiteY56" fmla="*/ 887670 h 4409679"/>
              <a:gd name="connsiteX57" fmla="*/ 3617024 w 4761797"/>
              <a:gd name="connsiteY57" fmla="*/ 787593 h 4409679"/>
              <a:gd name="connsiteX58" fmla="*/ 4165395 w 4761797"/>
              <a:gd name="connsiteY58" fmla="*/ 700025 h 4409679"/>
              <a:gd name="connsiteX59" fmla="*/ 637239 w 4761797"/>
              <a:gd name="connsiteY59" fmla="*/ 0 h 4409679"/>
              <a:gd name="connsiteX60" fmla="*/ 712216 w 4761797"/>
              <a:gd name="connsiteY60" fmla="*/ 74965 h 4409679"/>
              <a:gd name="connsiteX61" fmla="*/ 1237002 w 4761797"/>
              <a:gd name="connsiteY61" fmla="*/ 599752 h 4409679"/>
              <a:gd name="connsiteX62" fmla="*/ 1311967 w 4761797"/>
              <a:gd name="connsiteY62" fmla="*/ 674728 h 4409679"/>
              <a:gd name="connsiteX63" fmla="*/ 1237002 w 4761797"/>
              <a:gd name="connsiteY63" fmla="*/ 712216 h 4409679"/>
              <a:gd name="connsiteX64" fmla="*/ 712216 w 4761797"/>
              <a:gd name="connsiteY64" fmla="*/ 1274479 h 4409679"/>
              <a:gd name="connsiteX65" fmla="*/ 637239 w 4761797"/>
              <a:gd name="connsiteY65" fmla="*/ 1311967 h 4409679"/>
              <a:gd name="connsiteX66" fmla="*/ 599751 w 4761797"/>
              <a:gd name="connsiteY66" fmla="*/ 1274479 h 4409679"/>
              <a:gd name="connsiteX67" fmla="*/ 37488 w 4761797"/>
              <a:gd name="connsiteY67" fmla="*/ 712216 h 4409679"/>
              <a:gd name="connsiteX68" fmla="*/ 0 w 4761797"/>
              <a:gd name="connsiteY68" fmla="*/ 674728 h 4409679"/>
              <a:gd name="connsiteX69" fmla="*/ 37488 w 4761797"/>
              <a:gd name="connsiteY69" fmla="*/ 599752 h 4409679"/>
              <a:gd name="connsiteX70" fmla="*/ 599751 w 4761797"/>
              <a:gd name="connsiteY70" fmla="*/ 74965 h 4409679"/>
              <a:gd name="connsiteX71" fmla="*/ 637239 w 4761797"/>
              <a:gd name="connsiteY71"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466595 w 4761797"/>
              <a:gd name="connsiteY17" fmla="*/ 1193397 h 4409679"/>
              <a:gd name="connsiteX18" fmla="*/ 3582738 w 4761797"/>
              <a:gd name="connsiteY18" fmla="*/ 1312220 h 4409679"/>
              <a:gd name="connsiteX19" fmla="*/ 3881231 w 4761797"/>
              <a:gd name="connsiteY19" fmla="*/ 1761204 h 4409679"/>
              <a:gd name="connsiteX20" fmla="*/ 3806611 w 4761797"/>
              <a:gd name="connsiteY20" fmla="*/ 1873450 h 4409679"/>
              <a:gd name="connsiteX21" fmla="*/ 2649956 w 4761797"/>
              <a:gd name="connsiteY21" fmla="*/ 2734000 h 4409679"/>
              <a:gd name="connsiteX22" fmla="*/ 1344072 w 4761797"/>
              <a:gd name="connsiteY22" fmla="*/ 3370057 h 4409679"/>
              <a:gd name="connsiteX23" fmla="*/ 1232136 w 4761797"/>
              <a:gd name="connsiteY23" fmla="*/ 3407476 h 4409679"/>
              <a:gd name="connsiteX24" fmla="*/ 882338 w 4761797"/>
              <a:gd name="connsiteY24" fmla="*/ 2752706 h 4409679"/>
              <a:gd name="connsiteX25" fmla="*/ 856367 w 4761797"/>
              <a:gd name="connsiteY25" fmla="*/ 2610450 h 4409679"/>
              <a:gd name="connsiteX26" fmla="*/ 858908 w 4761797"/>
              <a:gd name="connsiteY26" fmla="*/ 2697843 h 4409679"/>
              <a:gd name="connsiteX27" fmla="*/ 374375 w 4761797"/>
              <a:gd name="connsiteY27" fmla="*/ 3596787 h 4409679"/>
              <a:gd name="connsiteX28" fmla="*/ 1417980 w 4761797"/>
              <a:gd name="connsiteY28" fmla="*/ 3559334 h 4409679"/>
              <a:gd name="connsiteX29" fmla="*/ 2759768 w 4761797"/>
              <a:gd name="connsiteY29" fmla="*/ 2922576 h 4409679"/>
              <a:gd name="connsiteX30" fmla="*/ 3952465 w 4761797"/>
              <a:gd name="connsiteY30" fmla="*/ 2023632 h 4409679"/>
              <a:gd name="connsiteX31" fmla="*/ 4138826 w 4761797"/>
              <a:gd name="connsiteY31" fmla="*/ 1798899 h 4409679"/>
              <a:gd name="connsiteX32" fmla="*/ 4474268 w 4761797"/>
              <a:gd name="connsiteY32" fmla="*/ 1087234 h 4409679"/>
              <a:gd name="connsiteX33" fmla="*/ 4138826 w 4761797"/>
              <a:gd name="connsiteY33" fmla="*/ 974873 h 4409679"/>
              <a:gd name="connsiteX34" fmla="*/ 4165395 w 4761797"/>
              <a:gd name="connsiteY34" fmla="*/ 700025 h 4409679"/>
              <a:gd name="connsiteX35" fmla="*/ 4311207 w 4761797"/>
              <a:gd name="connsiteY35" fmla="*/ 708003 h 4409679"/>
              <a:gd name="connsiteX36" fmla="*/ 4697899 w 4761797"/>
              <a:gd name="connsiteY36" fmla="*/ 937420 h 4409679"/>
              <a:gd name="connsiteX37" fmla="*/ 4362458 w 4761797"/>
              <a:gd name="connsiteY37" fmla="*/ 1986178 h 4409679"/>
              <a:gd name="connsiteX38" fmla="*/ 3989735 w 4761797"/>
              <a:gd name="connsiteY38" fmla="*/ 2360738 h 4409679"/>
              <a:gd name="connsiteX39" fmla="*/ 3989253 w 4761797"/>
              <a:gd name="connsiteY39" fmla="*/ 2361116 h 4409679"/>
              <a:gd name="connsiteX40" fmla="*/ 3943902 w 4761797"/>
              <a:gd name="connsiteY40" fmla="*/ 2721741 h 4409679"/>
              <a:gd name="connsiteX41" fmla="*/ 3841218 w 4761797"/>
              <a:gd name="connsiteY41" fmla="*/ 3064677 h 4409679"/>
              <a:gd name="connsiteX42" fmla="*/ 2318452 w 4761797"/>
              <a:gd name="connsiteY42" fmla="*/ 3936717 h 4409679"/>
              <a:gd name="connsiteX43" fmla="*/ 1721994 w 4761797"/>
              <a:gd name="connsiteY43" fmla="*/ 3781140 h 4409679"/>
              <a:gd name="connsiteX44" fmla="*/ 1716163 w 4761797"/>
              <a:gd name="connsiteY44" fmla="*/ 3784067 h 4409679"/>
              <a:gd name="connsiteX45" fmla="*/ 709817 w 4761797"/>
              <a:gd name="connsiteY45" fmla="*/ 4008800 h 4409679"/>
              <a:gd name="connsiteX46" fmla="*/ 113474 w 4761797"/>
              <a:gd name="connsiteY46" fmla="*/ 3746613 h 4409679"/>
              <a:gd name="connsiteX47" fmla="*/ 821638 w 4761797"/>
              <a:gd name="connsiteY47" fmla="*/ 2323284 h 4409679"/>
              <a:gd name="connsiteX48" fmla="*/ 896327 w 4761797"/>
              <a:gd name="connsiteY48" fmla="*/ 1985696 h 4409679"/>
              <a:gd name="connsiteX49" fmla="*/ 1344072 w 4761797"/>
              <a:gd name="connsiteY49" fmla="*/ 1199974 h 4409679"/>
              <a:gd name="connsiteX50" fmla="*/ 2491383 w 4761797"/>
              <a:gd name="connsiteY50" fmla="*/ 779042 h 4409679"/>
              <a:gd name="connsiteX51" fmla="*/ 3075538 w 4761797"/>
              <a:gd name="connsiteY51" fmla="*/ 926370 h 4409679"/>
              <a:gd name="connsiteX52" fmla="*/ 3095617 w 4761797"/>
              <a:gd name="connsiteY52" fmla="*/ 937273 h 4409679"/>
              <a:gd name="connsiteX53" fmla="*/ 3095221 w 4761797"/>
              <a:gd name="connsiteY53" fmla="*/ 937420 h 4409679"/>
              <a:gd name="connsiteX54" fmla="*/ 3098039 w 4761797"/>
              <a:gd name="connsiteY54" fmla="*/ 938588 h 4409679"/>
              <a:gd name="connsiteX55" fmla="*/ 3229162 w 4761797"/>
              <a:gd name="connsiteY55" fmla="*/ 887670 h 4409679"/>
              <a:gd name="connsiteX56" fmla="*/ 3617024 w 4761797"/>
              <a:gd name="connsiteY56" fmla="*/ 787593 h 4409679"/>
              <a:gd name="connsiteX57" fmla="*/ 4165395 w 4761797"/>
              <a:gd name="connsiteY57" fmla="*/ 700025 h 4409679"/>
              <a:gd name="connsiteX58" fmla="*/ 637239 w 4761797"/>
              <a:gd name="connsiteY58" fmla="*/ 0 h 4409679"/>
              <a:gd name="connsiteX59" fmla="*/ 712216 w 4761797"/>
              <a:gd name="connsiteY59" fmla="*/ 74965 h 4409679"/>
              <a:gd name="connsiteX60" fmla="*/ 1237002 w 4761797"/>
              <a:gd name="connsiteY60" fmla="*/ 599752 h 4409679"/>
              <a:gd name="connsiteX61" fmla="*/ 1311967 w 4761797"/>
              <a:gd name="connsiteY61" fmla="*/ 674728 h 4409679"/>
              <a:gd name="connsiteX62" fmla="*/ 1237002 w 4761797"/>
              <a:gd name="connsiteY62" fmla="*/ 712216 h 4409679"/>
              <a:gd name="connsiteX63" fmla="*/ 712216 w 4761797"/>
              <a:gd name="connsiteY63" fmla="*/ 1274479 h 4409679"/>
              <a:gd name="connsiteX64" fmla="*/ 637239 w 4761797"/>
              <a:gd name="connsiteY64" fmla="*/ 1311967 h 4409679"/>
              <a:gd name="connsiteX65" fmla="*/ 599751 w 4761797"/>
              <a:gd name="connsiteY65" fmla="*/ 1274479 h 4409679"/>
              <a:gd name="connsiteX66" fmla="*/ 37488 w 4761797"/>
              <a:gd name="connsiteY66" fmla="*/ 712216 h 4409679"/>
              <a:gd name="connsiteX67" fmla="*/ 0 w 4761797"/>
              <a:gd name="connsiteY67" fmla="*/ 674728 h 4409679"/>
              <a:gd name="connsiteX68" fmla="*/ 37488 w 4761797"/>
              <a:gd name="connsiteY68" fmla="*/ 599752 h 4409679"/>
              <a:gd name="connsiteX69" fmla="*/ 599751 w 4761797"/>
              <a:gd name="connsiteY69" fmla="*/ 74965 h 4409679"/>
              <a:gd name="connsiteX70" fmla="*/ 637239 w 4761797"/>
              <a:gd name="connsiteY70"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098039 w 4761797"/>
              <a:gd name="connsiteY53" fmla="*/ 938588 h 4409679"/>
              <a:gd name="connsiteX54" fmla="*/ 3229162 w 4761797"/>
              <a:gd name="connsiteY54" fmla="*/ 887670 h 4409679"/>
              <a:gd name="connsiteX55" fmla="*/ 3617024 w 4761797"/>
              <a:gd name="connsiteY55" fmla="*/ 787593 h 4409679"/>
              <a:gd name="connsiteX56" fmla="*/ 4165395 w 4761797"/>
              <a:gd name="connsiteY56" fmla="*/ 700025 h 4409679"/>
              <a:gd name="connsiteX57" fmla="*/ 637239 w 4761797"/>
              <a:gd name="connsiteY57" fmla="*/ 0 h 4409679"/>
              <a:gd name="connsiteX58" fmla="*/ 712216 w 4761797"/>
              <a:gd name="connsiteY58" fmla="*/ 74965 h 4409679"/>
              <a:gd name="connsiteX59" fmla="*/ 1237002 w 4761797"/>
              <a:gd name="connsiteY59" fmla="*/ 599752 h 4409679"/>
              <a:gd name="connsiteX60" fmla="*/ 1311967 w 4761797"/>
              <a:gd name="connsiteY60" fmla="*/ 674728 h 4409679"/>
              <a:gd name="connsiteX61" fmla="*/ 1237002 w 4761797"/>
              <a:gd name="connsiteY61" fmla="*/ 712216 h 4409679"/>
              <a:gd name="connsiteX62" fmla="*/ 712216 w 4761797"/>
              <a:gd name="connsiteY62" fmla="*/ 1274479 h 4409679"/>
              <a:gd name="connsiteX63" fmla="*/ 637239 w 4761797"/>
              <a:gd name="connsiteY63" fmla="*/ 1311967 h 4409679"/>
              <a:gd name="connsiteX64" fmla="*/ 599751 w 4761797"/>
              <a:gd name="connsiteY64" fmla="*/ 1274479 h 4409679"/>
              <a:gd name="connsiteX65" fmla="*/ 37488 w 4761797"/>
              <a:gd name="connsiteY65" fmla="*/ 712216 h 4409679"/>
              <a:gd name="connsiteX66" fmla="*/ 0 w 4761797"/>
              <a:gd name="connsiteY66" fmla="*/ 674728 h 4409679"/>
              <a:gd name="connsiteX67" fmla="*/ 37488 w 4761797"/>
              <a:gd name="connsiteY67" fmla="*/ 599752 h 4409679"/>
              <a:gd name="connsiteX68" fmla="*/ 599751 w 4761797"/>
              <a:gd name="connsiteY68" fmla="*/ 74965 h 4409679"/>
              <a:gd name="connsiteX69" fmla="*/ 637239 w 4761797"/>
              <a:gd name="connsiteY6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229162 w 4761797"/>
              <a:gd name="connsiteY53" fmla="*/ 887670 h 4409679"/>
              <a:gd name="connsiteX54" fmla="*/ 3617024 w 4761797"/>
              <a:gd name="connsiteY54" fmla="*/ 787593 h 4409679"/>
              <a:gd name="connsiteX55" fmla="*/ 4165395 w 4761797"/>
              <a:gd name="connsiteY55" fmla="*/ 700025 h 4409679"/>
              <a:gd name="connsiteX56" fmla="*/ 637239 w 4761797"/>
              <a:gd name="connsiteY56" fmla="*/ 0 h 4409679"/>
              <a:gd name="connsiteX57" fmla="*/ 712216 w 4761797"/>
              <a:gd name="connsiteY57" fmla="*/ 74965 h 4409679"/>
              <a:gd name="connsiteX58" fmla="*/ 1237002 w 4761797"/>
              <a:gd name="connsiteY58" fmla="*/ 599752 h 4409679"/>
              <a:gd name="connsiteX59" fmla="*/ 1311967 w 4761797"/>
              <a:gd name="connsiteY59" fmla="*/ 674728 h 4409679"/>
              <a:gd name="connsiteX60" fmla="*/ 1237002 w 4761797"/>
              <a:gd name="connsiteY60" fmla="*/ 712216 h 4409679"/>
              <a:gd name="connsiteX61" fmla="*/ 712216 w 4761797"/>
              <a:gd name="connsiteY61" fmla="*/ 1274479 h 4409679"/>
              <a:gd name="connsiteX62" fmla="*/ 637239 w 4761797"/>
              <a:gd name="connsiteY62" fmla="*/ 1311967 h 4409679"/>
              <a:gd name="connsiteX63" fmla="*/ 599751 w 4761797"/>
              <a:gd name="connsiteY63" fmla="*/ 1274479 h 4409679"/>
              <a:gd name="connsiteX64" fmla="*/ 37488 w 4761797"/>
              <a:gd name="connsiteY64" fmla="*/ 712216 h 4409679"/>
              <a:gd name="connsiteX65" fmla="*/ 0 w 4761797"/>
              <a:gd name="connsiteY65" fmla="*/ 674728 h 4409679"/>
              <a:gd name="connsiteX66" fmla="*/ 37488 w 4761797"/>
              <a:gd name="connsiteY66" fmla="*/ 599752 h 4409679"/>
              <a:gd name="connsiteX67" fmla="*/ 599751 w 4761797"/>
              <a:gd name="connsiteY67" fmla="*/ 74965 h 4409679"/>
              <a:gd name="connsiteX68" fmla="*/ 637239 w 4761797"/>
              <a:gd name="connsiteY6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229162 w 4761797"/>
              <a:gd name="connsiteY52" fmla="*/ 887670 h 4409679"/>
              <a:gd name="connsiteX53" fmla="*/ 3617024 w 4761797"/>
              <a:gd name="connsiteY53" fmla="*/ 787593 h 4409679"/>
              <a:gd name="connsiteX54" fmla="*/ 4165395 w 4761797"/>
              <a:gd name="connsiteY54" fmla="*/ 700025 h 4409679"/>
              <a:gd name="connsiteX55" fmla="*/ 637239 w 4761797"/>
              <a:gd name="connsiteY55" fmla="*/ 0 h 4409679"/>
              <a:gd name="connsiteX56" fmla="*/ 712216 w 4761797"/>
              <a:gd name="connsiteY56" fmla="*/ 74965 h 4409679"/>
              <a:gd name="connsiteX57" fmla="*/ 1237002 w 4761797"/>
              <a:gd name="connsiteY57" fmla="*/ 599752 h 4409679"/>
              <a:gd name="connsiteX58" fmla="*/ 1311967 w 4761797"/>
              <a:gd name="connsiteY58" fmla="*/ 674728 h 4409679"/>
              <a:gd name="connsiteX59" fmla="*/ 1237002 w 4761797"/>
              <a:gd name="connsiteY59" fmla="*/ 712216 h 4409679"/>
              <a:gd name="connsiteX60" fmla="*/ 712216 w 4761797"/>
              <a:gd name="connsiteY60" fmla="*/ 1274479 h 4409679"/>
              <a:gd name="connsiteX61" fmla="*/ 637239 w 4761797"/>
              <a:gd name="connsiteY61" fmla="*/ 1311967 h 4409679"/>
              <a:gd name="connsiteX62" fmla="*/ 599751 w 4761797"/>
              <a:gd name="connsiteY62" fmla="*/ 1274479 h 4409679"/>
              <a:gd name="connsiteX63" fmla="*/ 37488 w 4761797"/>
              <a:gd name="connsiteY63" fmla="*/ 712216 h 4409679"/>
              <a:gd name="connsiteX64" fmla="*/ 0 w 4761797"/>
              <a:gd name="connsiteY64" fmla="*/ 674728 h 4409679"/>
              <a:gd name="connsiteX65" fmla="*/ 37488 w 4761797"/>
              <a:gd name="connsiteY65" fmla="*/ 599752 h 4409679"/>
              <a:gd name="connsiteX66" fmla="*/ 599751 w 4761797"/>
              <a:gd name="connsiteY66" fmla="*/ 74965 h 4409679"/>
              <a:gd name="connsiteX67" fmla="*/ 637239 w 4761797"/>
              <a:gd name="connsiteY6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761797" h="4409679">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6" name="Triangle 3">
            <a:extLst>
              <a:ext uri="{FF2B5EF4-FFF2-40B4-BE49-F238E27FC236}">
                <a16:creationId xmlns:a16="http://schemas.microsoft.com/office/drawing/2014/main" id="{AAECD479-0AB2-4CF1-8300-0F2DBCE7A386}"/>
              </a:ext>
            </a:extLst>
          </p:cNvPr>
          <p:cNvSpPr/>
          <p:nvPr/>
        </p:nvSpPr>
        <p:spPr>
          <a:xfrm rot="5400000">
            <a:off x="174789" y="6577813"/>
            <a:ext cx="196774" cy="91602"/>
          </a:xfrm>
          <a:custGeom>
            <a:avLst/>
            <a:gdLst>
              <a:gd name="connsiteX0" fmla="*/ 0 w 631372"/>
              <a:gd name="connsiteY0" fmla="*/ 544286 h 544286"/>
              <a:gd name="connsiteX1" fmla="*/ 315686 w 631372"/>
              <a:gd name="connsiteY1" fmla="*/ 0 h 544286"/>
              <a:gd name="connsiteX2" fmla="*/ 631372 w 631372"/>
              <a:gd name="connsiteY2" fmla="*/ 544286 h 544286"/>
              <a:gd name="connsiteX3" fmla="*/ 0 w 631372"/>
              <a:gd name="connsiteY3" fmla="*/ 544286 h 544286"/>
              <a:gd name="connsiteX0" fmla="*/ 0 w 631372"/>
              <a:gd name="connsiteY0" fmla="*/ 544286 h 544286"/>
              <a:gd name="connsiteX1" fmla="*/ 315686 w 631372"/>
              <a:gd name="connsiteY1" fmla="*/ 0 h 544286"/>
              <a:gd name="connsiteX2" fmla="*/ 631372 w 631372"/>
              <a:gd name="connsiteY2" fmla="*/ 544286 h 544286"/>
              <a:gd name="connsiteX3" fmla="*/ 315686 w 631372"/>
              <a:gd name="connsiteY3" fmla="*/ 544286 h 544286"/>
              <a:gd name="connsiteX4" fmla="*/ 0 w 631372"/>
              <a:gd name="connsiteY4" fmla="*/ 544286 h 544286"/>
              <a:gd name="connsiteX0" fmla="*/ 315686 w 631372"/>
              <a:gd name="connsiteY0" fmla="*/ 544286 h 635726"/>
              <a:gd name="connsiteX1" fmla="*/ 0 w 631372"/>
              <a:gd name="connsiteY1" fmla="*/ 544286 h 635726"/>
              <a:gd name="connsiteX2" fmla="*/ 315686 w 631372"/>
              <a:gd name="connsiteY2" fmla="*/ 0 h 635726"/>
              <a:gd name="connsiteX3" fmla="*/ 631372 w 631372"/>
              <a:gd name="connsiteY3" fmla="*/ 544286 h 635726"/>
              <a:gd name="connsiteX4" fmla="*/ 407126 w 631372"/>
              <a:gd name="connsiteY4" fmla="*/ 635726 h 635726"/>
              <a:gd name="connsiteX0" fmla="*/ 0 w 631372"/>
              <a:gd name="connsiteY0" fmla="*/ 544286 h 635726"/>
              <a:gd name="connsiteX1" fmla="*/ 315686 w 631372"/>
              <a:gd name="connsiteY1" fmla="*/ 0 h 635726"/>
              <a:gd name="connsiteX2" fmla="*/ 631372 w 631372"/>
              <a:gd name="connsiteY2" fmla="*/ 544286 h 635726"/>
              <a:gd name="connsiteX3" fmla="*/ 407126 w 631372"/>
              <a:gd name="connsiteY3" fmla="*/ 635726 h 635726"/>
              <a:gd name="connsiteX0" fmla="*/ 0 w 631372"/>
              <a:gd name="connsiteY0" fmla="*/ 544286 h 544286"/>
              <a:gd name="connsiteX1" fmla="*/ 315686 w 631372"/>
              <a:gd name="connsiteY1" fmla="*/ 0 h 544286"/>
              <a:gd name="connsiteX2" fmla="*/ 631372 w 631372"/>
              <a:gd name="connsiteY2" fmla="*/ 544286 h 544286"/>
            </a:gdLst>
            <a:ahLst/>
            <a:cxnLst>
              <a:cxn ang="0">
                <a:pos x="connsiteX0" y="connsiteY0"/>
              </a:cxn>
              <a:cxn ang="0">
                <a:pos x="connsiteX1" y="connsiteY1"/>
              </a:cxn>
              <a:cxn ang="0">
                <a:pos x="connsiteX2" y="connsiteY2"/>
              </a:cxn>
            </a:cxnLst>
            <a:rect l="l" t="t" r="r" b="b"/>
            <a:pathLst>
              <a:path w="631372" h="544286">
                <a:moveTo>
                  <a:pt x="0" y="544286"/>
                </a:moveTo>
                <a:lnTo>
                  <a:pt x="315686" y="0"/>
                </a:lnTo>
                <a:lnTo>
                  <a:pt x="631372" y="544286"/>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67" name="Text Placeholder 3">
            <a:extLst>
              <a:ext uri="{FF2B5EF4-FFF2-40B4-BE49-F238E27FC236}">
                <a16:creationId xmlns:a16="http://schemas.microsoft.com/office/drawing/2014/main" id="{E79CADB2-912D-4186-A4BE-78ED598BAD64}"/>
              </a:ext>
            </a:extLst>
          </p:cNvPr>
          <p:cNvSpPr txBox="1">
            <a:spLocks/>
          </p:cNvSpPr>
          <p:nvPr/>
        </p:nvSpPr>
        <p:spPr>
          <a:xfrm>
            <a:off x="220245" y="6513475"/>
            <a:ext cx="3061250" cy="230832"/>
          </a:xfrm>
          <a:prstGeom prst="rect">
            <a:avLst/>
          </a:prstGeom>
          <a:noFill/>
        </p:spPr>
        <p:txBody>
          <a:bodyPr lIns="182880">
            <a:sp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bg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bg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bg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b="1" dirty="0">
                <a:solidFill>
                  <a:schemeClr val="accent1"/>
                </a:solidFill>
                <a:latin typeface="Segoe UI" charset="0"/>
                <a:ea typeface="Segoe UI" charset="0"/>
                <a:cs typeface="Segoe UI" charset="0"/>
              </a:rPr>
              <a:t>Intelligence over all data</a:t>
            </a:r>
          </a:p>
        </p:txBody>
      </p:sp>
      <p:sp>
        <p:nvSpPr>
          <p:cNvPr id="8" name="TextBox 7">
            <a:extLst>
              <a:ext uri="{FF2B5EF4-FFF2-40B4-BE49-F238E27FC236}">
                <a16:creationId xmlns:a16="http://schemas.microsoft.com/office/drawing/2014/main" id="{AAD6E87D-2C4C-43C5-A137-237107257B96}"/>
              </a:ext>
            </a:extLst>
          </p:cNvPr>
          <p:cNvSpPr txBox="1"/>
          <p:nvPr/>
        </p:nvSpPr>
        <p:spPr>
          <a:xfrm>
            <a:off x="10195763" y="5886359"/>
            <a:ext cx="620170"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HDFS</a:t>
            </a:r>
          </a:p>
        </p:txBody>
      </p:sp>
      <p:sp>
        <p:nvSpPr>
          <p:cNvPr id="4" name="TextBox 3">
            <a:extLst>
              <a:ext uri="{FF2B5EF4-FFF2-40B4-BE49-F238E27FC236}">
                <a16:creationId xmlns:a16="http://schemas.microsoft.com/office/drawing/2014/main" id="{FE2E8476-0023-4FA0-B0D3-8C80DE52CBF6}"/>
              </a:ext>
            </a:extLst>
          </p:cNvPr>
          <p:cNvSpPr txBox="1"/>
          <p:nvPr/>
        </p:nvSpPr>
        <p:spPr>
          <a:xfrm>
            <a:off x="8111517" y="259954"/>
            <a:ext cx="3506344" cy="984885"/>
          </a:xfrm>
          <a:prstGeom prst="rect">
            <a:avLst/>
          </a:prstGeom>
          <a:noFill/>
        </p:spPr>
        <p:txBody>
          <a:bodyPr wrap="none" lIns="0" tIns="0" rIns="0" bIns="0" rtlCol="0">
            <a:spAutoFit/>
          </a:bodyPr>
          <a:lstStyle/>
          <a:p>
            <a:pPr algn="ctr"/>
            <a:r>
              <a:rPr lang="en-US" sz="3200" dirty="0"/>
              <a:t>“It’s all about </a:t>
            </a:r>
          </a:p>
          <a:p>
            <a:pPr algn="ctr"/>
            <a:r>
              <a:rPr lang="en-US" sz="3200" dirty="0"/>
              <a:t>Data Virtualization”</a:t>
            </a:r>
          </a:p>
        </p:txBody>
      </p:sp>
    </p:spTree>
    <p:extLst>
      <p:ext uri="{BB962C8B-B14F-4D97-AF65-F5344CB8AC3E}">
        <p14:creationId xmlns:p14="http://schemas.microsoft.com/office/powerpoint/2010/main" val="940594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715674" y="260689"/>
            <a:ext cx="11412059" cy="553998"/>
          </a:xfrm>
        </p:spPr>
        <p:txBody>
          <a:bodyPr/>
          <a:lstStyle/>
          <a:p>
            <a:r>
              <a:rPr lang="en-US" dirty="0"/>
              <a:t>SQL Server 2019: Data Virtualization</a:t>
            </a:r>
          </a:p>
        </p:txBody>
      </p:sp>
      <p:grpSp>
        <p:nvGrpSpPr>
          <p:cNvPr id="6" name="Group 5">
            <a:extLst>
              <a:ext uri="{FF2B5EF4-FFF2-40B4-BE49-F238E27FC236}">
                <a16:creationId xmlns:a16="http://schemas.microsoft.com/office/drawing/2014/main" id="{FBE54A2D-4670-4565-B17D-9A6A60CD23B8}"/>
              </a:ext>
            </a:extLst>
          </p:cNvPr>
          <p:cNvGrpSpPr/>
          <p:nvPr/>
        </p:nvGrpSpPr>
        <p:grpSpPr>
          <a:xfrm>
            <a:off x="5627445" y="3150401"/>
            <a:ext cx="914643" cy="1001598"/>
            <a:chOff x="5638675" y="2887316"/>
            <a:chExt cx="914643" cy="1001598"/>
          </a:xfrm>
        </p:grpSpPr>
        <p:sp>
          <p:nvSpPr>
            <p:cNvPr id="11" name="Freeform: Shape 829">
              <a:extLst>
                <a:ext uri="{FF2B5EF4-FFF2-40B4-BE49-F238E27FC236}">
                  <a16:creationId xmlns:a16="http://schemas.microsoft.com/office/drawing/2014/main" id="{00341503-30F5-42D6-B1B6-760962A08B2D}"/>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WWI</a:t>
              </a:r>
            </a:p>
          </p:txBody>
        </p:sp>
        <p:sp>
          <p:nvSpPr>
            <p:cNvPr id="12" name="Rectangle 11">
              <a:extLst>
                <a:ext uri="{FF2B5EF4-FFF2-40B4-BE49-F238E27FC236}">
                  <a16:creationId xmlns:a16="http://schemas.microsoft.com/office/drawing/2014/main" id="{ADBF28B5-7A3B-4D49-943A-F97D7562F5BA}"/>
                </a:ext>
              </a:extLst>
            </p:cNvPr>
            <p:cNvSpPr/>
            <p:nvPr/>
          </p:nvSpPr>
          <p:spPr>
            <a:xfrm>
              <a:off x="5792072" y="3279118"/>
              <a:ext cx="607859" cy="341632"/>
            </a:xfrm>
            <a:prstGeom prst="rect">
              <a:avLst/>
            </a:prstGeom>
          </p:spPr>
          <p:txBody>
            <a:bodyPr wrap="square">
              <a:spAutoFit/>
            </a:bodyPr>
            <a:lstStyle/>
            <a:p>
              <a:pPr algn="ctr">
                <a:lnSpc>
                  <a:spcPct val="90000"/>
                </a:lnSpc>
                <a:spcAft>
                  <a:spcPts val="600"/>
                </a:spcAft>
              </a:pPr>
              <a:r>
                <a:rPr lang="en-US" sz="1800" b="1" dirty="0">
                  <a:solidFill>
                    <a:srgbClr val="50E6FF"/>
                  </a:solidFill>
                  <a:latin typeface="Segoe UI" panose="020B0502040204020203" pitchFamily="34" charset="0"/>
                  <a:cs typeface="Segoe UI" panose="020B0502040204020203" pitchFamily="34" charset="0"/>
                </a:rPr>
                <a:t>SQL</a:t>
              </a:r>
            </a:p>
          </p:txBody>
        </p:sp>
      </p:grpSp>
      <p:pic>
        <p:nvPicPr>
          <p:cNvPr id="13" name="Picture 12">
            <a:extLst>
              <a:ext uri="{FF2B5EF4-FFF2-40B4-BE49-F238E27FC236}">
                <a16:creationId xmlns:a16="http://schemas.microsoft.com/office/drawing/2014/main" id="{738B875B-EFBB-4A2E-98E1-72D8588EE7A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892280" y="1056340"/>
            <a:ext cx="1909193" cy="1005508"/>
          </a:xfrm>
          <a:prstGeom prst="rect">
            <a:avLst/>
          </a:prstGeom>
        </p:spPr>
      </p:pic>
      <p:pic>
        <p:nvPicPr>
          <p:cNvPr id="15" name="Graphic 14">
            <a:extLst>
              <a:ext uri="{FF2B5EF4-FFF2-40B4-BE49-F238E27FC236}">
                <a16:creationId xmlns:a16="http://schemas.microsoft.com/office/drawing/2014/main" id="{75DB580B-1A06-4079-8E69-B9E789C1711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48525" y="2154008"/>
            <a:ext cx="476250" cy="476250"/>
          </a:xfrm>
          <a:prstGeom prst="rect">
            <a:avLst/>
          </a:prstGeom>
        </p:spPr>
      </p:pic>
      <p:sp>
        <p:nvSpPr>
          <p:cNvPr id="16" name="TextBox 15">
            <a:extLst>
              <a:ext uri="{FF2B5EF4-FFF2-40B4-BE49-F238E27FC236}">
                <a16:creationId xmlns:a16="http://schemas.microsoft.com/office/drawing/2014/main" id="{F25E9D5D-A5C9-4242-BF79-E4D6BAF3CBF2}"/>
              </a:ext>
            </a:extLst>
          </p:cNvPr>
          <p:cNvSpPr txBox="1"/>
          <p:nvPr/>
        </p:nvSpPr>
        <p:spPr>
          <a:xfrm>
            <a:off x="10159130" y="2304591"/>
            <a:ext cx="1303177" cy="615553"/>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Mobile </a:t>
            </a:r>
          </a:p>
          <a:p>
            <a:pPr algn="l"/>
            <a:r>
              <a:rPr lang="en-US" sz="2000" dirty="0">
                <a:gradFill>
                  <a:gsLst>
                    <a:gs pos="2917">
                      <a:schemeClr val="tx1"/>
                    </a:gs>
                    <a:gs pos="30000">
                      <a:schemeClr val="tx1"/>
                    </a:gs>
                  </a:gsLst>
                  <a:lin ang="5400000" scaled="0"/>
                </a:gradFill>
              </a:rPr>
              <a:t>App Orders</a:t>
            </a:r>
          </a:p>
        </p:txBody>
      </p:sp>
      <p:pic>
        <p:nvPicPr>
          <p:cNvPr id="18" name="Picture 2" descr="http://www.bojanglesmuseum.com/wp-content/uploads/2017/07/Cool-Microsoft-Sql-Server-Logo-98-On-Create-A-Free-Logo-with-Microsoft-Sql-Server-Logo.jpg">
            <a:extLst>
              <a:ext uri="{FF2B5EF4-FFF2-40B4-BE49-F238E27FC236}">
                <a16:creationId xmlns:a16="http://schemas.microsoft.com/office/drawing/2014/main" id="{3BFC25CE-3A20-41A4-A64F-EC173526679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3983" y="1180097"/>
            <a:ext cx="1004304" cy="50725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0EC8C988-29D9-4955-B02F-3556876A8F31}"/>
              </a:ext>
            </a:extLst>
          </p:cNvPr>
          <p:cNvSpPr txBox="1"/>
          <p:nvPr/>
        </p:nvSpPr>
        <p:spPr>
          <a:xfrm>
            <a:off x="400299" y="1820741"/>
            <a:ext cx="189167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Legacy Suppliers</a:t>
            </a:r>
          </a:p>
        </p:txBody>
      </p:sp>
      <p:sp>
        <p:nvSpPr>
          <p:cNvPr id="21" name="TextBox 20">
            <a:extLst>
              <a:ext uri="{FF2B5EF4-FFF2-40B4-BE49-F238E27FC236}">
                <a16:creationId xmlns:a16="http://schemas.microsoft.com/office/drawing/2014/main" id="{9CBAC01E-0BFA-4EFB-9303-FF0EE4FA6799}"/>
              </a:ext>
            </a:extLst>
          </p:cNvPr>
          <p:cNvSpPr txBox="1"/>
          <p:nvPr/>
        </p:nvSpPr>
        <p:spPr>
          <a:xfrm>
            <a:off x="9536780" y="5748313"/>
            <a:ext cx="2304605"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Accounts Receivable</a:t>
            </a:r>
          </a:p>
        </p:txBody>
      </p:sp>
      <p:pic>
        <p:nvPicPr>
          <p:cNvPr id="23" name="Picture 22">
            <a:extLst>
              <a:ext uri="{FF2B5EF4-FFF2-40B4-BE49-F238E27FC236}">
                <a16:creationId xmlns:a16="http://schemas.microsoft.com/office/drawing/2014/main" id="{5964AA12-D244-498B-8EFA-9BA744C831FA}"/>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9700809" y="4227743"/>
            <a:ext cx="1976546" cy="1482410"/>
          </a:xfrm>
          <a:prstGeom prst="rect">
            <a:avLst/>
          </a:prstGeom>
        </p:spPr>
      </p:pic>
      <p:sp>
        <p:nvSpPr>
          <p:cNvPr id="25" name="Title 2">
            <a:extLst>
              <a:ext uri="{FF2B5EF4-FFF2-40B4-BE49-F238E27FC236}">
                <a16:creationId xmlns:a16="http://schemas.microsoft.com/office/drawing/2014/main" id="{2CF7F0F3-2929-40F9-BF59-AF5B124BAD2A}"/>
              </a:ext>
            </a:extLst>
          </p:cNvPr>
          <p:cNvSpPr txBox="1">
            <a:spLocks/>
          </p:cNvSpPr>
          <p:nvPr/>
        </p:nvSpPr>
        <p:spPr>
          <a:xfrm>
            <a:off x="2849983" y="3293447"/>
            <a:ext cx="3246013" cy="73866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2400" dirty="0"/>
              <a:t>SQL Server </a:t>
            </a:r>
          </a:p>
          <a:p>
            <a:pPr algn="ctr"/>
            <a:r>
              <a:rPr lang="en-US" sz="2400" dirty="0"/>
              <a:t>2019</a:t>
            </a:r>
          </a:p>
        </p:txBody>
      </p:sp>
      <p:pic>
        <p:nvPicPr>
          <p:cNvPr id="27" name="Picture 26" descr="A picture containing clipart&#10;&#10;Description automatically generated">
            <a:extLst>
              <a:ext uri="{FF2B5EF4-FFF2-40B4-BE49-F238E27FC236}">
                <a16:creationId xmlns:a16="http://schemas.microsoft.com/office/drawing/2014/main" id="{228C2513-5582-417B-9C84-5A3605FED4CC}"/>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5446829" y="5079508"/>
            <a:ext cx="1298341" cy="871656"/>
          </a:xfrm>
          <a:prstGeom prst="rect">
            <a:avLst/>
          </a:prstGeom>
        </p:spPr>
      </p:pic>
      <p:sp>
        <p:nvSpPr>
          <p:cNvPr id="29" name="TextBox 28">
            <a:extLst>
              <a:ext uri="{FF2B5EF4-FFF2-40B4-BE49-F238E27FC236}">
                <a16:creationId xmlns:a16="http://schemas.microsoft.com/office/drawing/2014/main" id="{E01F73E2-6696-44F5-89E6-BEA8567DB495}"/>
              </a:ext>
            </a:extLst>
          </p:cNvPr>
          <p:cNvSpPr txBox="1"/>
          <p:nvPr/>
        </p:nvSpPr>
        <p:spPr>
          <a:xfrm>
            <a:off x="5284526" y="6020222"/>
            <a:ext cx="1622945"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Order Reviews</a:t>
            </a:r>
          </a:p>
        </p:txBody>
      </p:sp>
      <p:pic>
        <p:nvPicPr>
          <p:cNvPr id="31" name="Picture 30" descr="A picture containing clipart&#10;&#10;Description automatically generated">
            <a:extLst>
              <a:ext uri="{FF2B5EF4-FFF2-40B4-BE49-F238E27FC236}">
                <a16:creationId xmlns:a16="http://schemas.microsoft.com/office/drawing/2014/main" id="{AE45E4AC-DAE2-4A28-B72E-E01DBBF732EB}"/>
              </a:ext>
            </a:extLst>
          </p:cNvPr>
          <p:cNvPicPr>
            <a:picLocks noChangeAspect="1"/>
          </p:cNvPicPr>
          <p:nvPr/>
        </p:nvPicPr>
        <p:blipFill>
          <a:blip r:embed="rId12">
            <a:extLst>
              <a:ext uri="{837473B0-CC2E-450A-ABE3-18F120FF3D39}">
                <a1611:picAttrSrcUrl xmlns:a1611="http://schemas.microsoft.com/office/drawing/2016/11/main" r:id="rId13"/>
              </a:ext>
            </a:extLst>
          </a:blip>
          <a:stretch>
            <a:fillRect/>
          </a:stretch>
        </p:blipFill>
        <p:spPr>
          <a:xfrm>
            <a:off x="1119081" y="5028666"/>
            <a:ext cx="1799530" cy="643908"/>
          </a:xfrm>
          <a:prstGeom prst="rect">
            <a:avLst/>
          </a:prstGeom>
        </p:spPr>
      </p:pic>
      <p:sp>
        <p:nvSpPr>
          <p:cNvPr id="34" name="TextBox 33">
            <a:extLst>
              <a:ext uri="{FF2B5EF4-FFF2-40B4-BE49-F238E27FC236}">
                <a16:creationId xmlns:a16="http://schemas.microsoft.com/office/drawing/2014/main" id="{F818029D-CEBF-4A50-8235-C36A7E8177FF}"/>
              </a:ext>
            </a:extLst>
          </p:cNvPr>
          <p:cNvSpPr txBox="1"/>
          <p:nvPr/>
        </p:nvSpPr>
        <p:spPr>
          <a:xfrm>
            <a:off x="182235" y="5866552"/>
            <a:ext cx="314464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Customers from Acquisition</a:t>
            </a:r>
          </a:p>
        </p:txBody>
      </p:sp>
      <p:cxnSp>
        <p:nvCxnSpPr>
          <p:cNvPr id="42" name="Straight Connector 41">
            <a:extLst>
              <a:ext uri="{FF2B5EF4-FFF2-40B4-BE49-F238E27FC236}">
                <a16:creationId xmlns:a16="http://schemas.microsoft.com/office/drawing/2014/main" id="{6736C0D9-EC1D-48CE-A3F5-E824D32FD78B}"/>
              </a:ext>
            </a:extLst>
          </p:cNvPr>
          <p:cNvCxnSpPr>
            <a:cxnSpLocks/>
            <a:stCxn id="11" idx="6"/>
          </p:cNvCxnSpPr>
          <p:nvPr/>
        </p:nvCxnSpPr>
        <p:spPr>
          <a:xfrm flipV="1">
            <a:off x="6542088" y="1921690"/>
            <a:ext cx="3492895" cy="1371704"/>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91962F-A25C-4E31-95F1-C7C8036DF050}"/>
              </a:ext>
            </a:extLst>
          </p:cNvPr>
          <p:cNvCxnSpPr>
            <a:cxnSpLocks/>
            <a:endCxn id="11" idx="9"/>
          </p:cNvCxnSpPr>
          <p:nvPr/>
        </p:nvCxnSpPr>
        <p:spPr>
          <a:xfrm flipV="1">
            <a:off x="2499933" y="4009006"/>
            <a:ext cx="3127512" cy="904214"/>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F4C9A28-D433-4C04-891D-E148D19E8E25}"/>
              </a:ext>
            </a:extLst>
          </p:cNvPr>
          <p:cNvCxnSpPr>
            <a:cxnSpLocks/>
          </p:cNvCxnSpPr>
          <p:nvPr/>
        </p:nvCxnSpPr>
        <p:spPr>
          <a:xfrm flipV="1">
            <a:off x="6095996" y="4124300"/>
            <a:ext cx="0" cy="7889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269D9C4-748C-4B8F-93F7-F73B5F942B6A}"/>
              </a:ext>
            </a:extLst>
          </p:cNvPr>
          <p:cNvCxnSpPr>
            <a:cxnSpLocks/>
            <a:endCxn id="11" idx="10"/>
          </p:cNvCxnSpPr>
          <p:nvPr/>
        </p:nvCxnSpPr>
        <p:spPr>
          <a:xfrm>
            <a:off x="2184850" y="1715179"/>
            <a:ext cx="3442595" cy="1578215"/>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3318D58-A131-4C59-B7E3-CB4481040467}"/>
              </a:ext>
            </a:extLst>
          </p:cNvPr>
          <p:cNvCxnSpPr>
            <a:cxnSpLocks/>
          </p:cNvCxnSpPr>
          <p:nvPr/>
        </p:nvCxnSpPr>
        <p:spPr>
          <a:xfrm>
            <a:off x="6523423" y="4009006"/>
            <a:ext cx="2947889" cy="1255538"/>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76118A14-0678-4C9C-898D-126590949804}"/>
              </a:ext>
            </a:extLst>
          </p:cNvPr>
          <p:cNvSpPr txBox="1"/>
          <p:nvPr/>
        </p:nvSpPr>
        <p:spPr>
          <a:xfrm>
            <a:off x="6809863" y="3508433"/>
            <a:ext cx="2375010" cy="307777"/>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WideWorldimporters</a:t>
            </a:r>
          </a:p>
        </p:txBody>
      </p:sp>
      <p:pic>
        <p:nvPicPr>
          <p:cNvPr id="3" name="Picture 2" descr="A close up of a sign&#10;&#10;Description automatically generated">
            <a:extLst>
              <a:ext uri="{FF2B5EF4-FFF2-40B4-BE49-F238E27FC236}">
                <a16:creationId xmlns:a16="http://schemas.microsoft.com/office/drawing/2014/main" id="{13A13B8B-5F13-4AF2-B1BE-40E2756F4B5E}"/>
              </a:ext>
            </a:extLst>
          </p:cNvPr>
          <p:cNvPicPr>
            <a:picLocks noChangeAspect="1"/>
          </p:cNvPicPr>
          <p:nvPr/>
        </p:nvPicPr>
        <p:blipFill>
          <a:blip r:embed="rId14"/>
          <a:stretch>
            <a:fillRect/>
          </a:stretch>
        </p:blipFill>
        <p:spPr>
          <a:xfrm>
            <a:off x="5780842" y="1117437"/>
            <a:ext cx="780290" cy="780290"/>
          </a:xfrm>
          <a:prstGeom prst="rect">
            <a:avLst/>
          </a:prstGeom>
        </p:spPr>
      </p:pic>
      <p:cxnSp>
        <p:nvCxnSpPr>
          <p:cNvPr id="35" name="Straight Connector 34">
            <a:extLst>
              <a:ext uri="{FF2B5EF4-FFF2-40B4-BE49-F238E27FC236}">
                <a16:creationId xmlns:a16="http://schemas.microsoft.com/office/drawing/2014/main" id="{2C3DB9CA-8C6E-4E99-BF10-E3E8D660BF38}"/>
              </a:ext>
            </a:extLst>
          </p:cNvPr>
          <p:cNvCxnSpPr>
            <a:cxnSpLocks/>
          </p:cNvCxnSpPr>
          <p:nvPr/>
        </p:nvCxnSpPr>
        <p:spPr>
          <a:xfrm flipH="1" flipV="1">
            <a:off x="6067921" y="2000502"/>
            <a:ext cx="11230" cy="111071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485299E-DE80-49DB-AEFB-89F3194A3609}"/>
              </a:ext>
            </a:extLst>
          </p:cNvPr>
          <p:cNvSpPr txBox="1"/>
          <p:nvPr/>
        </p:nvSpPr>
        <p:spPr>
          <a:xfrm>
            <a:off x="6542088" y="1251317"/>
            <a:ext cx="2200987"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Modern StockItems</a:t>
            </a:r>
          </a:p>
        </p:txBody>
      </p:sp>
    </p:spTree>
    <p:extLst>
      <p:ext uri="{BB962C8B-B14F-4D97-AF65-F5344CB8AC3E}">
        <p14:creationId xmlns:p14="http://schemas.microsoft.com/office/powerpoint/2010/main" val="304342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5CF3B-983E-CA45-AB7C-45DFEE004F70}"/>
              </a:ext>
            </a:extLst>
          </p:cNvPr>
          <p:cNvSpPr>
            <a:spLocks noGrp="1"/>
          </p:cNvSpPr>
          <p:nvPr>
            <p:ph type="title"/>
          </p:nvPr>
        </p:nvSpPr>
        <p:spPr/>
        <p:txBody>
          <a:bodyPr/>
          <a:lstStyle/>
          <a:p>
            <a:r>
              <a:rPr lang="en-US" dirty="0"/>
              <a:t>Big Data Clusters in SQL Server 2019 – Public Preview</a:t>
            </a:r>
          </a:p>
        </p:txBody>
      </p:sp>
      <p:cxnSp>
        <p:nvCxnSpPr>
          <p:cNvPr id="29" name="Straight Connector 28">
            <a:extLst>
              <a:ext uri="{FF2B5EF4-FFF2-40B4-BE49-F238E27FC236}">
                <a16:creationId xmlns:a16="http://schemas.microsoft.com/office/drawing/2014/main" id="{58F4F72E-B980-854B-A820-9577646DB1C1}"/>
              </a:ext>
            </a:extLst>
          </p:cNvPr>
          <p:cNvCxnSpPr/>
          <p:nvPr/>
        </p:nvCxnSpPr>
        <p:spPr>
          <a:xfrm>
            <a:off x="4051880" y="1501428"/>
            <a:ext cx="0" cy="4937760"/>
          </a:xfrm>
          <a:prstGeom prst="line">
            <a:avLst/>
          </a:prstGeom>
          <a:ln w="9525">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16CA4950-4665-DE48-8042-8F244BF1BA4B}"/>
              </a:ext>
            </a:extLst>
          </p:cNvPr>
          <p:cNvCxnSpPr/>
          <p:nvPr/>
        </p:nvCxnSpPr>
        <p:spPr>
          <a:xfrm>
            <a:off x="8142440" y="1501428"/>
            <a:ext cx="0" cy="4937760"/>
          </a:xfrm>
          <a:prstGeom prst="line">
            <a:avLst/>
          </a:prstGeom>
          <a:ln w="9525">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21EF42A5-D378-43D0-B1E1-B3CC8DA47BE2}"/>
              </a:ext>
            </a:extLst>
          </p:cNvPr>
          <p:cNvSpPr txBox="1"/>
          <p:nvPr/>
        </p:nvSpPr>
        <p:spPr>
          <a:xfrm>
            <a:off x="4573524" y="1559089"/>
            <a:ext cx="3044952" cy="58477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Managed SQL Server, Spark, and data lake</a:t>
            </a:r>
          </a:p>
        </p:txBody>
      </p:sp>
      <p:sp>
        <p:nvSpPr>
          <p:cNvPr id="111" name="TextBox 110">
            <a:extLst>
              <a:ext uri="{FF2B5EF4-FFF2-40B4-BE49-F238E27FC236}">
                <a16:creationId xmlns:a16="http://schemas.microsoft.com/office/drawing/2014/main" id="{FD671B07-54DB-9048-BC27-1DC9D311CAA2}"/>
              </a:ext>
            </a:extLst>
          </p:cNvPr>
          <p:cNvSpPr txBox="1"/>
          <p:nvPr/>
        </p:nvSpPr>
        <p:spPr>
          <a:xfrm>
            <a:off x="4359800" y="5356532"/>
            <a:ext cx="3474720" cy="9079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Store high volume data in a data lake and access it easily using either SQL or Spark</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Management services, admin portal, and integrated security make it all easy to manage</a:t>
            </a:r>
          </a:p>
        </p:txBody>
      </p:sp>
      <p:sp>
        <p:nvSpPr>
          <p:cNvPr id="188" name="Rectangle 187">
            <a:extLst>
              <a:ext uri="{FF2B5EF4-FFF2-40B4-BE49-F238E27FC236}">
                <a16:creationId xmlns:a16="http://schemas.microsoft.com/office/drawing/2014/main" id="{D603C2D0-6400-C448-BA15-49D0AD68433C}"/>
              </a:ext>
            </a:extLst>
          </p:cNvPr>
          <p:cNvSpPr/>
          <p:nvPr/>
        </p:nvSpPr>
        <p:spPr>
          <a:xfrm>
            <a:off x="4942392" y="3438915"/>
            <a:ext cx="833342" cy="480131"/>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9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 </a:t>
            </a:r>
          </a:p>
        </p:txBody>
      </p:sp>
      <p:sp>
        <p:nvSpPr>
          <p:cNvPr id="24" name="TextBox 23">
            <a:extLst>
              <a:ext uri="{FF2B5EF4-FFF2-40B4-BE49-F238E27FC236}">
                <a16:creationId xmlns:a16="http://schemas.microsoft.com/office/drawing/2014/main" id="{44565CAF-231F-49AB-9EC9-739AB973B4EB}"/>
              </a:ext>
            </a:extLst>
          </p:cNvPr>
          <p:cNvSpPr txBox="1"/>
          <p:nvPr/>
        </p:nvSpPr>
        <p:spPr>
          <a:xfrm>
            <a:off x="689017" y="1559089"/>
            <a:ext cx="304495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Data virtualization</a:t>
            </a:r>
          </a:p>
        </p:txBody>
      </p:sp>
      <p:sp>
        <p:nvSpPr>
          <p:cNvPr id="69" name="TextBox 68">
            <a:extLst>
              <a:ext uri="{FF2B5EF4-FFF2-40B4-BE49-F238E27FC236}">
                <a16:creationId xmlns:a16="http://schemas.microsoft.com/office/drawing/2014/main" id="{909EA6A2-FB82-EA49-99C0-0AE167BE263F}"/>
              </a:ext>
            </a:extLst>
          </p:cNvPr>
          <p:cNvSpPr txBox="1"/>
          <p:nvPr/>
        </p:nvSpPr>
        <p:spPr>
          <a:xfrm>
            <a:off x="269240" y="5356532"/>
            <a:ext cx="3474720" cy="907941"/>
          </a:xfrm>
          <a:prstGeom prst="rect">
            <a:avLst/>
          </a:prstGeom>
          <a:noFill/>
        </p:spPr>
        <p:txBody>
          <a:bodyPr wrap="square" rtlCol="0" anchor="t">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EAEAEA">
                    <a:lumMod val="10000"/>
                  </a:srgbClr>
                </a:solidFill>
                <a:effectLst/>
                <a:uLnTx/>
                <a:uFillTx/>
                <a:latin typeface="Segoe UI" panose="020B0502040204020203" pitchFamily="34" charset="0"/>
                <a:ea typeface="+mn-ea"/>
                <a:cs typeface="Segoe UI" panose="020B0502040204020203" pitchFamily="34" charset="0"/>
              </a:rPr>
              <a:t>Combine data from many sources without moving or replicating it</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EAEAEA">
                    <a:lumMod val="10000"/>
                  </a:srgbClr>
                </a:solidFill>
                <a:effectLst/>
                <a:uLnTx/>
                <a:uFillTx/>
                <a:latin typeface="Segoe UI" panose="020B0502040204020203" pitchFamily="34" charset="0"/>
                <a:ea typeface="+mn-ea"/>
                <a:cs typeface="Segoe UI" panose="020B0502040204020203" pitchFamily="34" charset="0"/>
              </a:rPr>
              <a:t>Scale out compute and caching to boost performance</a:t>
            </a:r>
          </a:p>
        </p:txBody>
      </p:sp>
      <p:sp>
        <p:nvSpPr>
          <p:cNvPr id="137" name="TextBox 136">
            <a:extLst>
              <a:ext uri="{FF2B5EF4-FFF2-40B4-BE49-F238E27FC236}">
                <a16:creationId xmlns:a16="http://schemas.microsoft.com/office/drawing/2014/main" id="{996E2F63-C1CF-3247-A85C-66F26332A0D0}"/>
              </a:ext>
            </a:extLst>
          </p:cNvPr>
          <p:cNvSpPr txBox="1"/>
          <p:nvPr/>
        </p:nvSpPr>
        <p:spPr>
          <a:xfrm>
            <a:off x="1890237" y="2864692"/>
            <a:ext cx="642514" cy="261610"/>
          </a:xfrm>
          <a:prstGeom prst="rect">
            <a:avLst/>
          </a:prstGeom>
          <a:noFill/>
          <a:ln>
            <a:noFill/>
          </a:ln>
        </p:spPr>
        <p:txBody>
          <a:bodyPr wrap="square"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T-SQL</a:t>
            </a:r>
          </a:p>
        </p:txBody>
      </p:sp>
      <p:sp>
        <p:nvSpPr>
          <p:cNvPr id="138" name="TextBox 137">
            <a:extLst>
              <a:ext uri="{FF2B5EF4-FFF2-40B4-BE49-F238E27FC236}">
                <a16:creationId xmlns:a16="http://schemas.microsoft.com/office/drawing/2014/main" id="{D8B24D6B-F35C-0C46-87C9-D7D42C27894E}"/>
              </a:ext>
            </a:extLst>
          </p:cNvPr>
          <p:cNvSpPr txBox="1"/>
          <p:nvPr/>
        </p:nvSpPr>
        <p:spPr>
          <a:xfrm>
            <a:off x="917787" y="2783437"/>
            <a:ext cx="777240" cy="261610"/>
          </a:xfrm>
          <a:prstGeom prst="rect">
            <a:avLst/>
          </a:prstGeom>
          <a:noFill/>
          <a:ln>
            <a:noFill/>
          </a:ln>
        </p:spPr>
        <p:txBody>
          <a:bodyPr wrap="square" lIns="91440" tIns="45720" rIns="91440"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Analytics</a:t>
            </a:r>
          </a:p>
        </p:txBody>
      </p:sp>
      <p:sp>
        <p:nvSpPr>
          <p:cNvPr id="139" name="TextBox 138">
            <a:extLst>
              <a:ext uri="{FF2B5EF4-FFF2-40B4-BE49-F238E27FC236}">
                <a16:creationId xmlns:a16="http://schemas.microsoft.com/office/drawing/2014/main" id="{7E448BC4-AE39-7F42-9EFA-989CFA41489E}"/>
              </a:ext>
            </a:extLst>
          </p:cNvPr>
          <p:cNvSpPr txBox="1"/>
          <p:nvPr/>
        </p:nvSpPr>
        <p:spPr>
          <a:xfrm>
            <a:off x="2727961" y="2783437"/>
            <a:ext cx="777240" cy="261610"/>
          </a:xfrm>
          <a:prstGeom prst="rect">
            <a:avLst/>
          </a:prstGeom>
          <a:noFill/>
          <a:ln>
            <a:noFill/>
          </a:ln>
        </p:spPr>
        <p:txBody>
          <a:bodyPr wrap="square" lIns="91440" tIns="45720" rIns="91440"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Apps</a:t>
            </a:r>
          </a:p>
        </p:txBody>
      </p:sp>
      <p:sp>
        <p:nvSpPr>
          <p:cNvPr id="140" name="TextBox 139">
            <a:extLst>
              <a:ext uri="{FF2B5EF4-FFF2-40B4-BE49-F238E27FC236}">
                <a16:creationId xmlns:a16="http://schemas.microsoft.com/office/drawing/2014/main" id="{450E5ADC-AF69-E249-843C-3953655DD238}"/>
              </a:ext>
            </a:extLst>
          </p:cNvPr>
          <p:cNvSpPr txBox="1"/>
          <p:nvPr/>
        </p:nvSpPr>
        <p:spPr>
          <a:xfrm>
            <a:off x="626685" y="4665096"/>
            <a:ext cx="859066" cy="507831"/>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2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Open database connectivity</a:t>
            </a:r>
          </a:p>
        </p:txBody>
      </p:sp>
      <p:sp>
        <p:nvSpPr>
          <p:cNvPr id="141" name="TextBox 140">
            <a:extLst>
              <a:ext uri="{FF2B5EF4-FFF2-40B4-BE49-F238E27FC236}">
                <a16:creationId xmlns:a16="http://schemas.microsoft.com/office/drawing/2014/main" id="{F1B1CD1D-05A2-B94E-A7E8-687ABEE8DB37}"/>
              </a:ext>
            </a:extLst>
          </p:cNvPr>
          <p:cNvSpPr txBox="1"/>
          <p:nvPr/>
        </p:nvSpPr>
        <p:spPr>
          <a:xfrm>
            <a:off x="1389664" y="4665096"/>
            <a:ext cx="859066"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NoSQL</a:t>
            </a:r>
          </a:p>
        </p:txBody>
      </p:sp>
      <p:sp>
        <p:nvSpPr>
          <p:cNvPr id="142" name="TextBox 141">
            <a:extLst>
              <a:ext uri="{FF2B5EF4-FFF2-40B4-BE49-F238E27FC236}">
                <a16:creationId xmlns:a16="http://schemas.microsoft.com/office/drawing/2014/main" id="{0A9C9BEE-EAEE-1F40-86C6-EA6C67267265}"/>
              </a:ext>
            </a:extLst>
          </p:cNvPr>
          <p:cNvSpPr txBox="1"/>
          <p:nvPr/>
        </p:nvSpPr>
        <p:spPr>
          <a:xfrm>
            <a:off x="2152643" y="4665096"/>
            <a:ext cx="859066"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2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Relational databases</a:t>
            </a:r>
          </a:p>
        </p:txBody>
      </p:sp>
      <p:sp>
        <p:nvSpPr>
          <p:cNvPr id="144" name="TextBox 143">
            <a:extLst>
              <a:ext uri="{FF2B5EF4-FFF2-40B4-BE49-F238E27FC236}">
                <a16:creationId xmlns:a16="http://schemas.microsoft.com/office/drawing/2014/main" id="{C7B49734-72A9-0F4D-8A09-F5FA3A4686A0}"/>
              </a:ext>
            </a:extLst>
          </p:cNvPr>
          <p:cNvSpPr txBox="1"/>
          <p:nvPr/>
        </p:nvSpPr>
        <p:spPr>
          <a:xfrm>
            <a:off x="2915621" y="4665096"/>
            <a:ext cx="859066"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HDFS</a:t>
            </a:r>
          </a:p>
        </p:txBody>
      </p:sp>
      <p:grpSp>
        <p:nvGrpSpPr>
          <p:cNvPr id="295" name="Group 294">
            <a:extLst>
              <a:ext uri="{FF2B5EF4-FFF2-40B4-BE49-F238E27FC236}">
                <a16:creationId xmlns:a16="http://schemas.microsoft.com/office/drawing/2014/main" id="{6E9AE9D5-EADA-E045-A81D-96DCFCA54440}"/>
              </a:ext>
            </a:extLst>
          </p:cNvPr>
          <p:cNvGrpSpPr/>
          <p:nvPr/>
        </p:nvGrpSpPr>
        <p:grpSpPr>
          <a:xfrm flipH="1">
            <a:off x="2917870" y="2360371"/>
            <a:ext cx="397423" cy="398542"/>
            <a:chOff x="4825203" y="4636641"/>
            <a:chExt cx="484632" cy="485997"/>
          </a:xfrm>
          <a:noFill/>
        </p:grpSpPr>
        <p:grpSp>
          <p:nvGrpSpPr>
            <p:cNvPr id="300" name="Group 299">
              <a:extLst>
                <a:ext uri="{FF2B5EF4-FFF2-40B4-BE49-F238E27FC236}">
                  <a16:creationId xmlns:a16="http://schemas.microsoft.com/office/drawing/2014/main" id="{64C5395F-97F6-4945-BFC3-E13F14A47655}"/>
                </a:ext>
              </a:extLst>
            </p:cNvPr>
            <p:cNvGrpSpPr/>
            <p:nvPr/>
          </p:nvGrpSpPr>
          <p:grpSpPr>
            <a:xfrm>
              <a:off x="4825203" y="4636641"/>
              <a:ext cx="484632" cy="485997"/>
              <a:chOff x="2107244" y="1575258"/>
              <a:chExt cx="310993" cy="264555"/>
            </a:xfrm>
            <a:grpFill/>
          </p:grpSpPr>
          <p:sp>
            <p:nvSpPr>
              <p:cNvPr id="302" name="Rectangle 9">
                <a:extLst>
                  <a:ext uri="{FF2B5EF4-FFF2-40B4-BE49-F238E27FC236}">
                    <a16:creationId xmlns:a16="http://schemas.microsoft.com/office/drawing/2014/main" id="{36F5E504-BA0C-C84E-B327-B28B55AFE4B9}"/>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303" name="Line 10">
                <a:extLst>
                  <a:ext uri="{FF2B5EF4-FFF2-40B4-BE49-F238E27FC236}">
                    <a16:creationId xmlns:a16="http://schemas.microsoft.com/office/drawing/2014/main" id="{175060C1-818F-DA45-B77F-78025741975B}"/>
                  </a:ext>
                </a:extLst>
              </p:cNvPr>
              <p:cNvSpPr>
                <a:spLocks noChangeShapeType="1"/>
              </p:cNvSpPr>
              <p:nvPr/>
            </p:nvSpPr>
            <p:spPr bwMode="auto">
              <a:xfrm flipH="1">
                <a:off x="2107244" y="1651824"/>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301" name="Oval 300">
              <a:extLst>
                <a:ext uri="{FF2B5EF4-FFF2-40B4-BE49-F238E27FC236}">
                  <a16:creationId xmlns:a16="http://schemas.microsoft.com/office/drawing/2014/main" id="{A7BE8F3F-292D-A741-AF08-E1A07574D69E}"/>
                </a:ext>
              </a:extLst>
            </p:cNvPr>
            <p:cNvSpPr/>
            <p:nvPr/>
          </p:nvSpPr>
          <p:spPr bwMode="auto">
            <a:xfrm>
              <a:off x="4865134" y="4679796"/>
              <a:ext cx="45089" cy="45089"/>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cxnSp>
        <p:nvCxnSpPr>
          <p:cNvPr id="305" name="Straight Arrow Connector 304">
            <a:extLst>
              <a:ext uri="{FF2B5EF4-FFF2-40B4-BE49-F238E27FC236}">
                <a16:creationId xmlns:a16="http://schemas.microsoft.com/office/drawing/2014/main" id="{93870123-062F-0642-AB6D-B500986F3587}"/>
              </a:ext>
            </a:extLst>
          </p:cNvPr>
          <p:cNvCxnSpPr>
            <a:cxnSpLocks/>
            <a:endCxn id="137" idx="0"/>
          </p:cNvCxnSpPr>
          <p:nvPr/>
        </p:nvCxnSpPr>
        <p:spPr>
          <a:xfrm>
            <a:off x="2211494" y="2631588"/>
            <a:ext cx="0" cy="233104"/>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B5413457-F720-E640-8F1A-72821A5E2A90}"/>
              </a:ext>
            </a:extLst>
          </p:cNvPr>
          <p:cNvCxnSpPr>
            <a:cxnSpLocks/>
          </p:cNvCxnSpPr>
          <p:nvPr/>
        </p:nvCxnSpPr>
        <p:spPr>
          <a:xfrm>
            <a:off x="2211494" y="3141329"/>
            <a:ext cx="0" cy="201806"/>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8247F14E-3335-5147-B519-467EB4EADAF9}"/>
              </a:ext>
            </a:extLst>
          </p:cNvPr>
          <p:cNvCxnSpPr>
            <a:cxnSpLocks/>
          </p:cNvCxnSpPr>
          <p:nvPr/>
        </p:nvCxnSpPr>
        <p:spPr>
          <a:xfrm>
            <a:off x="1821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FA972875-1631-2F4A-A06E-BCAD1DB4FFFC}"/>
              </a:ext>
            </a:extLst>
          </p:cNvPr>
          <p:cNvCxnSpPr>
            <a:cxnSpLocks/>
          </p:cNvCxnSpPr>
          <p:nvPr/>
        </p:nvCxnSpPr>
        <p:spPr>
          <a:xfrm>
            <a:off x="1059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EAE87EA8-AC50-FD45-A656-D7A9B1E3FCC0}"/>
              </a:ext>
            </a:extLst>
          </p:cNvPr>
          <p:cNvCxnSpPr>
            <a:cxnSpLocks/>
          </p:cNvCxnSpPr>
          <p:nvPr/>
        </p:nvCxnSpPr>
        <p:spPr>
          <a:xfrm>
            <a:off x="2583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5EB09142-47A6-5745-B514-8EDD58EEF510}"/>
              </a:ext>
            </a:extLst>
          </p:cNvPr>
          <p:cNvCxnSpPr>
            <a:cxnSpLocks/>
          </p:cNvCxnSpPr>
          <p:nvPr/>
        </p:nvCxnSpPr>
        <p:spPr>
          <a:xfrm>
            <a:off x="3345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7D2F3FF-DE8B-214E-9A0D-D6163369EAB8}"/>
              </a:ext>
            </a:extLst>
          </p:cNvPr>
          <p:cNvCxnSpPr/>
          <p:nvPr/>
        </p:nvCxnSpPr>
        <p:spPr>
          <a:xfrm>
            <a:off x="1660235" y="2631588"/>
            <a:ext cx="1102519" cy="0"/>
          </a:xfrm>
          <a:prstGeom prst="line">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418F3074-2783-44AA-8129-75B4CD73902D}"/>
              </a:ext>
            </a:extLst>
          </p:cNvPr>
          <p:cNvSpPr txBox="1"/>
          <p:nvPr/>
        </p:nvSpPr>
        <p:spPr>
          <a:xfrm>
            <a:off x="8458029" y="1559089"/>
            <a:ext cx="304495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Complete AI platform</a:t>
            </a:r>
          </a:p>
        </p:txBody>
      </p:sp>
      <p:sp>
        <p:nvSpPr>
          <p:cNvPr id="109" name="TextBox 108">
            <a:extLst>
              <a:ext uri="{FF2B5EF4-FFF2-40B4-BE49-F238E27FC236}">
                <a16:creationId xmlns:a16="http://schemas.microsoft.com/office/drawing/2014/main" id="{251249E7-7D8E-3C48-B996-0327CD81F572}"/>
              </a:ext>
            </a:extLst>
          </p:cNvPr>
          <p:cNvSpPr txBox="1"/>
          <p:nvPr/>
        </p:nvSpPr>
        <p:spPr>
          <a:xfrm>
            <a:off x="8450360" y="5356532"/>
            <a:ext cx="3474720" cy="9079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Easily feed integrated data from many sources to your model training</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Ingest and prep data and then train, store, and operationalize your models all in one system</a:t>
            </a:r>
          </a:p>
        </p:txBody>
      </p:sp>
      <p:sp>
        <p:nvSpPr>
          <p:cNvPr id="66" name="Rectangle 65">
            <a:extLst>
              <a:ext uri="{FF2B5EF4-FFF2-40B4-BE49-F238E27FC236}">
                <a16:creationId xmlns:a16="http://schemas.microsoft.com/office/drawing/2014/main" id="{CD320337-C872-4AD2-A028-A34158B3C172}"/>
              </a:ext>
            </a:extLst>
          </p:cNvPr>
          <p:cNvSpPr/>
          <p:nvPr/>
        </p:nvSpPr>
        <p:spPr>
          <a:xfrm>
            <a:off x="917787" y="3394420"/>
            <a:ext cx="2587414" cy="33239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 External Tables</a:t>
            </a:r>
          </a:p>
        </p:txBody>
      </p:sp>
      <p:sp>
        <p:nvSpPr>
          <p:cNvPr id="67" name="Rectangle 66">
            <a:extLst>
              <a:ext uri="{FF2B5EF4-FFF2-40B4-BE49-F238E27FC236}">
                <a16:creationId xmlns:a16="http://schemas.microsoft.com/office/drawing/2014/main" id="{2D2C836D-6E37-4B3B-8028-29B2CFDFEF3A}"/>
              </a:ext>
            </a:extLst>
          </p:cNvPr>
          <p:cNvSpPr/>
          <p:nvPr/>
        </p:nvSpPr>
        <p:spPr>
          <a:xfrm>
            <a:off x="915072" y="4056307"/>
            <a:ext cx="2592842" cy="33239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Compute pools and data pools</a:t>
            </a:r>
          </a:p>
        </p:txBody>
      </p:sp>
      <p:sp>
        <p:nvSpPr>
          <p:cNvPr id="369" name="Rectangle 368">
            <a:extLst>
              <a:ext uri="{FF2B5EF4-FFF2-40B4-BE49-F238E27FC236}">
                <a16:creationId xmlns:a16="http://schemas.microsoft.com/office/drawing/2014/main" id="{57DDC20E-1636-4206-B46E-A3C8F447D7D5}"/>
              </a:ext>
            </a:extLst>
          </p:cNvPr>
          <p:cNvSpPr/>
          <p:nvPr/>
        </p:nvSpPr>
        <p:spPr>
          <a:xfrm>
            <a:off x="6451918" y="3434414"/>
            <a:ext cx="833342" cy="484632"/>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a:t>
            </a:r>
          </a:p>
        </p:txBody>
      </p:sp>
      <p:sp>
        <p:nvSpPr>
          <p:cNvPr id="373" name="Rectangle 372">
            <a:extLst>
              <a:ext uri="{FF2B5EF4-FFF2-40B4-BE49-F238E27FC236}">
                <a16:creationId xmlns:a16="http://schemas.microsoft.com/office/drawing/2014/main" id="{946D40BF-242F-49A4-BD47-C448C2E3B543}"/>
              </a:ext>
            </a:extLst>
          </p:cNvPr>
          <p:cNvSpPr/>
          <p:nvPr/>
        </p:nvSpPr>
        <p:spPr>
          <a:xfrm>
            <a:off x="4824873" y="4304261"/>
            <a:ext cx="2530114" cy="4616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137160" rIns="91440" bIns="13716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Scalable, shared storage (HDFS)</a:t>
            </a:r>
          </a:p>
        </p:txBody>
      </p:sp>
      <p:cxnSp>
        <p:nvCxnSpPr>
          <p:cNvPr id="4" name="Straight Arrow Connector 3">
            <a:extLst>
              <a:ext uri="{FF2B5EF4-FFF2-40B4-BE49-F238E27FC236}">
                <a16:creationId xmlns:a16="http://schemas.microsoft.com/office/drawing/2014/main" id="{D72CCD3F-ED23-AF41-A7CA-2B5754CDB5DF}"/>
              </a:ext>
            </a:extLst>
          </p:cNvPr>
          <p:cNvCxnSpPr>
            <a:cxnSpLocks/>
            <a:stCxn id="188" idx="2"/>
          </p:cNvCxnSpPr>
          <p:nvPr/>
        </p:nvCxnSpPr>
        <p:spPr>
          <a:xfrm>
            <a:off x="5359063" y="3919046"/>
            <a:ext cx="0" cy="383144"/>
          </a:xfrm>
          <a:prstGeom prst="straightConnector1">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D26FB5B9-D030-0841-8F63-338FC6A824D5}"/>
              </a:ext>
            </a:extLst>
          </p:cNvPr>
          <p:cNvCxnSpPr>
            <a:cxnSpLocks/>
            <a:stCxn id="369" idx="2"/>
          </p:cNvCxnSpPr>
          <p:nvPr/>
        </p:nvCxnSpPr>
        <p:spPr>
          <a:xfrm>
            <a:off x="6868589" y="3919046"/>
            <a:ext cx="0" cy="383144"/>
          </a:xfrm>
          <a:prstGeom prst="straightConnector1">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29" name="Group 128">
            <a:extLst>
              <a:ext uri="{FF2B5EF4-FFF2-40B4-BE49-F238E27FC236}">
                <a16:creationId xmlns:a16="http://schemas.microsoft.com/office/drawing/2014/main" id="{89A74961-EB4D-FA41-BEDD-0D24E0CBBD32}"/>
              </a:ext>
            </a:extLst>
          </p:cNvPr>
          <p:cNvGrpSpPr/>
          <p:nvPr/>
        </p:nvGrpSpPr>
        <p:grpSpPr>
          <a:xfrm flipH="1">
            <a:off x="1096943" y="2360371"/>
            <a:ext cx="418929" cy="405883"/>
            <a:chOff x="7157554" y="1735934"/>
            <a:chExt cx="397423" cy="398542"/>
          </a:xfrm>
        </p:grpSpPr>
        <p:grpSp>
          <p:nvGrpSpPr>
            <p:cNvPr id="130" name="Group 129">
              <a:extLst>
                <a:ext uri="{FF2B5EF4-FFF2-40B4-BE49-F238E27FC236}">
                  <a16:creationId xmlns:a16="http://schemas.microsoft.com/office/drawing/2014/main" id="{1A54012D-6AB4-5D4A-ABB2-C2C13BBC8D5D}"/>
                </a:ext>
              </a:extLst>
            </p:cNvPr>
            <p:cNvGrpSpPr/>
            <p:nvPr/>
          </p:nvGrpSpPr>
          <p:grpSpPr>
            <a:xfrm>
              <a:off x="7157554" y="1735934"/>
              <a:ext cx="397423" cy="398542"/>
              <a:chOff x="2107244" y="1575258"/>
              <a:chExt cx="310993" cy="264555"/>
            </a:xfrm>
            <a:solidFill>
              <a:srgbClr val="0078D7"/>
            </a:solidFill>
          </p:grpSpPr>
          <p:sp>
            <p:nvSpPr>
              <p:cNvPr id="135" name="Rectangle 9">
                <a:extLst>
                  <a:ext uri="{FF2B5EF4-FFF2-40B4-BE49-F238E27FC236}">
                    <a16:creationId xmlns:a16="http://schemas.microsoft.com/office/drawing/2014/main" id="{3A0A961E-AC84-E84B-A0BD-A4228683771E}"/>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43" name="Line 10">
                <a:extLst>
                  <a:ext uri="{FF2B5EF4-FFF2-40B4-BE49-F238E27FC236}">
                    <a16:creationId xmlns:a16="http://schemas.microsoft.com/office/drawing/2014/main" id="{314E8FEC-1AC3-9D4C-8F4C-018B27816C61}"/>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grpSp>
          <p:nvGrpSpPr>
            <p:cNvPr id="131" name="Group 130">
              <a:extLst>
                <a:ext uri="{FF2B5EF4-FFF2-40B4-BE49-F238E27FC236}">
                  <a16:creationId xmlns:a16="http://schemas.microsoft.com/office/drawing/2014/main" id="{7FCCA958-1E4E-A44D-9277-4C76459FB748}"/>
                </a:ext>
              </a:extLst>
            </p:cNvPr>
            <p:cNvGrpSpPr/>
            <p:nvPr/>
          </p:nvGrpSpPr>
          <p:grpSpPr>
            <a:xfrm>
              <a:off x="7264761" y="1903738"/>
              <a:ext cx="191394" cy="180132"/>
              <a:chOff x="2202934" y="1701907"/>
              <a:chExt cx="95690" cy="90061"/>
            </a:xfrm>
            <a:solidFill>
              <a:srgbClr val="50E6FF"/>
            </a:solidFill>
          </p:grpSpPr>
          <p:sp>
            <p:nvSpPr>
              <p:cNvPr id="133" name="Freeform 14">
                <a:extLst>
                  <a:ext uri="{FF2B5EF4-FFF2-40B4-BE49-F238E27FC236}">
                    <a16:creationId xmlns:a16="http://schemas.microsoft.com/office/drawing/2014/main" id="{26359BEC-B8B3-864E-AEAD-C2BFE4BABEE3}"/>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134" name="Line 15">
                <a:extLst>
                  <a:ext uri="{FF2B5EF4-FFF2-40B4-BE49-F238E27FC236}">
                    <a16:creationId xmlns:a16="http://schemas.microsoft.com/office/drawing/2014/main" id="{9EFF4E38-7AFF-9943-9BBB-46863914F01F}"/>
                  </a:ext>
                </a:extLst>
              </p:cNvPr>
              <p:cNvSpPr>
                <a:spLocks noChangeShapeType="1"/>
              </p:cNvSpPr>
              <p:nvPr/>
            </p:nvSpPr>
            <p:spPr bwMode="auto">
              <a:xfrm>
                <a:off x="2250779"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132" name="Oval 131">
              <a:extLst>
                <a:ext uri="{FF2B5EF4-FFF2-40B4-BE49-F238E27FC236}">
                  <a16:creationId xmlns:a16="http://schemas.microsoft.com/office/drawing/2014/main" id="{A30D409A-C217-224E-AD30-F2395B4D5F85}"/>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20" name="TextBox 119">
            <a:extLst>
              <a:ext uri="{FF2B5EF4-FFF2-40B4-BE49-F238E27FC236}">
                <a16:creationId xmlns:a16="http://schemas.microsoft.com/office/drawing/2014/main" id="{8836DFBA-37C9-479B-956F-1F925E881159}"/>
              </a:ext>
            </a:extLst>
          </p:cNvPr>
          <p:cNvSpPr txBox="1"/>
          <p:nvPr/>
        </p:nvSpPr>
        <p:spPr>
          <a:xfrm>
            <a:off x="8601119" y="4618930"/>
            <a:ext cx="860613"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External data sources</a:t>
            </a:r>
          </a:p>
        </p:txBody>
      </p:sp>
      <p:cxnSp>
        <p:nvCxnSpPr>
          <p:cNvPr id="150" name="Straight Arrow Connector 149">
            <a:extLst>
              <a:ext uri="{FF2B5EF4-FFF2-40B4-BE49-F238E27FC236}">
                <a16:creationId xmlns:a16="http://schemas.microsoft.com/office/drawing/2014/main" id="{8AE19E8E-8DE1-4020-968E-2839290A5661}"/>
              </a:ext>
            </a:extLst>
          </p:cNvPr>
          <p:cNvCxnSpPr>
            <a:cxnSpLocks/>
          </p:cNvCxnSpPr>
          <p:nvPr/>
        </p:nvCxnSpPr>
        <p:spPr>
          <a:xfrm>
            <a:off x="9030847" y="4215596"/>
            <a:ext cx="0" cy="361483"/>
          </a:xfrm>
          <a:prstGeom prst="straightConnector1">
            <a:avLst/>
          </a:prstGeom>
          <a:ln w="12700">
            <a:solidFill>
              <a:srgbClr val="75757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4" name="Rectangle 153">
            <a:extLst>
              <a:ext uri="{FF2B5EF4-FFF2-40B4-BE49-F238E27FC236}">
                <a16:creationId xmlns:a16="http://schemas.microsoft.com/office/drawing/2014/main" id="{5400614B-12F1-45C9-A326-F6E6AD20B3DD}"/>
              </a:ext>
            </a:extLst>
          </p:cNvPr>
          <p:cNvSpPr/>
          <p:nvPr/>
        </p:nvSpPr>
        <p:spPr>
          <a:xfrm>
            <a:off x="4655598" y="2616867"/>
            <a:ext cx="2899056" cy="2326402"/>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tIns="137160" bIns="137160" rtlCol="0" anchor="t"/>
          <a:lstStyle/>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US" sz="105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Admin portal and management services</a:t>
            </a:r>
          </a:p>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US" sz="105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Integrated AD-based security</a:t>
            </a:r>
          </a:p>
        </p:txBody>
      </p:sp>
      <p:sp>
        <p:nvSpPr>
          <p:cNvPr id="155" name="Rectangle 154">
            <a:extLst>
              <a:ext uri="{FF2B5EF4-FFF2-40B4-BE49-F238E27FC236}">
                <a16:creationId xmlns:a16="http://schemas.microsoft.com/office/drawing/2014/main" id="{B0456595-5008-4CE9-995C-46001A0F674C}"/>
              </a:ext>
            </a:extLst>
          </p:cNvPr>
          <p:cNvSpPr/>
          <p:nvPr/>
        </p:nvSpPr>
        <p:spPr>
          <a:xfrm>
            <a:off x="8601118" y="3645026"/>
            <a:ext cx="1289187" cy="5170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ML Services</a:t>
            </a:r>
          </a:p>
        </p:txBody>
      </p:sp>
      <p:sp>
        <p:nvSpPr>
          <p:cNvPr id="157" name="Rectangle 156">
            <a:extLst>
              <a:ext uri="{FF2B5EF4-FFF2-40B4-BE49-F238E27FC236}">
                <a16:creationId xmlns:a16="http://schemas.microsoft.com/office/drawing/2014/main" id="{B77E1B17-BF46-4AE7-89D4-23B766B2BDF9}"/>
              </a:ext>
            </a:extLst>
          </p:cNvPr>
          <p:cNvSpPr/>
          <p:nvPr/>
        </p:nvSpPr>
        <p:spPr>
          <a:xfrm>
            <a:off x="10271434" y="3645026"/>
            <a:ext cx="1289187" cy="5170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&amp;</a:t>
            </a:r>
            <a:b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b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ML</a:t>
            </a:r>
          </a:p>
        </p:txBody>
      </p:sp>
      <p:sp>
        <p:nvSpPr>
          <p:cNvPr id="159" name="TextBox 158">
            <a:extLst>
              <a:ext uri="{FF2B5EF4-FFF2-40B4-BE49-F238E27FC236}">
                <a16:creationId xmlns:a16="http://schemas.microsoft.com/office/drawing/2014/main" id="{8E500573-8878-4323-B960-1D11E987A800}"/>
              </a:ext>
            </a:extLst>
          </p:cNvPr>
          <p:cNvSpPr txBox="1"/>
          <p:nvPr/>
        </p:nvSpPr>
        <p:spPr>
          <a:xfrm>
            <a:off x="9650563" y="4618930"/>
            <a:ext cx="860613"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HDFS</a:t>
            </a:r>
          </a:p>
        </p:txBody>
      </p:sp>
      <p:sp>
        <p:nvSpPr>
          <p:cNvPr id="166" name="TextBox 165">
            <a:extLst>
              <a:ext uri="{FF2B5EF4-FFF2-40B4-BE49-F238E27FC236}">
                <a16:creationId xmlns:a16="http://schemas.microsoft.com/office/drawing/2014/main" id="{B7CB1191-738C-41B1-B4CE-0FC46DDB5554}"/>
              </a:ext>
            </a:extLst>
          </p:cNvPr>
          <p:cNvSpPr txBox="1"/>
          <p:nvPr/>
        </p:nvSpPr>
        <p:spPr>
          <a:xfrm>
            <a:off x="9485755" y="3045047"/>
            <a:ext cx="1263866"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REST API containers for models</a:t>
            </a:r>
          </a:p>
        </p:txBody>
      </p:sp>
      <p:grpSp>
        <p:nvGrpSpPr>
          <p:cNvPr id="34" name="Group 33">
            <a:extLst>
              <a:ext uri="{FF2B5EF4-FFF2-40B4-BE49-F238E27FC236}">
                <a16:creationId xmlns:a16="http://schemas.microsoft.com/office/drawing/2014/main" id="{3D0B1805-BE33-498F-B11E-F82C596D94AC}"/>
              </a:ext>
            </a:extLst>
          </p:cNvPr>
          <p:cNvGrpSpPr/>
          <p:nvPr/>
        </p:nvGrpSpPr>
        <p:grpSpPr>
          <a:xfrm>
            <a:off x="9503913" y="2689510"/>
            <a:ext cx="353463" cy="313979"/>
            <a:chOff x="8553451" y="2776608"/>
            <a:chExt cx="570138" cy="506450"/>
          </a:xfrm>
        </p:grpSpPr>
        <p:grpSp>
          <p:nvGrpSpPr>
            <p:cNvPr id="33" name="Group 32">
              <a:extLst>
                <a:ext uri="{FF2B5EF4-FFF2-40B4-BE49-F238E27FC236}">
                  <a16:creationId xmlns:a16="http://schemas.microsoft.com/office/drawing/2014/main" id="{C0B88598-3B49-434E-8D8A-4458F85480DE}"/>
                </a:ext>
              </a:extLst>
            </p:cNvPr>
            <p:cNvGrpSpPr/>
            <p:nvPr/>
          </p:nvGrpSpPr>
          <p:grpSpPr>
            <a:xfrm>
              <a:off x="8640346" y="2855984"/>
              <a:ext cx="396348" cy="347698"/>
              <a:chOff x="8634499" y="2855984"/>
              <a:chExt cx="396348" cy="347698"/>
            </a:xfrm>
          </p:grpSpPr>
          <p:grpSp>
            <p:nvGrpSpPr>
              <p:cNvPr id="124" name="Group 123">
                <a:extLst>
                  <a:ext uri="{FF2B5EF4-FFF2-40B4-BE49-F238E27FC236}">
                    <a16:creationId xmlns:a16="http://schemas.microsoft.com/office/drawing/2014/main" id="{60125BD9-2021-471E-B8BA-D241E7DBB1C9}"/>
                  </a:ext>
                </a:extLst>
              </p:cNvPr>
              <p:cNvGrpSpPr/>
              <p:nvPr/>
            </p:nvGrpSpPr>
            <p:grpSpPr>
              <a:xfrm flipH="1">
                <a:off x="8634499" y="2855984"/>
                <a:ext cx="396348" cy="347698"/>
                <a:chOff x="2107244" y="1575258"/>
                <a:chExt cx="310993" cy="264555"/>
              </a:xfrm>
              <a:noFill/>
            </p:grpSpPr>
            <p:sp>
              <p:nvSpPr>
                <p:cNvPr id="145" name="Rectangle 9">
                  <a:extLst>
                    <a:ext uri="{FF2B5EF4-FFF2-40B4-BE49-F238E27FC236}">
                      <a16:creationId xmlns:a16="http://schemas.microsoft.com/office/drawing/2014/main" id="{06A1BC69-367C-46D0-85F9-27111FE90F97}"/>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46" name="Line 10">
                  <a:extLst>
                    <a:ext uri="{FF2B5EF4-FFF2-40B4-BE49-F238E27FC236}">
                      <a16:creationId xmlns:a16="http://schemas.microsoft.com/office/drawing/2014/main" id="{1D75A889-F1BA-451F-AF9B-7635F4E8FAF3}"/>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25" name="Oval 124">
                <a:extLst>
                  <a:ext uri="{FF2B5EF4-FFF2-40B4-BE49-F238E27FC236}">
                    <a16:creationId xmlns:a16="http://schemas.microsoft.com/office/drawing/2014/main" id="{8E2145CD-97E8-42A8-955E-34FA0D8A0D90}"/>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47" name="Rectangle 146">
              <a:extLst>
                <a:ext uri="{FF2B5EF4-FFF2-40B4-BE49-F238E27FC236}">
                  <a16:creationId xmlns:a16="http://schemas.microsoft.com/office/drawing/2014/main" id="{C78895F3-CBB7-4EE2-96E6-4DA4F9191326}"/>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cxnSp>
        <p:nvCxnSpPr>
          <p:cNvPr id="151" name="Straight Arrow Connector 150">
            <a:extLst>
              <a:ext uri="{FF2B5EF4-FFF2-40B4-BE49-F238E27FC236}">
                <a16:creationId xmlns:a16="http://schemas.microsoft.com/office/drawing/2014/main" id="{CC00280C-55BB-499F-B526-38BF79E857A8}"/>
              </a:ext>
            </a:extLst>
          </p:cNvPr>
          <p:cNvCxnSpPr>
            <a:cxnSpLocks/>
          </p:cNvCxnSpPr>
          <p:nvPr/>
        </p:nvCxnSpPr>
        <p:spPr>
          <a:xfrm>
            <a:off x="2211494" y="3790479"/>
            <a:ext cx="0" cy="201806"/>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00F84E72-32F2-4EA0-A8E0-A60B9D7736C9}"/>
              </a:ext>
            </a:extLst>
          </p:cNvPr>
          <p:cNvCxnSpPr>
            <a:cxnSpLocks/>
          </p:cNvCxnSpPr>
          <p:nvPr/>
        </p:nvCxnSpPr>
        <p:spPr>
          <a:xfrm rot="5400000">
            <a:off x="10185853" y="3480478"/>
            <a:ext cx="11247" cy="1461802"/>
          </a:xfrm>
          <a:prstGeom prst="bentConnector3">
            <a:avLst>
              <a:gd name="adj1" fmla="val 2041967"/>
            </a:avLst>
          </a:prstGeom>
          <a:ln w="12700">
            <a:solidFill>
              <a:srgbClr val="757575"/>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5490740A-E880-4EC4-ACB3-302F97151CFD}"/>
              </a:ext>
            </a:extLst>
          </p:cNvPr>
          <p:cNvCxnSpPr>
            <a:cxnSpLocks/>
          </p:cNvCxnSpPr>
          <p:nvPr/>
        </p:nvCxnSpPr>
        <p:spPr>
          <a:xfrm>
            <a:off x="10087609" y="4436513"/>
            <a:ext cx="0" cy="135124"/>
          </a:xfrm>
          <a:prstGeom prst="straightConnector1">
            <a:avLst/>
          </a:prstGeom>
          <a:ln w="12700">
            <a:solidFill>
              <a:srgbClr val="75757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7" name="Group 166">
            <a:extLst>
              <a:ext uri="{FF2B5EF4-FFF2-40B4-BE49-F238E27FC236}">
                <a16:creationId xmlns:a16="http://schemas.microsoft.com/office/drawing/2014/main" id="{7D93EF47-0D74-4EC3-8D55-2965972CB021}"/>
              </a:ext>
            </a:extLst>
          </p:cNvPr>
          <p:cNvGrpSpPr/>
          <p:nvPr/>
        </p:nvGrpSpPr>
        <p:grpSpPr>
          <a:xfrm>
            <a:off x="9940957" y="2689510"/>
            <a:ext cx="353463" cy="313979"/>
            <a:chOff x="8553451" y="2776608"/>
            <a:chExt cx="570138" cy="506450"/>
          </a:xfrm>
        </p:grpSpPr>
        <p:grpSp>
          <p:nvGrpSpPr>
            <p:cNvPr id="168" name="Group 167">
              <a:extLst>
                <a:ext uri="{FF2B5EF4-FFF2-40B4-BE49-F238E27FC236}">
                  <a16:creationId xmlns:a16="http://schemas.microsoft.com/office/drawing/2014/main" id="{6DA0190B-CECE-40CB-AB65-F45A6C73F3E4}"/>
                </a:ext>
              </a:extLst>
            </p:cNvPr>
            <p:cNvGrpSpPr/>
            <p:nvPr/>
          </p:nvGrpSpPr>
          <p:grpSpPr>
            <a:xfrm>
              <a:off x="8640346" y="2855984"/>
              <a:ext cx="396348" cy="347698"/>
              <a:chOff x="8634499" y="2855984"/>
              <a:chExt cx="396348" cy="347698"/>
            </a:xfrm>
          </p:grpSpPr>
          <p:grpSp>
            <p:nvGrpSpPr>
              <p:cNvPr id="170" name="Group 169">
                <a:extLst>
                  <a:ext uri="{FF2B5EF4-FFF2-40B4-BE49-F238E27FC236}">
                    <a16:creationId xmlns:a16="http://schemas.microsoft.com/office/drawing/2014/main" id="{00846211-35B6-4B59-AEDB-7F48C9FC5390}"/>
                  </a:ext>
                </a:extLst>
              </p:cNvPr>
              <p:cNvGrpSpPr/>
              <p:nvPr/>
            </p:nvGrpSpPr>
            <p:grpSpPr>
              <a:xfrm flipH="1">
                <a:off x="8634499" y="2855984"/>
                <a:ext cx="396348" cy="347698"/>
                <a:chOff x="2107244" y="1575258"/>
                <a:chExt cx="310993" cy="264555"/>
              </a:xfrm>
              <a:noFill/>
            </p:grpSpPr>
            <p:sp>
              <p:nvSpPr>
                <p:cNvPr id="172" name="Rectangle 9">
                  <a:extLst>
                    <a:ext uri="{FF2B5EF4-FFF2-40B4-BE49-F238E27FC236}">
                      <a16:creationId xmlns:a16="http://schemas.microsoft.com/office/drawing/2014/main" id="{45CF2323-516C-4BCC-AB18-5DABC99D7FC9}"/>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73" name="Line 10">
                  <a:extLst>
                    <a:ext uri="{FF2B5EF4-FFF2-40B4-BE49-F238E27FC236}">
                      <a16:creationId xmlns:a16="http://schemas.microsoft.com/office/drawing/2014/main" id="{1EA50FB0-2DF5-4F7B-A818-5638993E1465}"/>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71" name="Oval 170">
                <a:extLst>
                  <a:ext uri="{FF2B5EF4-FFF2-40B4-BE49-F238E27FC236}">
                    <a16:creationId xmlns:a16="http://schemas.microsoft.com/office/drawing/2014/main" id="{CF62F851-1D32-4390-AFEF-D96831B97897}"/>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69" name="Rectangle 168">
              <a:extLst>
                <a:ext uri="{FF2B5EF4-FFF2-40B4-BE49-F238E27FC236}">
                  <a16:creationId xmlns:a16="http://schemas.microsoft.com/office/drawing/2014/main" id="{E32A1CA9-8034-49F9-9CF3-CCDCCE59180B}"/>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74" name="Group 173">
            <a:extLst>
              <a:ext uri="{FF2B5EF4-FFF2-40B4-BE49-F238E27FC236}">
                <a16:creationId xmlns:a16="http://schemas.microsoft.com/office/drawing/2014/main" id="{5E60695D-7509-41A8-86C4-EFAE306FB139}"/>
              </a:ext>
            </a:extLst>
          </p:cNvPr>
          <p:cNvGrpSpPr/>
          <p:nvPr/>
        </p:nvGrpSpPr>
        <p:grpSpPr>
          <a:xfrm>
            <a:off x="10378002" y="2689510"/>
            <a:ext cx="353463" cy="313979"/>
            <a:chOff x="8553451" y="2776608"/>
            <a:chExt cx="570138" cy="506450"/>
          </a:xfrm>
        </p:grpSpPr>
        <p:grpSp>
          <p:nvGrpSpPr>
            <p:cNvPr id="175" name="Group 174">
              <a:extLst>
                <a:ext uri="{FF2B5EF4-FFF2-40B4-BE49-F238E27FC236}">
                  <a16:creationId xmlns:a16="http://schemas.microsoft.com/office/drawing/2014/main" id="{D6BB198E-F180-4A97-AC8A-B5A1270D3B7E}"/>
                </a:ext>
              </a:extLst>
            </p:cNvPr>
            <p:cNvGrpSpPr/>
            <p:nvPr/>
          </p:nvGrpSpPr>
          <p:grpSpPr>
            <a:xfrm>
              <a:off x="8640346" y="2855984"/>
              <a:ext cx="396348" cy="347698"/>
              <a:chOff x="8634499" y="2855984"/>
              <a:chExt cx="396348" cy="347698"/>
            </a:xfrm>
          </p:grpSpPr>
          <p:grpSp>
            <p:nvGrpSpPr>
              <p:cNvPr id="177" name="Group 176">
                <a:extLst>
                  <a:ext uri="{FF2B5EF4-FFF2-40B4-BE49-F238E27FC236}">
                    <a16:creationId xmlns:a16="http://schemas.microsoft.com/office/drawing/2014/main" id="{79D66077-D895-48F8-8F17-C839B6647F27}"/>
                  </a:ext>
                </a:extLst>
              </p:cNvPr>
              <p:cNvGrpSpPr/>
              <p:nvPr/>
            </p:nvGrpSpPr>
            <p:grpSpPr>
              <a:xfrm flipH="1">
                <a:off x="8634499" y="2855984"/>
                <a:ext cx="396348" cy="347698"/>
                <a:chOff x="2107244" y="1575258"/>
                <a:chExt cx="310993" cy="264555"/>
              </a:xfrm>
              <a:noFill/>
            </p:grpSpPr>
            <p:sp>
              <p:nvSpPr>
                <p:cNvPr id="179" name="Rectangle 9">
                  <a:extLst>
                    <a:ext uri="{FF2B5EF4-FFF2-40B4-BE49-F238E27FC236}">
                      <a16:creationId xmlns:a16="http://schemas.microsoft.com/office/drawing/2014/main" id="{2B202170-9E5C-4B4E-A182-978BC9DC2BFE}"/>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80" name="Line 10">
                  <a:extLst>
                    <a:ext uri="{FF2B5EF4-FFF2-40B4-BE49-F238E27FC236}">
                      <a16:creationId xmlns:a16="http://schemas.microsoft.com/office/drawing/2014/main" id="{A8631505-6526-456F-BECC-D55911F8A255}"/>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78" name="Oval 177">
                <a:extLst>
                  <a:ext uri="{FF2B5EF4-FFF2-40B4-BE49-F238E27FC236}">
                    <a16:creationId xmlns:a16="http://schemas.microsoft.com/office/drawing/2014/main" id="{FEB1E8CC-2C41-4A65-B83B-8FB6EAFD3503}"/>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76" name="Rectangle 175">
              <a:extLst>
                <a:ext uri="{FF2B5EF4-FFF2-40B4-BE49-F238E27FC236}">
                  <a16:creationId xmlns:a16="http://schemas.microsoft.com/office/drawing/2014/main" id="{D9AB478C-0293-438D-A2A6-5D34331629DC}"/>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81" name="Group 180">
            <a:extLst>
              <a:ext uri="{FF2B5EF4-FFF2-40B4-BE49-F238E27FC236}">
                <a16:creationId xmlns:a16="http://schemas.microsoft.com/office/drawing/2014/main" id="{474AF5BC-661B-48D3-B014-7A5BB113920D}"/>
              </a:ext>
            </a:extLst>
          </p:cNvPr>
          <p:cNvGrpSpPr/>
          <p:nvPr/>
        </p:nvGrpSpPr>
        <p:grpSpPr>
          <a:xfrm>
            <a:off x="9818096" y="2306620"/>
            <a:ext cx="353463" cy="313979"/>
            <a:chOff x="8553451" y="2776608"/>
            <a:chExt cx="570138" cy="506450"/>
          </a:xfrm>
        </p:grpSpPr>
        <p:grpSp>
          <p:nvGrpSpPr>
            <p:cNvPr id="182" name="Group 181">
              <a:extLst>
                <a:ext uri="{FF2B5EF4-FFF2-40B4-BE49-F238E27FC236}">
                  <a16:creationId xmlns:a16="http://schemas.microsoft.com/office/drawing/2014/main" id="{91614426-FAE1-41CE-BB49-56EDC092582C}"/>
                </a:ext>
              </a:extLst>
            </p:cNvPr>
            <p:cNvGrpSpPr/>
            <p:nvPr/>
          </p:nvGrpSpPr>
          <p:grpSpPr>
            <a:xfrm>
              <a:off x="8640346" y="2855984"/>
              <a:ext cx="396348" cy="347698"/>
              <a:chOff x="8634499" y="2855984"/>
              <a:chExt cx="396348" cy="347698"/>
            </a:xfrm>
          </p:grpSpPr>
          <p:grpSp>
            <p:nvGrpSpPr>
              <p:cNvPr id="184" name="Group 183">
                <a:extLst>
                  <a:ext uri="{FF2B5EF4-FFF2-40B4-BE49-F238E27FC236}">
                    <a16:creationId xmlns:a16="http://schemas.microsoft.com/office/drawing/2014/main" id="{3B27BE48-BD78-478C-97A3-F7E74AF4581D}"/>
                  </a:ext>
                </a:extLst>
              </p:cNvPr>
              <p:cNvGrpSpPr/>
              <p:nvPr/>
            </p:nvGrpSpPr>
            <p:grpSpPr>
              <a:xfrm flipH="1">
                <a:off x="8634499" y="2855984"/>
                <a:ext cx="396348" cy="347698"/>
                <a:chOff x="2107244" y="1575258"/>
                <a:chExt cx="310993" cy="264555"/>
              </a:xfrm>
              <a:noFill/>
            </p:grpSpPr>
            <p:sp>
              <p:nvSpPr>
                <p:cNvPr id="186" name="Rectangle 9">
                  <a:extLst>
                    <a:ext uri="{FF2B5EF4-FFF2-40B4-BE49-F238E27FC236}">
                      <a16:creationId xmlns:a16="http://schemas.microsoft.com/office/drawing/2014/main" id="{E5C66511-F769-4F72-B3ED-07BE45973282}"/>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87" name="Line 10">
                  <a:extLst>
                    <a:ext uri="{FF2B5EF4-FFF2-40B4-BE49-F238E27FC236}">
                      <a16:creationId xmlns:a16="http://schemas.microsoft.com/office/drawing/2014/main" id="{8EDF33CB-9C9C-4D38-B7A8-805BE7107FB7}"/>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85" name="Oval 184">
                <a:extLst>
                  <a:ext uri="{FF2B5EF4-FFF2-40B4-BE49-F238E27FC236}">
                    <a16:creationId xmlns:a16="http://schemas.microsoft.com/office/drawing/2014/main" id="{33A3CFD0-894C-49AA-A60C-2E50F3294EFC}"/>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83" name="Rectangle 182">
              <a:extLst>
                <a:ext uri="{FF2B5EF4-FFF2-40B4-BE49-F238E27FC236}">
                  <a16:creationId xmlns:a16="http://schemas.microsoft.com/office/drawing/2014/main" id="{793D74EF-254E-4299-87BA-3A704B66F854}"/>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89" name="Group 188">
            <a:extLst>
              <a:ext uri="{FF2B5EF4-FFF2-40B4-BE49-F238E27FC236}">
                <a16:creationId xmlns:a16="http://schemas.microsoft.com/office/drawing/2014/main" id="{58A73045-5E55-4C39-92DB-194D5731C357}"/>
              </a:ext>
            </a:extLst>
          </p:cNvPr>
          <p:cNvGrpSpPr/>
          <p:nvPr/>
        </p:nvGrpSpPr>
        <p:grpSpPr>
          <a:xfrm>
            <a:off x="10255140" y="2306620"/>
            <a:ext cx="353463" cy="313979"/>
            <a:chOff x="8553451" y="2776608"/>
            <a:chExt cx="570138" cy="506450"/>
          </a:xfrm>
        </p:grpSpPr>
        <p:grpSp>
          <p:nvGrpSpPr>
            <p:cNvPr id="190" name="Group 189">
              <a:extLst>
                <a:ext uri="{FF2B5EF4-FFF2-40B4-BE49-F238E27FC236}">
                  <a16:creationId xmlns:a16="http://schemas.microsoft.com/office/drawing/2014/main" id="{6E09D473-6254-49E9-BDE6-A659B1FCA216}"/>
                </a:ext>
              </a:extLst>
            </p:cNvPr>
            <p:cNvGrpSpPr/>
            <p:nvPr/>
          </p:nvGrpSpPr>
          <p:grpSpPr>
            <a:xfrm>
              <a:off x="8640346" y="2855984"/>
              <a:ext cx="396348" cy="347698"/>
              <a:chOff x="8634499" y="2855984"/>
              <a:chExt cx="396348" cy="347698"/>
            </a:xfrm>
          </p:grpSpPr>
          <p:grpSp>
            <p:nvGrpSpPr>
              <p:cNvPr id="192" name="Group 191">
                <a:extLst>
                  <a:ext uri="{FF2B5EF4-FFF2-40B4-BE49-F238E27FC236}">
                    <a16:creationId xmlns:a16="http://schemas.microsoft.com/office/drawing/2014/main" id="{FF1E52EF-6695-46E5-A8EE-1E13CC053E1D}"/>
                  </a:ext>
                </a:extLst>
              </p:cNvPr>
              <p:cNvGrpSpPr/>
              <p:nvPr/>
            </p:nvGrpSpPr>
            <p:grpSpPr>
              <a:xfrm flipH="1">
                <a:off x="8634499" y="2855984"/>
                <a:ext cx="396348" cy="347698"/>
                <a:chOff x="2107244" y="1575258"/>
                <a:chExt cx="310993" cy="264555"/>
              </a:xfrm>
              <a:noFill/>
            </p:grpSpPr>
            <p:sp>
              <p:nvSpPr>
                <p:cNvPr id="194" name="Rectangle 9">
                  <a:extLst>
                    <a:ext uri="{FF2B5EF4-FFF2-40B4-BE49-F238E27FC236}">
                      <a16:creationId xmlns:a16="http://schemas.microsoft.com/office/drawing/2014/main" id="{5C1F19A3-9710-4A0B-9A54-CC5237348CDD}"/>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95" name="Line 10">
                  <a:extLst>
                    <a:ext uri="{FF2B5EF4-FFF2-40B4-BE49-F238E27FC236}">
                      <a16:creationId xmlns:a16="http://schemas.microsoft.com/office/drawing/2014/main" id="{2827D21D-659A-49A5-9086-427979EA5E34}"/>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93" name="Oval 192">
                <a:extLst>
                  <a:ext uri="{FF2B5EF4-FFF2-40B4-BE49-F238E27FC236}">
                    <a16:creationId xmlns:a16="http://schemas.microsoft.com/office/drawing/2014/main" id="{AE7B9B23-B42B-4B1B-B489-1C04A466D926}"/>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91" name="Rectangle 190">
              <a:extLst>
                <a:ext uri="{FF2B5EF4-FFF2-40B4-BE49-F238E27FC236}">
                  <a16:creationId xmlns:a16="http://schemas.microsoft.com/office/drawing/2014/main" id="{9835B35D-4C93-4C67-A545-CD460FC840D2}"/>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spTree>
    <p:extLst>
      <p:ext uri="{BB962C8B-B14F-4D97-AF65-F5344CB8AC3E}">
        <p14:creationId xmlns:p14="http://schemas.microsoft.com/office/powerpoint/2010/main" val="2194511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B3F0-C6E8-4B45-BF0D-A821BECF14F2}"/>
              </a:ext>
            </a:extLst>
          </p:cNvPr>
          <p:cNvSpPr>
            <a:spLocks noGrp="1"/>
          </p:cNvSpPr>
          <p:nvPr>
            <p:ph type="title"/>
          </p:nvPr>
        </p:nvSpPr>
        <p:spPr>
          <a:xfrm>
            <a:off x="420902" y="255225"/>
            <a:ext cx="11018520" cy="553998"/>
          </a:xfrm>
        </p:spPr>
        <p:txBody>
          <a:bodyPr/>
          <a:lstStyle/>
          <a:p>
            <a:r>
              <a:rPr lang="en-US" dirty="0"/>
              <a:t>Big Data Cluster in SQL Server 2019 Architecture</a:t>
            </a:r>
          </a:p>
        </p:txBody>
      </p:sp>
      <p:grpSp>
        <p:nvGrpSpPr>
          <p:cNvPr id="24" name="Group 23">
            <a:extLst>
              <a:ext uri="{FF2B5EF4-FFF2-40B4-BE49-F238E27FC236}">
                <a16:creationId xmlns:a16="http://schemas.microsoft.com/office/drawing/2014/main" id="{C15504BB-55FB-6D44-9A40-CE8EC6D29A61}"/>
              </a:ext>
            </a:extLst>
          </p:cNvPr>
          <p:cNvGrpSpPr/>
          <p:nvPr/>
        </p:nvGrpSpPr>
        <p:grpSpPr>
          <a:xfrm>
            <a:off x="2121895" y="1894433"/>
            <a:ext cx="9717457" cy="3679346"/>
            <a:chOff x="2207623" y="1668010"/>
            <a:chExt cx="9717457" cy="3679346"/>
          </a:xfrm>
        </p:grpSpPr>
        <p:sp>
          <p:nvSpPr>
            <p:cNvPr id="358" name="Rectangle 357">
              <a:extLst>
                <a:ext uri="{FF2B5EF4-FFF2-40B4-BE49-F238E27FC236}">
                  <a16:creationId xmlns:a16="http://schemas.microsoft.com/office/drawing/2014/main" id="{CD7CA6D3-F28E-6C4F-8710-4F89B59F298E}"/>
                </a:ext>
              </a:extLst>
            </p:cNvPr>
            <p:cNvSpPr/>
            <p:nvPr/>
          </p:nvSpPr>
          <p:spPr>
            <a:xfrm>
              <a:off x="2207623" y="1910200"/>
              <a:ext cx="9717457" cy="3437156"/>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latin typeface="Segoe UI" panose="020B0502040204020203" pitchFamily="34" charset="0"/>
                <a:cs typeface="Segoe UI" panose="020B0502040204020203" pitchFamily="34" charset="0"/>
              </a:endParaRPr>
            </a:p>
          </p:txBody>
        </p:sp>
        <p:sp>
          <p:nvSpPr>
            <p:cNvPr id="171" name="TextBox 170">
              <a:extLst>
                <a:ext uri="{FF2B5EF4-FFF2-40B4-BE49-F238E27FC236}">
                  <a16:creationId xmlns:a16="http://schemas.microsoft.com/office/drawing/2014/main" id="{8D8A9E50-8E89-4463-9A06-114F5E9AC68D}"/>
                </a:ext>
              </a:extLst>
            </p:cNvPr>
            <p:cNvSpPr txBox="1"/>
            <p:nvPr/>
          </p:nvSpPr>
          <p:spPr>
            <a:xfrm>
              <a:off x="2207623" y="1668010"/>
              <a:ext cx="1269836" cy="230832"/>
            </a:xfrm>
            <a:prstGeom prst="rect">
              <a:avLst/>
            </a:prstGeom>
            <a:noFill/>
          </p:spPr>
          <p:txBody>
            <a:bodyPr wrap="square" lIns="91440" tIns="45720" rIns="91440" bIns="45720"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r>
                <a:rPr lang="en-US" sz="1000" dirty="0">
                  <a:latin typeface="Segoe UI" panose="020B0502040204020203" pitchFamily="34" charset="0"/>
                  <a:cs typeface="Segoe UI" panose="020B0502040204020203" pitchFamily="34" charset="0"/>
                </a:rPr>
                <a:t>Cluster</a:t>
              </a:r>
            </a:p>
          </p:txBody>
        </p:sp>
      </p:grpSp>
      <p:grpSp>
        <p:nvGrpSpPr>
          <p:cNvPr id="27" name="Group 26">
            <a:extLst>
              <a:ext uri="{FF2B5EF4-FFF2-40B4-BE49-F238E27FC236}">
                <a16:creationId xmlns:a16="http://schemas.microsoft.com/office/drawing/2014/main" id="{F3D145BC-F7D5-C540-A99E-50CCF5B1EBB7}"/>
              </a:ext>
            </a:extLst>
          </p:cNvPr>
          <p:cNvGrpSpPr/>
          <p:nvPr/>
        </p:nvGrpSpPr>
        <p:grpSpPr>
          <a:xfrm>
            <a:off x="6018494" y="2546169"/>
            <a:ext cx="4332209" cy="1428112"/>
            <a:chOff x="6104222" y="2319746"/>
            <a:chExt cx="4332209" cy="1428112"/>
          </a:xfrm>
        </p:grpSpPr>
        <p:grpSp>
          <p:nvGrpSpPr>
            <p:cNvPr id="14" name="Group 13">
              <a:extLst>
                <a:ext uri="{FF2B5EF4-FFF2-40B4-BE49-F238E27FC236}">
                  <a16:creationId xmlns:a16="http://schemas.microsoft.com/office/drawing/2014/main" id="{7EF3B390-4933-9E44-AD53-E25E23CB21B1}"/>
                </a:ext>
              </a:extLst>
            </p:cNvPr>
            <p:cNvGrpSpPr/>
            <p:nvPr/>
          </p:nvGrpSpPr>
          <p:grpSpPr>
            <a:xfrm>
              <a:off x="6104222" y="2319746"/>
              <a:ext cx="4332209" cy="1023523"/>
              <a:chOff x="6104222" y="2319746"/>
              <a:chExt cx="4332209" cy="1023523"/>
            </a:xfrm>
          </p:grpSpPr>
          <p:cxnSp>
            <p:nvCxnSpPr>
              <p:cNvPr id="13" name="Straight Arrow Connector 12">
                <a:extLst>
                  <a:ext uri="{FF2B5EF4-FFF2-40B4-BE49-F238E27FC236}">
                    <a16:creationId xmlns:a16="http://schemas.microsoft.com/office/drawing/2014/main" id="{5B1FE8DC-0528-4919-B74D-E53AA4CDFF23}"/>
                  </a:ext>
                </a:extLst>
              </p:cNvPr>
              <p:cNvCxnSpPr>
                <a:cxnSpLocks/>
              </p:cNvCxnSpPr>
              <p:nvPr/>
            </p:nvCxnSpPr>
            <p:spPr>
              <a:xfrm>
                <a:off x="8107165" y="2319746"/>
                <a:ext cx="1" cy="174284"/>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F6BC3D8E-080D-444B-9279-5C3E5FF372F3}"/>
                  </a:ext>
                </a:extLst>
              </p:cNvPr>
              <p:cNvGrpSpPr/>
              <p:nvPr/>
            </p:nvGrpSpPr>
            <p:grpSpPr>
              <a:xfrm>
                <a:off x="6104222" y="2552611"/>
                <a:ext cx="4332209" cy="790658"/>
                <a:chOff x="6104222" y="2941231"/>
                <a:chExt cx="4332209" cy="790658"/>
              </a:xfrm>
            </p:grpSpPr>
            <p:sp>
              <p:nvSpPr>
                <p:cNvPr id="370" name="Rectangle 369">
                  <a:extLst>
                    <a:ext uri="{FF2B5EF4-FFF2-40B4-BE49-F238E27FC236}">
                      <a16:creationId xmlns:a16="http://schemas.microsoft.com/office/drawing/2014/main" id="{83F84B8E-3B50-C547-8BBB-522B1D0BF60A}"/>
                    </a:ext>
                  </a:extLst>
                </p:cNvPr>
                <p:cNvSpPr/>
                <p:nvPr/>
              </p:nvSpPr>
              <p:spPr>
                <a:xfrm>
                  <a:off x="6104222" y="2941231"/>
                  <a:ext cx="4332209" cy="790658"/>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b="1" dirty="0">
                      <a:solidFill>
                        <a:schemeClr val="tx2"/>
                      </a:solidFill>
                      <a:latin typeface="+mj-lt"/>
                      <a:cs typeface="Segoe UI" panose="020B0502040204020203" pitchFamily="34" charset="0"/>
                    </a:rPr>
                    <a:t>Compute pool</a:t>
                  </a:r>
                </a:p>
              </p:txBody>
            </p:sp>
            <p:sp>
              <p:nvSpPr>
                <p:cNvPr id="176" name="Rectangle 175">
                  <a:extLst>
                    <a:ext uri="{FF2B5EF4-FFF2-40B4-BE49-F238E27FC236}">
                      <a16:creationId xmlns:a16="http://schemas.microsoft.com/office/drawing/2014/main" id="{24CAFD6D-9677-4A43-BFB9-F66AD8A0F2C8}"/>
                    </a:ext>
                  </a:extLst>
                </p:cNvPr>
                <p:cNvSpPr/>
                <p:nvPr/>
              </p:nvSpPr>
              <p:spPr>
                <a:xfrm>
                  <a:off x="6217111" y="3216793"/>
                  <a:ext cx="1160433" cy="400110"/>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SQL Compute Node</a:t>
                  </a:r>
                </a:p>
              </p:txBody>
            </p:sp>
            <p:sp>
              <p:nvSpPr>
                <p:cNvPr id="177" name="Rectangle 176">
                  <a:extLst>
                    <a:ext uri="{FF2B5EF4-FFF2-40B4-BE49-F238E27FC236}">
                      <a16:creationId xmlns:a16="http://schemas.microsoft.com/office/drawing/2014/main" id="{C6D412FC-B60A-4C64-A9AC-1B69BD6D09B5}"/>
                    </a:ext>
                  </a:extLst>
                </p:cNvPr>
                <p:cNvSpPr/>
                <p:nvPr/>
              </p:nvSpPr>
              <p:spPr>
                <a:xfrm>
                  <a:off x="7488640" y="3216793"/>
                  <a:ext cx="1187866" cy="400110"/>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SQL Compute Node</a:t>
                  </a:r>
                </a:p>
              </p:txBody>
            </p:sp>
            <p:sp>
              <p:nvSpPr>
                <p:cNvPr id="178" name="Rectangle 177">
                  <a:extLst>
                    <a:ext uri="{FF2B5EF4-FFF2-40B4-BE49-F238E27FC236}">
                      <a16:creationId xmlns:a16="http://schemas.microsoft.com/office/drawing/2014/main" id="{9A7168CA-422D-45FB-BE5B-455C7C547498}"/>
                    </a:ext>
                  </a:extLst>
                </p:cNvPr>
                <p:cNvSpPr/>
                <p:nvPr/>
              </p:nvSpPr>
              <p:spPr>
                <a:xfrm>
                  <a:off x="9155070" y="3216793"/>
                  <a:ext cx="1170774" cy="400110"/>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SQL Compute Node</a:t>
                  </a:r>
                </a:p>
              </p:txBody>
            </p:sp>
            <p:sp>
              <p:nvSpPr>
                <p:cNvPr id="179" name="Rectangle 178">
                  <a:extLst>
                    <a:ext uri="{FF2B5EF4-FFF2-40B4-BE49-F238E27FC236}">
                      <a16:creationId xmlns:a16="http://schemas.microsoft.com/office/drawing/2014/main" id="{BE9E4212-8ABB-460D-B29A-A98FC38E127B}"/>
                    </a:ext>
                  </a:extLst>
                </p:cNvPr>
                <p:cNvSpPr/>
                <p:nvPr/>
              </p:nvSpPr>
              <p:spPr>
                <a:xfrm>
                  <a:off x="8835922" y="3286043"/>
                  <a:ext cx="224100" cy="261610"/>
                </a:xfrm>
                <a:prstGeom prst="rect">
                  <a:avLst/>
                </a:prstGeom>
                <a:noFill/>
                <a:ln w="12700">
                  <a:no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100" b="1" dirty="0">
                      <a:solidFill>
                        <a:schemeClr val="tx1"/>
                      </a:solidFill>
                      <a:latin typeface="Segoe UI" panose="020B0502040204020203" pitchFamily="34" charset="0"/>
                      <a:cs typeface="Segoe UI" panose="020B0502040204020203" pitchFamily="34" charset="0"/>
                    </a:rPr>
                    <a:t>…</a:t>
                  </a:r>
                </a:p>
              </p:txBody>
            </p:sp>
          </p:grpSp>
        </p:grpSp>
        <p:cxnSp>
          <p:nvCxnSpPr>
            <p:cNvPr id="37" name="Straight Connector 36">
              <a:extLst>
                <a:ext uri="{FF2B5EF4-FFF2-40B4-BE49-F238E27FC236}">
                  <a16:creationId xmlns:a16="http://schemas.microsoft.com/office/drawing/2014/main" id="{672E99E8-03BF-4768-9763-5F93EB31AB24}"/>
                </a:ext>
              </a:extLst>
            </p:cNvPr>
            <p:cNvCxnSpPr>
              <a:cxnSpLocks/>
            </p:cNvCxnSpPr>
            <p:nvPr/>
          </p:nvCxnSpPr>
          <p:spPr>
            <a:xfrm>
              <a:off x="8063790" y="3218839"/>
              <a:ext cx="0" cy="529019"/>
            </a:xfrm>
            <a:prstGeom prst="line">
              <a:avLst/>
            </a:prstGeom>
            <a:ln w="12700">
              <a:solidFill>
                <a:srgbClr val="757575"/>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F435F568-8824-914C-857C-D6D985A3D075}"/>
              </a:ext>
            </a:extLst>
          </p:cNvPr>
          <p:cNvGrpSpPr/>
          <p:nvPr/>
        </p:nvGrpSpPr>
        <p:grpSpPr>
          <a:xfrm>
            <a:off x="284612" y="2505658"/>
            <a:ext cx="7735082" cy="1075205"/>
            <a:chOff x="370340" y="2279235"/>
            <a:chExt cx="7735082" cy="1075205"/>
          </a:xfrm>
        </p:grpSpPr>
        <p:cxnSp>
          <p:nvCxnSpPr>
            <p:cNvPr id="136" name="Straight Connector 135">
              <a:extLst>
                <a:ext uri="{FF2B5EF4-FFF2-40B4-BE49-F238E27FC236}">
                  <a16:creationId xmlns:a16="http://schemas.microsoft.com/office/drawing/2014/main" id="{6601B619-AA66-3E4B-A7F9-851582DEDEB8}"/>
                </a:ext>
              </a:extLst>
            </p:cNvPr>
            <p:cNvCxnSpPr>
              <a:cxnSpLocks/>
              <a:stCxn id="172" idx="1"/>
            </p:cNvCxnSpPr>
            <p:nvPr/>
          </p:nvCxnSpPr>
          <p:spPr>
            <a:xfrm flipH="1">
              <a:off x="1982626" y="3028228"/>
              <a:ext cx="547982" cy="0"/>
            </a:xfrm>
            <a:prstGeom prst="line">
              <a:avLst/>
            </a:prstGeom>
            <a:ln w="12700">
              <a:solidFill>
                <a:srgbClr val="757575"/>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72C2846D-2A52-454A-B91F-6D413BDB1F95}"/>
                </a:ext>
              </a:extLst>
            </p:cNvPr>
            <p:cNvGrpSpPr/>
            <p:nvPr/>
          </p:nvGrpSpPr>
          <p:grpSpPr>
            <a:xfrm>
              <a:off x="370340" y="2279235"/>
              <a:ext cx="7735082" cy="1075205"/>
              <a:chOff x="370340" y="2279235"/>
              <a:chExt cx="7735082" cy="1075205"/>
            </a:xfrm>
          </p:grpSpPr>
          <p:grpSp>
            <p:nvGrpSpPr>
              <p:cNvPr id="40" name="Group 39">
                <a:extLst>
                  <a:ext uri="{FF2B5EF4-FFF2-40B4-BE49-F238E27FC236}">
                    <a16:creationId xmlns:a16="http://schemas.microsoft.com/office/drawing/2014/main" id="{007B1569-CC16-4ACA-B378-441F54B50587}"/>
                  </a:ext>
                </a:extLst>
              </p:cNvPr>
              <p:cNvGrpSpPr/>
              <p:nvPr/>
            </p:nvGrpSpPr>
            <p:grpSpPr>
              <a:xfrm>
                <a:off x="2413947" y="2552611"/>
                <a:ext cx="1226561" cy="790658"/>
                <a:chOff x="2413947" y="2847225"/>
                <a:chExt cx="1226561" cy="790658"/>
              </a:xfrm>
            </p:grpSpPr>
            <p:sp>
              <p:nvSpPr>
                <p:cNvPr id="383" name="Rectangle 382">
                  <a:extLst>
                    <a:ext uri="{FF2B5EF4-FFF2-40B4-BE49-F238E27FC236}">
                      <a16:creationId xmlns:a16="http://schemas.microsoft.com/office/drawing/2014/main" id="{60D70C8C-47F1-A048-8107-CDF80A6B0E6A}"/>
                    </a:ext>
                  </a:extLst>
                </p:cNvPr>
                <p:cNvSpPr/>
                <p:nvPr/>
              </p:nvSpPr>
              <p:spPr>
                <a:xfrm>
                  <a:off x="2413947" y="2847225"/>
                  <a:ext cx="1226561" cy="790658"/>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b="1" dirty="0">
                      <a:solidFill>
                        <a:schemeClr val="tx2"/>
                      </a:solidFill>
                      <a:latin typeface="+mj-lt"/>
                      <a:cs typeface="Segoe UI" panose="020B0502040204020203" pitchFamily="34" charset="0"/>
                    </a:rPr>
                    <a:t>Compute pool</a:t>
                  </a:r>
                </a:p>
              </p:txBody>
            </p:sp>
            <p:sp>
              <p:nvSpPr>
                <p:cNvPr id="172" name="Rectangle 171">
                  <a:extLst>
                    <a:ext uri="{FF2B5EF4-FFF2-40B4-BE49-F238E27FC236}">
                      <a16:creationId xmlns:a16="http://schemas.microsoft.com/office/drawing/2014/main" id="{89DC9FD9-105B-4316-94A7-BDB88592F37C}"/>
                    </a:ext>
                  </a:extLst>
                </p:cNvPr>
                <p:cNvSpPr/>
                <p:nvPr/>
              </p:nvSpPr>
              <p:spPr>
                <a:xfrm>
                  <a:off x="2530608" y="3122787"/>
                  <a:ext cx="990116" cy="400110"/>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SQL Compute Node</a:t>
                  </a:r>
                </a:p>
              </p:txBody>
            </p:sp>
          </p:grpSp>
          <p:grpSp>
            <p:nvGrpSpPr>
              <p:cNvPr id="44" name="Group 43">
                <a:extLst>
                  <a:ext uri="{FF2B5EF4-FFF2-40B4-BE49-F238E27FC236}">
                    <a16:creationId xmlns:a16="http://schemas.microsoft.com/office/drawing/2014/main" id="{C0B88CBD-5512-479C-B733-1723750AA82D}"/>
                  </a:ext>
                </a:extLst>
              </p:cNvPr>
              <p:cNvGrpSpPr/>
              <p:nvPr/>
            </p:nvGrpSpPr>
            <p:grpSpPr>
              <a:xfrm>
                <a:off x="370340" y="2279235"/>
                <a:ext cx="1618588" cy="1075205"/>
                <a:chOff x="370340" y="3924085"/>
                <a:chExt cx="1618588" cy="1075205"/>
              </a:xfrm>
            </p:grpSpPr>
            <p:sp>
              <p:nvSpPr>
                <p:cNvPr id="378" name="Rectangle 377">
                  <a:extLst>
                    <a:ext uri="{FF2B5EF4-FFF2-40B4-BE49-F238E27FC236}">
                      <a16:creationId xmlns:a16="http://schemas.microsoft.com/office/drawing/2014/main" id="{26DAA9E4-FAB4-0A44-9035-DB460FC7AFED}"/>
                    </a:ext>
                  </a:extLst>
                </p:cNvPr>
                <p:cNvSpPr/>
                <p:nvPr/>
              </p:nvSpPr>
              <p:spPr>
                <a:xfrm>
                  <a:off x="446314" y="4187440"/>
                  <a:ext cx="1542614" cy="8118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endParaRPr lang="en-US" sz="1200" dirty="0">
                    <a:solidFill>
                      <a:schemeClr val="tx2"/>
                    </a:solidFill>
                    <a:latin typeface="Segoe UI" panose="020B0502040204020203" pitchFamily="34" charset="0"/>
                    <a:cs typeface="Segoe UI" panose="020B0502040204020203" pitchFamily="34" charset="0"/>
                  </a:endParaRPr>
                </a:p>
              </p:txBody>
            </p:sp>
            <p:sp>
              <p:nvSpPr>
                <p:cNvPr id="130" name="TextBox 129">
                  <a:extLst>
                    <a:ext uri="{FF2B5EF4-FFF2-40B4-BE49-F238E27FC236}">
                      <a16:creationId xmlns:a16="http://schemas.microsoft.com/office/drawing/2014/main" id="{7C46B434-30D1-4547-B4A6-CAF0CEB9F8A1}"/>
                    </a:ext>
                  </a:extLst>
                </p:cNvPr>
                <p:cNvSpPr txBox="1"/>
                <p:nvPr/>
              </p:nvSpPr>
              <p:spPr>
                <a:xfrm>
                  <a:off x="370340" y="3924085"/>
                  <a:ext cx="1613999" cy="230832"/>
                </a:xfrm>
                <a:prstGeom prst="rect">
                  <a:avLst/>
                </a:prstGeom>
                <a:noFill/>
              </p:spPr>
              <p:txBody>
                <a:bodyPr wrap="square" lIns="91440" tIns="45720" rIns="91440" bIns="45720" rtlCol="0">
                  <a:spAutoFit/>
                </a:bodyPr>
                <a:lstStyle>
                  <a:defPPr>
                    <a:defRPr lang="en-US"/>
                  </a:defPPr>
                  <a:lvl1pPr>
                    <a:lnSpc>
                      <a:spcPct val="90000"/>
                    </a:lnSpc>
                    <a:spcAft>
                      <a:spcPts val="600"/>
                    </a:spcAft>
                    <a:defRPr sz="1200">
                      <a:gradFill>
                        <a:gsLst>
                          <a:gs pos="2917">
                            <a:schemeClr val="tx1"/>
                          </a:gs>
                          <a:gs pos="30000">
                            <a:schemeClr val="tx1"/>
                          </a:gs>
                        </a:gsLst>
                        <a:lin ang="5400000" scaled="0"/>
                      </a:gradFill>
                    </a:defRPr>
                  </a:lvl1pPr>
                </a:lstStyle>
                <a:p>
                  <a:r>
                    <a:rPr lang="en-US" sz="1000" dirty="0">
                      <a:latin typeface="Segoe UI" panose="020B0502040204020203" pitchFamily="34" charset="0"/>
                      <a:cs typeface="Segoe UI" panose="020B0502040204020203" pitchFamily="34" charset="0"/>
                    </a:rPr>
                    <a:t>External data sources</a:t>
                  </a:r>
                </a:p>
              </p:txBody>
            </p:sp>
            <p:pic>
              <p:nvPicPr>
                <p:cNvPr id="16" name="Picture 15">
                  <a:extLst>
                    <a:ext uri="{FF2B5EF4-FFF2-40B4-BE49-F238E27FC236}">
                      <a16:creationId xmlns:a16="http://schemas.microsoft.com/office/drawing/2014/main" id="{BA283E28-207B-4F29-A869-50C56DFE322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51142" y="4686332"/>
                  <a:ext cx="653815" cy="177602"/>
                </a:xfrm>
                <a:prstGeom prst="rect">
                  <a:avLst/>
                </a:prstGeom>
              </p:spPr>
            </p:pic>
            <p:pic>
              <p:nvPicPr>
                <p:cNvPr id="18" name="Picture 17">
                  <a:extLst>
                    <a:ext uri="{FF2B5EF4-FFF2-40B4-BE49-F238E27FC236}">
                      <a16:creationId xmlns:a16="http://schemas.microsoft.com/office/drawing/2014/main" id="{79FFACEE-9020-46F6-8ED1-9402CB42F245}"/>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349930" y="4377334"/>
                  <a:ext cx="488117" cy="112526"/>
                </a:xfrm>
                <a:prstGeom prst="rect">
                  <a:avLst/>
                </a:prstGeom>
              </p:spPr>
            </p:pic>
            <p:pic>
              <p:nvPicPr>
                <p:cNvPr id="21" name="Picture 20">
                  <a:extLst>
                    <a:ext uri="{FF2B5EF4-FFF2-40B4-BE49-F238E27FC236}">
                      <a16:creationId xmlns:a16="http://schemas.microsoft.com/office/drawing/2014/main" id="{D80B2BB8-C926-4C5F-8542-983C8CA009D4}"/>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333686" y="4738698"/>
                  <a:ext cx="585535" cy="83017"/>
                </a:xfrm>
                <a:prstGeom prst="rect">
                  <a:avLst/>
                </a:prstGeom>
              </p:spPr>
            </p:pic>
            <p:pic>
              <p:nvPicPr>
                <p:cNvPr id="29" name="Picture 28">
                  <a:extLst>
                    <a:ext uri="{FF2B5EF4-FFF2-40B4-BE49-F238E27FC236}">
                      <a16:creationId xmlns:a16="http://schemas.microsoft.com/office/drawing/2014/main" id="{3F690E81-88FC-43A4-AB7A-BFA86C18B261}"/>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508913" y="4257906"/>
                  <a:ext cx="678953" cy="342792"/>
                </a:xfrm>
                <a:prstGeom prst="rect">
                  <a:avLst/>
                </a:prstGeom>
              </p:spPr>
            </p:pic>
          </p:grpSp>
          <p:sp>
            <p:nvSpPr>
              <p:cNvPr id="288" name="Freeform 287">
                <a:extLst>
                  <a:ext uri="{FF2B5EF4-FFF2-40B4-BE49-F238E27FC236}">
                    <a16:creationId xmlns:a16="http://schemas.microsoft.com/office/drawing/2014/main" id="{C8D41B75-444A-8E44-938F-7E779329E1A8}"/>
                  </a:ext>
                </a:extLst>
              </p:cNvPr>
              <p:cNvSpPr/>
              <p:nvPr/>
            </p:nvSpPr>
            <p:spPr bwMode="auto">
              <a:xfrm rot="10800000">
                <a:off x="2945404" y="2371995"/>
                <a:ext cx="5160018" cy="146273"/>
              </a:xfrm>
              <a:custGeom>
                <a:avLst/>
                <a:gdLst>
                  <a:gd name="connsiteX0" fmla="*/ 0 w 711200"/>
                  <a:gd name="connsiteY0" fmla="*/ 0 h 136525"/>
                  <a:gd name="connsiteX1" fmla="*/ 0 w 711200"/>
                  <a:gd name="connsiteY1" fmla="*/ 136525 h 136525"/>
                  <a:gd name="connsiteX2" fmla="*/ 711200 w 711200"/>
                  <a:gd name="connsiteY2" fmla="*/ 136525 h 136525"/>
                  <a:gd name="connsiteX3" fmla="*/ 711200 w 711200"/>
                  <a:gd name="connsiteY3" fmla="*/ 3175 h 136525"/>
                  <a:gd name="connsiteX0" fmla="*/ 0 w 711200"/>
                  <a:gd name="connsiteY0" fmla="*/ 133350 h 133350"/>
                  <a:gd name="connsiteX1" fmla="*/ 711200 w 711200"/>
                  <a:gd name="connsiteY1" fmla="*/ 133350 h 133350"/>
                  <a:gd name="connsiteX2" fmla="*/ 711200 w 711200"/>
                  <a:gd name="connsiteY2" fmla="*/ 0 h 133350"/>
                </a:gdLst>
                <a:ahLst/>
                <a:cxnLst>
                  <a:cxn ang="0">
                    <a:pos x="connsiteX0" y="connsiteY0"/>
                  </a:cxn>
                  <a:cxn ang="0">
                    <a:pos x="connsiteX1" y="connsiteY1"/>
                  </a:cxn>
                  <a:cxn ang="0">
                    <a:pos x="connsiteX2" y="connsiteY2"/>
                  </a:cxn>
                </a:cxnLst>
                <a:rect l="l" t="t" r="r" b="b"/>
                <a:pathLst>
                  <a:path w="711200" h="133350">
                    <a:moveTo>
                      <a:pt x="0" y="133350"/>
                    </a:moveTo>
                    <a:lnTo>
                      <a:pt x="711200" y="133350"/>
                    </a:lnTo>
                    <a:lnTo>
                      <a:pt x="711200" y="0"/>
                    </a:lnTo>
                  </a:path>
                </a:pathLst>
              </a:custGeom>
              <a:noFill/>
              <a:ln w="12700">
                <a:solidFill>
                  <a:srgbClr val="757575"/>
                </a:solidFill>
                <a:prstDash val="soli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grpSp>
      </p:grpSp>
      <p:grpSp>
        <p:nvGrpSpPr>
          <p:cNvPr id="22" name="Group 21">
            <a:extLst>
              <a:ext uri="{FF2B5EF4-FFF2-40B4-BE49-F238E27FC236}">
                <a16:creationId xmlns:a16="http://schemas.microsoft.com/office/drawing/2014/main" id="{ED019FB9-EE28-D74D-86B4-38FA07D173EC}"/>
              </a:ext>
            </a:extLst>
          </p:cNvPr>
          <p:cNvGrpSpPr/>
          <p:nvPr/>
        </p:nvGrpSpPr>
        <p:grpSpPr>
          <a:xfrm>
            <a:off x="562325" y="3591197"/>
            <a:ext cx="3157593" cy="1853193"/>
            <a:chOff x="648053" y="3364774"/>
            <a:chExt cx="3157593" cy="1853193"/>
          </a:xfrm>
        </p:grpSpPr>
        <p:grpSp>
          <p:nvGrpSpPr>
            <p:cNvPr id="20" name="Group 19">
              <a:extLst>
                <a:ext uri="{FF2B5EF4-FFF2-40B4-BE49-F238E27FC236}">
                  <a16:creationId xmlns:a16="http://schemas.microsoft.com/office/drawing/2014/main" id="{01180750-AC36-E14C-B8A7-DA58F9BBDA72}"/>
                </a:ext>
              </a:extLst>
            </p:cNvPr>
            <p:cNvGrpSpPr/>
            <p:nvPr/>
          </p:nvGrpSpPr>
          <p:grpSpPr>
            <a:xfrm>
              <a:off x="648053" y="3364774"/>
              <a:ext cx="3157593" cy="1853193"/>
              <a:chOff x="648053" y="3364774"/>
              <a:chExt cx="3157593" cy="1853193"/>
            </a:xfrm>
          </p:grpSpPr>
          <p:sp>
            <p:nvSpPr>
              <p:cNvPr id="9" name="Freeform 8">
                <a:extLst>
                  <a:ext uri="{FF2B5EF4-FFF2-40B4-BE49-F238E27FC236}">
                    <a16:creationId xmlns:a16="http://schemas.microsoft.com/office/drawing/2014/main" id="{FD085326-2DEC-E142-A618-125D1ACD16F8}"/>
                  </a:ext>
                </a:extLst>
              </p:cNvPr>
              <p:cNvSpPr/>
              <p:nvPr/>
            </p:nvSpPr>
            <p:spPr bwMode="auto">
              <a:xfrm>
                <a:off x="1175657" y="3364774"/>
                <a:ext cx="2629989" cy="914400"/>
              </a:xfrm>
              <a:custGeom>
                <a:avLst/>
                <a:gdLst>
                  <a:gd name="connsiteX0" fmla="*/ 2629989 w 2629989"/>
                  <a:gd name="connsiteY0" fmla="*/ 914400 h 914400"/>
                  <a:gd name="connsiteX1" fmla="*/ 0 w 2629989"/>
                  <a:gd name="connsiteY1" fmla="*/ 914400 h 914400"/>
                  <a:gd name="connsiteX2" fmla="*/ 0 w 2629989"/>
                  <a:gd name="connsiteY2" fmla="*/ 0 h 914400"/>
                </a:gdLst>
                <a:ahLst/>
                <a:cxnLst>
                  <a:cxn ang="0">
                    <a:pos x="connsiteX0" y="connsiteY0"/>
                  </a:cxn>
                  <a:cxn ang="0">
                    <a:pos x="connsiteX1" y="connsiteY1"/>
                  </a:cxn>
                  <a:cxn ang="0">
                    <a:pos x="connsiteX2" y="connsiteY2"/>
                  </a:cxn>
                </a:cxnLst>
                <a:rect l="l" t="t" r="r" b="b"/>
                <a:pathLst>
                  <a:path w="2629989" h="914400">
                    <a:moveTo>
                      <a:pt x="2629989" y="914400"/>
                    </a:moveTo>
                    <a:lnTo>
                      <a:pt x="0" y="914400"/>
                    </a:lnTo>
                    <a:lnTo>
                      <a:pt x="0" y="0"/>
                    </a:lnTo>
                  </a:path>
                </a:pathLst>
              </a:custGeom>
              <a:noFill/>
              <a:ln w="12700">
                <a:solidFill>
                  <a:srgbClr val="757575"/>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grpSp>
            <p:nvGrpSpPr>
              <p:cNvPr id="3" name="Group 2">
                <a:extLst>
                  <a:ext uri="{FF2B5EF4-FFF2-40B4-BE49-F238E27FC236}">
                    <a16:creationId xmlns:a16="http://schemas.microsoft.com/office/drawing/2014/main" id="{C4B5A3B7-C252-7246-8581-3B93DD47C4C1}"/>
                  </a:ext>
                </a:extLst>
              </p:cNvPr>
              <p:cNvGrpSpPr/>
              <p:nvPr/>
            </p:nvGrpSpPr>
            <p:grpSpPr>
              <a:xfrm>
                <a:off x="648053" y="4681467"/>
                <a:ext cx="3157593" cy="536500"/>
                <a:chOff x="648053" y="5070087"/>
                <a:chExt cx="3157593" cy="536500"/>
              </a:xfrm>
            </p:grpSpPr>
            <p:sp>
              <p:nvSpPr>
                <p:cNvPr id="250" name="Rectangle: Rounded Corners 53">
                  <a:extLst>
                    <a:ext uri="{FF2B5EF4-FFF2-40B4-BE49-F238E27FC236}">
                      <a16:creationId xmlns:a16="http://schemas.microsoft.com/office/drawing/2014/main" id="{D47238E0-BC9C-DD41-A1BC-9B72ACF203A5}"/>
                    </a:ext>
                  </a:extLst>
                </p:cNvPr>
                <p:cNvSpPr/>
                <p:nvPr/>
              </p:nvSpPr>
              <p:spPr>
                <a:xfrm>
                  <a:off x="648053" y="5284119"/>
                  <a:ext cx="1125072" cy="322468"/>
                </a:xfrm>
                <a:prstGeom prst="rect">
                  <a:avLst/>
                </a:prstGeom>
                <a:no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78D7"/>
                      </a:solidFill>
                      <a:effectLst/>
                      <a:uLnTx/>
                      <a:uFillTx/>
                      <a:latin typeface="+mj-lt"/>
                      <a:cs typeface="Segoe UI" panose="020B0502040204020203" pitchFamily="34" charset="0"/>
                    </a:rPr>
                    <a:t>IoT data</a:t>
                  </a:r>
                </a:p>
              </p:txBody>
            </p:sp>
            <p:sp>
              <p:nvSpPr>
                <p:cNvPr id="251" name="Freeform 250">
                  <a:extLst>
                    <a:ext uri="{FF2B5EF4-FFF2-40B4-BE49-F238E27FC236}">
                      <a16:creationId xmlns:a16="http://schemas.microsoft.com/office/drawing/2014/main" id="{9ADFCDB4-1A25-2D47-B4F4-77C816A2688B}"/>
                    </a:ext>
                  </a:extLst>
                </p:cNvPr>
                <p:cNvSpPr/>
                <p:nvPr/>
              </p:nvSpPr>
              <p:spPr bwMode="auto">
                <a:xfrm flipV="1">
                  <a:off x="1583473" y="5070087"/>
                  <a:ext cx="2222173" cy="45719"/>
                </a:xfrm>
                <a:custGeom>
                  <a:avLst/>
                  <a:gdLst>
                    <a:gd name="connsiteX0" fmla="*/ 2629989 w 2629989"/>
                    <a:gd name="connsiteY0" fmla="*/ 914400 h 914400"/>
                    <a:gd name="connsiteX1" fmla="*/ 0 w 2629989"/>
                    <a:gd name="connsiteY1" fmla="*/ 914400 h 914400"/>
                    <a:gd name="connsiteX2" fmla="*/ 0 w 2629989"/>
                    <a:gd name="connsiteY2" fmla="*/ 0 h 914400"/>
                    <a:gd name="connsiteX0" fmla="*/ 2629989 w 2629989"/>
                    <a:gd name="connsiteY0" fmla="*/ 0 h 0"/>
                    <a:gd name="connsiteX1" fmla="*/ 0 w 2629989"/>
                    <a:gd name="connsiteY1" fmla="*/ 0 h 0"/>
                  </a:gdLst>
                  <a:ahLst/>
                  <a:cxnLst>
                    <a:cxn ang="0">
                      <a:pos x="connsiteX0" y="connsiteY0"/>
                    </a:cxn>
                    <a:cxn ang="0">
                      <a:pos x="connsiteX1" y="connsiteY1"/>
                    </a:cxn>
                  </a:cxnLst>
                  <a:rect l="l" t="t" r="r" b="b"/>
                  <a:pathLst>
                    <a:path w="2629989">
                      <a:moveTo>
                        <a:pt x="2629989" y="0"/>
                      </a:moveTo>
                      <a:lnTo>
                        <a:pt x="0" y="0"/>
                      </a:lnTo>
                    </a:path>
                  </a:pathLst>
                </a:custGeom>
                <a:noFill/>
                <a:ln w="12700">
                  <a:solidFill>
                    <a:srgbClr val="757575"/>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grpSp>
        </p:grpSp>
        <p:grpSp>
          <p:nvGrpSpPr>
            <p:cNvPr id="236" name="Group 235">
              <a:extLst>
                <a:ext uri="{FF2B5EF4-FFF2-40B4-BE49-F238E27FC236}">
                  <a16:creationId xmlns:a16="http://schemas.microsoft.com/office/drawing/2014/main" id="{3712DC54-4164-1B46-8B3B-817ECEF68F65}"/>
                </a:ext>
              </a:extLst>
            </p:cNvPr>
            <p:cNvGrpSpPr/>
            <p:nvPr/>
          </p:nvGrpSpPr>
          <p:grpSpPr>
            <a:xfrm>
              <a:off x="997320" y="4591136"/>
              <a:ext cx="440602" cy="311882"/>
              <a:chOff x="6309111" y="4815821"/>
              <a:chExt cx="657292" cy="465267"/>
            </a:xfrm>
          </p:grpSpPr>
          <p:sp>
            <p:nvSpPr>
              <p:cNvPr id="237" name="Freeform 236">
                <a:extLst>
                  <a:ext uri="{FF2B5EF4-FFF2-40B4-BE49-F238E27FC236}">
                    <a16:creationId xmlns:a16="http://schemas.microsoft.com/office/drawing/2014/main" id="{5D90E92C-405B-3F42-B2D3-C1044DC6A471}"/>
                  </a:ext>
                </a:extLst>
              </p:cNvPr>
              <p:cNvSpPr/>
              <p:nvPr/>
            </p:nvSpPr>
            <p:spPr bwMode="auto">
              <a:xfrm rot="10800000" flipH="1">
                <a:off x="6309111" y="4976523"/>
                <a:ext cx="657292" cy="256793"/>
              </a:xfrm>
              <a:custGeom>
                <a:avLst/>
                <a:gdLst>
                  <a:gd name="connsiteX0" fmla="*/ 299413 w 530284"/>
                  <a:gd name="connsiteY0" fmla="*/ 235659 h 235659"/>
                  <a:gd name="connsiteX1" fmla="*/ 436233 w 530284"/>
                  <a:gd name="connsiteY1" fmla="*/ 235659 h 235659"/>
                  <a:gd name="connsiteX2" fmla="*/ 530284 w 530284"/>
                  <a:gd name="connsiteY2" fmla="*/ 141608 h 235659"/>
                  <a:gd name="connsiteX3" fmla="*/ 530283 w 530284"/>
                  <a:gd name="connsiteY3" fmla="*/ 47558 h 235659"/>
                  <a:gd name="connsiteX4" fmla="*/ 529572 w 530284"/>
                  <a:gd name="connsiteY4" fmla="*/ 47558 h 235659"/>
                  <a:gd name="connsiteX5" fmla="*/ 529572 w 530284"/>
                  <a:gd name="connsiteY5" fmla="*/ 22945 h 235659"/>
                  <a:gd name="connsiteX6" fmla="*/ 506628 w 530284"/>
                  <a:gd name="connsiteY6" fmla="*/ 1 h 235659"/>
                  <a:gd name="connsiteX7" fmla="*/ 334732 w 530284"/>
                  <a:gd name="connsiteY7" fmla="*/ 1 h 235659"/>
                  <a:gd name="connsiteX8" fmla="*/ 334732 w 530284"/>
                  <a:gd name="connsiteY8" fmla="*/ 0 h 235659"/>
                  <a:gd name="connsiteX9" fmla="*/ 110382 w 530284"/>
                  <a:gd name="connsiteY9" fmla="*/ 0 h 235659"/>
                  <a:gd name="connsiteX10" fmla="*/ 0 w 530284"/>
                  <a:gd name="connsiteY10" fmla="*/ 86901 h 235659"/>
                  <a:gd name="connsiteX11" fmla="*/ 76625 w 530284"/>
                  <a:gd name="connsiteY11" fmla="*/ 229307 h 235659"/>
                  <a:gd name="connsiteX12" fmla="*/ 299413 w 530284"/>
                  <a:gd name="connsiteY12" fmla="*/ 234788 h 23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0284" h="235659">
                    <a:moveTo>
                      <a:pt x="299413" y="235659"/>
                    </a:moveTo>
                    <a:lnTo>
                      <a:pt x="436233" y="235659"/>
                    </a:lnTo>
                    <a:cubicBezTo>
                      <a:pt x="488176" y="235659"/>
                      <a:pt x="530284" y="193551"/>
                      <a:pt x="530284" y="141608"/>
                    </a:cubicBezTo>
                    <a:cubicBezTo>
                      <a:pt x="530284" y="110258"/>
                      <a:pt x="530283" y="78908"/>
                      <a:pt x="530283" y="47558"/>
                    </a:cubicBezTo>
                    <a:lnTo>
                      <a:pt x="529572" y="47558"/>
                    </a:lnTo>
                    <a:lnTo>
                      <a:pt x="529572" y="22945"/>
                    </a:lnTo>
                    <a:cubicBezTo>
                      <a:pt x="529572" y="10273"/>
                      <a:pt x="519300" y="1"/>
                      <a:pt x="506628" y="1"/>
                    </a:cubicBezTo>
                    <a:lnTo>
                      <a:pt x="334732" y="1"/>
                    </a:lnTo>
                    <a:lnTo>
                      <a:pt x="334732" y="0"/>
                    </a:lnTo>
                    <a:lnTo>
                      <a:pt x="110382" y="0"/>
                    </a:lnTo>
                    <a:cubicBezTo>
                      <a:pt x="49420" y="0"/>
                      <a:pt x="0" y="38907"/>
                      <a:pt x="0" y="86901"/>
                    </a:cubicBezTo>
                    <a:lnTo>
                      <a:pt x="76625" y="229307"/>
                    </a:lnTo>
                    <a:lnTo>
                      <a:pt x="299413" y="234788"/>
                    </a:lnTo>
                    <a:close/>
                  </a:path>
                </a:pathLst>
              </a:custGeom>
              <a:solidFill>
                <a:srgbClr val="0078D7"/>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endParaRPr>
              </a:p>
            </p:txBody>
          </p:sp>
          <p:sp>
            <p:nvSpPr>
              <p:cNvPr id="238" name="Oval 237">
                <a:extLst>
                  <a:ext uri="{FF2B5EF4-FFF2-40B4-BE49-F238E27FC236}">
                    <a16:creationId xmlns:a16="http://schemas.microsoft.com/office/drawing/2014/main" id="{C85B66D5-99B0-B643-A0B3-06FF23FB8C4B}"/>
                  </a:ext>
                </a:extLst>
              </p:cNvPr>
              <p:cNvSpPr/>
              <p:nvPr/>
            </p:nvSpPr>
            <p:spPr bwMode="auto">
              <a:xfrm>
                <a:off x="6373585" y="5121562"/>
                <a:ext cx="161540" cy="159526"/>
              </a:xfrm>
              <a:prstGeom prst="ellipse">
                <a:avLst/>
              </a:prstGeom>
              <a:solidFill>
                <a:srgbClr val="50E6FF"/>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endParaRPr>
              </a:p>
            </p:txBody>
          </p:sp>
          <p:sp>
            <p:nvSpPr>
              <p:cNvPr id="239" name="Oval 238">
                <a:extLst>
                  <a:ext uri="{FF2B5EF4-FFF2-40B4-BE49-F238E27FC236}">
                    <a16:creationId xmlns:a16="http://schemas.microsoft.com/office/drawing/2014/main" id="{B6C57984-FD3B-B142-A1D6-7C8ED8407049}"/>
                  </a:ext>
                </a:extLst>
              </p:cNvPr>
              <p:cNvSpPr/>
              <p:nvPr/>
            </p:nvSpPr>
            <p:spPr bwMode="auto">
              <a:xfrm>
                <a:off x="6731921" y="5121562"/>
                <a:ext cx="161540" cy="159526"/>
              </a:xfrm>
              <a:prstGeom prst="ellipse">
                <a:avLst/>
              </a:prstGeom>
              <a:solidFill>
                <a:srgbClr val="50E6FF"/>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endParaRPr>
              </a:p>
            </p:txBody>
          </p:sp>
          <p:sp>
            <p:nvSpPr>
              <p:cNvPr id="240" name="Round Single Corner Rectangle 12">
                <a:extLst>
                  <a:ext uri="{FF2B5EF4-FFF2-40B4-BE49-F238E27FC236}">
                    <a16:creationId xmlns:a16="http://schemas.microsoft.com/office/drawing/2014/main" id="{C3C94367-F50C-CE43-9EF2-9A8547549316}"/>
                  </a:ext>
                </a:extLst>
              </p:cNvPr>
              <p:cNvSpPr/>
              <p:nvPr/>
            </p:nvSpPr>
            <p:spPr bwMode="auto">
              <a:xfrm>
                <a:off x="6574671" y="4815821"/>
                <a:ext cx="260296" cy="173908"/>
              </a:xfrm>
              <a:custGeom>
                <a:avLst/>
                <a:gdLst>
                  <a:gd name="connsiteX0" fmla="*/ 0 w 198549"/>
                  <a:gd name="connsiteY0" fmla="*/ 0 h 167558"/>
                  <a:gd name="connsiteX1" fmla="*/ 114770 w 198549"/>
                  <a:gd name="connsiteY1" fmla="*/ 0 h 167558"/>
                  <a:gd name="connsiteX2" fmla="*/ 198549 w 198549"/>
                  <a:gd name="connsiteY2" fmla="*/ 83779 h 167558"/>
                  <a:gd name="connsiteX3" fmla="*/ 198549 w 198549"/>
                  <a:gd name="connsiteY3" fmla="*/ 167558 h 167558"/>
                  <a:gd name="connsiteX4" fmla="*/ 0 w 198549"/>
                  <a:gd name="connsiteY4" fmla="*/ 167558 h 167558"/>
                  <a:gd name="connsiteX5" fmla="*/ 0 w 198549"/>
                  <a:gd name="connsiteY5" fmla="*/ 0 h 167558"/>
                  <a:gd name="connsiteX0" fmla="*/ 0 w 290624"/>
                  <a:gd name="connsiteY0" fmla="*/ 0 h 173908"/>
                  <a:gd name="connsiteX1" fmla="*/ 114770 w 290624"/>
                  <a:gd name="connsiteY1" fmla="*/ 0 h 173908"/>
                  <a:gd name="connsiteX2" fmla="*/ 198549 w 290624"/>
                  <a:gd name="connsiteY2" fmla="*/ 83779 h 173908"/>
                  <a:gd name="connsiteX3" fmla="*/ 290624 w 290624"/>
                  <a:gd name="connsiteY3" fmla="*/ 173908 h 173908"/>
                  <a:gd name="connsiteX4" fmla="*/ 0 w 290624"/>
                  <a:gd name="connsiteY4" fmla="*/ 167558 h 173908"/>
                  <a:gd name="connsiteX5" fmla="*/ 0 w 290624"/>
                  <a:gd name="connsiteY5" fmla="*/ 0 h 173908"/>
                  <a:gd name="connsiteX0" fmla="*/ 0 w 290624"/>
                  <a:gd name="connsiteY0" fmla="*/ 0 h 173908"/>
                  <a:gd name="connsiteX1" fmla="*/ 114770 w 290624"/>
                  <a:gd name="connsiteY1" fmla="*/ 0 h 173908"/>
                  <a:gd name="connsiteX2" fmla="*/ 230299 w 290624"/>
                  <a:gd name="connsiteY2" fmla="*/ 83779 h 173908"/>
                  <a:gd name="connsiteX3" fmla="*/ 290624 w 290624"/>
                  <a:gd name="connsiteY3" fmla="*/ 173908 h 173908"/>
                  <a:gd name="connsiteX4" fmla="*/ 0 w 290624"/>
                  <a:gd name="connsiteY4" fmla="*/ 167558 h 173908"/>
                  <a:gd name="connsiteX5" fmla="*/ 0 w 290624"/>
                  <a:gd name="connsiteY5" fmla="*/ 0 h 173908"/>
                  <a:gd name="connsiteX0" fmla="*/ 0 w 290624"/>
                  <a:gd name="connsiteY0" fmla="*/ 15152 h 189060"/>
                  <a:gd name="connsiteX1" fmla="*/ 114770 w 290624"/>
                  <a:gd name="connsiteY1" fmla="*/ 15152 h 189060"/>
                  <a:gd name="connsiteX2" fmla="*/ 150924 w 290624"/>
                  <a:gd name="connsiteY2" fmla="*/ 22731 h 189060"/>
                  <a:gd name="connsiteX3" fmla="*/ 290624 w 290624"/>
                  <a:gd name="connsiteY3" fmla="*/ 189060 h 189060"/>
                  <a:gd name="connsiteX4" fmla="*/ 0 w 290624"/>
                  <a:gd name="connsiteY4" fmla="*/ 182710 h 189060"/>
                  <a:gd name="connsiteX5" fmla="*/ 0 w 290624"/>
                  <a:gd name="connsiteY5" fmla="*/ 15152 h 189060"/>
                  <a:gd name="connsiteX0" fmla="*/ 0 w 290624"/>
                  <a:gd name="connsiteY0" fmla="*/ 0 h 173908"/>
                  <a:gd name="connsiteX1" fmla="*/ 114770 w 290624"/>
                  <a:gd name="connsiteY1" fmla="*/ 0 h 173908"/>
                  <a:gd name="connsiteX2" fmla="*/ 287449 w 290624"/>
                  <a:gd name="connsiteY2" fmla="*/ 163154 h 173908"/>
                  <a:gd name="connsiteX3" fmla="*/ 290624 w 290624"/>
                  <a:gd name="connsiteY3" fmla="*/ 173908 h 173908"/>
                  <a:gd name="connsiteX4" fmla="*/ 0 w 290624"/>
                  <a:gd name="connsiteY4" fmla="*/ 167558 h 173908"/>
                  <a:gd name="connsiteX5" fmla="*/ 0 w 290624"/>
                  <a:gd name="connsiteY5" fmla="*/ 0 h 173908"/>
                  <a:gd name="connsiteX0" fmla="*/ 0 w 290624"/>
                  <a:gd name="connsiteY0" fmla="*/ 0 h 173908"/>
                  <a:gd name="connsiteX1" fmla="*/ 152870 w 290624"/>
                  <a:gd name="connsiteY1" fmla="*/ 3175 h 173908"/>
                  <a:gd name="connsiteX2" fmla="*/ 287449 w 290624"/>
                  <a:gd name="connsiteY2" fmla="*/ 163154 h 173908"/>
                  <a:gd name="connsiteX3" fmla="*/ 290624 w 290624"/>
                  <a:gd name="connsiteY3" fmla="*/ 173908 h 173908"/>
                  <a:gd name="connsiteX4" fmla="*/ 0 w 290624"/>
                  <a:gd name="connsiteY4" fmla="*/ 167558 h 173908"/>
                  <a:gd name="connsiteX5" fmla="*/ 0 w 290624"/>
                  <a:gd name="connsiteY5" fmla="*/ 0 h 173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0624" h="173908">
                    <a:moveTo>
                      <a:pt x="0" y="0"/>
                    </a:moveTo>
                    <a:lnTo>
                      <a:pt x="152870" y="3175"/>
                    </a:lnTo>
                    <a:cubicBezTo>
                      <a:pt x="199140" y="3175"/>
                      <a:pt x="287449" y="116884"/>
                      <a:pt x="287449" y="163154"/>
                    </a:cubicBezTo>
                    <a:lnTo>
                      <a:pt x="290624" y="173908"/>
                    </a:lnTo>
                    <a:lnTo>
                      <a:pt x="0" y="167558"/>
                    </a:lnTo>
                    <a:lnTo>
                      <a:pt x="0" y="0"/>
                    </a:lnTo>
                    <a:close/>
                  </a:path>
                </a:pathLst>
              </a:custGeom>
              <a:noFill/>
              <a:ln w="25400">
                <a:solidFill>
                  <a:srgbClr val="0078D7"/>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endParaRPr>
              </a:p>
            </p:txBody>
          </p:sp>
          <p:cxnSp>
            <p:nvCxnSpPr>
              <p:cNvPr id="241" name="Straight Connector 240">
                <a:extLst>
                  <a:ext uri="{FF2B5EF4-FFF2-40B4-BE49-F238E27FC236}">
                    <a16:creationId xmlns:a16="http://schemas.microsoft.com/office/drawing/2014/main" id="{0790F52D-7A6C-264B-A26F-94397923E46D}"/>
                  </a:ext>
                </a:extLst>
              </p:cNvPr>
              <p:cNvCxnSpPr>
                <a:cxnSpLocks/>
              </p:cNvCxnSpPr>
              <p:nvPr/>
            </p:nvCxnSpPr>
            <p:spPr>
              <a:xfrm flipV="1">
                <a:off x="6413376" y="4815821"/>
                <a:ext cx="82726" cy="178455"/>
              </a:xfrm>
              <a:prstGeom prst="line">
                <a:avLst/>
              </a:prstGeom>
              <a:ln w="25400">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CFDBB507-6A1C-8E4B-A0DF-4CEB5FE206B9}"/>
                  </a:ext>
                </a:extLst>
              </p:cNvPr>
              <p:cNvCxnSpPr>
                <a:cxnSpLocks/>
                <a:stCxn id="240" idx="0"/>
              </p:cNvCxnSpPr>
              <p:nvPr/>
            </p:nvCxnSpPr>
            <p:spPr>
              <a:xfrm flipH="1">
                <a:off x="6454355" y="4815821"/>
                <a:ext cx="120316" cy="0"/>
              </a:xfrm>
              <a:prstGeom prst="line">
                <a:avLst/>
              </a:prstGeom>
              <a:ln w="25400" cap="rnd">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6" name="Group 25">
            <a:extLst>
              <a:ext uri="{FF2B5EF4-FFF2-40B4-BE49-F238E27FC236}">
                <a16:creationId xmlns:a16="http://schemas.microsoft.com/office/drawing/2014/main" id="{9F9971DB-CFC0-D340-AA25-4A4FF88DEA72}"/>
              </a:ext>
            </a:extLst>
          </p:cNvPr>
          <p:cNvGrpSpPr/>
          <p:nvPr/>
        </p:nvGrpSpPr>
        <p:grpSpPr>
          <a:xfrm>
            <a:off x="1380196" y="1349230"/>
            <a:ext cx="10467574" cy="5191476"/>
            <a:chOff x="1465924" y="1122807"/>
            <a:chExt cx="10467574" cy="5191476"/>
          </a:xfrm>
        </p:grpSpPr>
        <p:sp>
          <p:nvSpPr>
            <p:cNvPr id="291" name="Freeform 290">
              <a:extLst>
                <a:ext uri="{FF2B5EF4-FFF2-40B4-BE49-F238E27FC236}">
                  <a16:creationId xmlns:a16="http://schemas.microsoft.com/office/drawing/2014/main" id="{C55379C5-6CB3-CF46-99CC-17030E28B308}"/>
                </a:ext>
              </a:extLst>
            </p:cNvPr>
            <p:cNvSpPr/>
            <p:nvPr/>
          </p:nvSpPr>
          <p:spPr bwMode="auto">
            <a:xfrm rot="10800000" flipH="1">
              <a:off x="8120048" y="2371992"/>
              <a:ext cx="2850445" cy="146273"/>
            </a:xfrm>
            <a:custGeom>
              <a:avLst/>
              <a:gdLst>
                <a:gd name="connsiteX0" fmla="*/ 0 w 711200"/>
                <a:gd name="connsiteY0" fmla="*/ 0 h 136525"/>
                <a:gd name="connsiteX1" fmla="*/ 0 w 711200"/>
                <a:gd name="connsiteY1" fmla="*/ 136525 h 136525"/>
                <a:gd name="connsiteX2" fmla="*/ 711200 w 711200"/>
                <a:gd name="connsiteY2" fmla="*/ 136525 h 136525"/>
                <a:gd name="connsiteX3" fmla="*/ 711200 w 711200"/>
                <a:gd name="connsiteY3" fmla="*/ 3175 h 136525"/>
                <a:gd name="connsiteX0" fmla="*/ 0 w 711200"/>
                <a:gd name="connsiteY0" fmla="*/ 133350 h 133350"/>
                <a:gd name="connsiteX1" fmla="*/ 711200 w 711200"/>
                <a:gd name="connsiteY1" fmla="*/ 133350 h 133350"/>
                <a:gd name="connsiteX2" fmla="*/ 711200 w 711200"/>
                <a:gd name="connsiteY2" fmla="*/ 0 h 133350"/>
              </a:gdLst>
              <a:ahLst/>
              <a:cxnLst>
                <a:cxn ang="0">
                  <a:pos x="connsiteX0" y="connsiteY0"/>
                </a:cxn>
                <a:cxn ang="0">
                  <a:pos x="connsiteX1" y="connsiteY1"/>
                </a:cxn>
                <a:cxn ang="0">
                  <a:pos x="connsiteX2" y="connsiteY2"/>
                </a:cxn>
              </a:cxnLst>
              <a:rect l="l" t="t" r="r" b="b"/>
              <a:pathLst>
                <a:path w="711200" h="133350">
                  <a:moveTo>
                    <a:pt x="0" y="133350"/>
                  </a:moveTo>
                  <a:lnTo>
                    <a:pt x="711200" y="133350"/>
                  </a:lnTo>
                  <a:lnTo>
                    <a:pt x="711200" y="0"/>
                  </a:lnTo>
                </a:path>
              </a:pathLst>
            </a:custGeom>
            <a:noFill/>
            <a:ln w="12700">
              <a:solidFill>
                <a:srgbClr val="757575"/>
              </a:solidFill>
              <a:prstDash val="soli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grpSp>
          <p:nvGrpSpPr>
            <p:cNvPr id="25" name="Group 24">
              <a:extLst>
                <a:ext uri="{FF2B5EF4-FFF2-40B4-BE49-F238E27FC236}">
                  <a16:creationId xmlns:a16="http://schemas.microsoft.com/office/drawing/2014/main" id="{9CD8599E-AAFF-BD47-AD31-7CE287B66EDF}"/>
                </a:ext>
              </a:extLst>
            </p:cNvPr>
            <p:cNvGrpSpPr/>
            <p:nvPr/>
          </p:nvGrpSpPr>
          <p:grpSpPr>
            <a:xfrm>
              <a:off x="1465924" y="1122807"/>
              <a:ext cx="10467574" cy="5191476"/>
              <a:chOff x="1465924" y="1122807"/>
              <a:chExt cx="10467574" cy="5191476"/>
            </a:xfrm>
          </p:grpSpPr>
          <p:grpSp>
            <p:nvGrpSpPr>
              <p:cNvPr id="12" name="Group 11">
                <a:extLst>
                  <a:ext uri="{FF2B5EF4-FFF2-40B4-BE49-F238E27FC236}">
                    <a16:creationId xmlns:a16="http://schemas.microsoft.com/office/drawing/2014/main" id="{A4D3D3D3-8715-4336-8931-12E006C0F3DC}"/>
                  </a:ext>
                </a:extLst>
              </p:cNvPr>
              <p:cNvGrpSpPr/>
              <p:nvPr/>
            </p:nvGrpSpPr>
            <p:grpSpPr>
              <a:xfrm>
                <a:off x="10497148" y="2600853"/>
                <a:ext cx="916666" cy="1556697"/>
                <a:chOff x="8566575" y="2895467"/>
                <a:chExt cx="916678" cy="1556697"/>
              </a:xfrm>
            </p:grpSpPr>
            <p:sp>
              <p:nvSpPr>
                <p:cNvPr id="307" name="TextBox 306">
                  <a:extLst>
                    <a:ext uri="{FF2B5EF4-FFF2-40B4-BE49-F238E27FC236}">
                      <a16:creationId xmlns:a16="http://schemas.microsoft.com/office/drawing/2014/main" id="{46F7F0B2-72C6-DC42-ACB6-E00866669B0F}"/>
                    </a:ext>
                  </a:extLst>
                </p:cNvPr>
                <p:cNvSpPr txBox="1"/>
                <p:nvPr/>
              </p:nvSpPr>
              <p:spPr>
                <a:xfrm>
                  <a:off x="8596137" y="2895467"/>
                  <a:ext cx="887116" cy="577081"/>
                </a:xfrm>
                <a:prstGeom prst="rect">
                  <a:avLst/>
                </a:prstGeom>
                <a:noFill/>
                <a:ln w="12700">
                  <a:noFill/>
                  <a:prstDash val="dash"/>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50" dirty="0">
                      <a:solidFill>
                        <a:schemeClr val="tx2"/>
                      </a:solidFill>
                      <a:latin typeface="Segoe UI" panose="020B0502040204020203" pitchFamily="34" charset="0"/>
                      <a:cs typeface="Segoe UI" panose="020B0502040204020203" pitchFamily="34" charset="0"/>
                    </a:rPr>
                    <a:t>Directly read from HDFS</a:t>
                  </a:r>
                </a:p>
              </p:txBody>
            </p:sp>
            <p:cxnSp>
              <p:nvCxnSpPr>
                <p:cNvPr id="31" name="Connector: Elbow 30">
                  <a:extLst>
                    <a:ext uri="{FF2B5EF4-FFF2-40B4-BE49-F238E27FC236}">
                      <a16:creationId xmlns:a16="http://schemas.microsoft.com/office/drawing/2014/main" id="{091CBD28-8825-4F95-97EC-E8B46E14FD04}"/>
                    </a:ext>
                  </a:extLst>
                </p:cNvPr>
                <p:cNvCxnSpPr>
                  <a:cxnSpLocks/>
                </p:cNvCxnSpPr>
                <p:nvPr/>
              </p:nvCxnSpPr>
              <p:spPr>
                <a:xfrm rot="5400000">
                  <a:off x="8351076" y="3758099"/>
                  <a:ext cx="909564" cy="478566"/>
                </a:xfrm>
                <a:prstGeom prst="bentConnector2">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EC02FFDB-A6A3-6041-A47A-A1C2D85CF42F}"/>
                  </a:ext>
                </a:extLst>
              </p:cNvPr>
              <p:cNvGrpSpPr/>
              <p:nvPr/>
            </p:nvGrpSpPr>
            <p:grpSpPr>
              <a:xfrm>
                <a:off x="1465924" y="1122807"/>
                <a:ext cx="10467574" cy="5191476"/>
                <a:chOff x="1465924" y="1122807"/>
                <a:chExt cx="10467574" cy="5191476"/>
              </a:xfrm>
            </p:grpSpPr>
            <p:sp>
              <p:nvSpPr>
                <p:cNvPr id="229" name="TextBox 228">
                  <a:extLst>
                    <a:ext uri="{FF2B5EF4-FFF2-40B4-BE49-F238E27FC236}">
                      <a16:creationId xmlns:a16="http://schemas.microsoft.com/office/drawing/2014/main" id="{77F31403-FBDB-4EEF-903A-2A75AECFEDBE}"/>
                    </a:ext>
                  </a:extLst>
                </p:cNvPr>
                <p:cNvSpPr txBox="1"/>
                <p:nvPr/>
              </p:nvSpPr>
              <p:spPr>
                <a:xfrm>
                  <a:off x="2216041" y="6068062"/>
                  <a:ext cx="9717457" cy="246221"/>
                </a:xfrm>
                <a:prstGeom prst="rect">
                  <a:avLst/>
                </a:prstGeom>
                <a:noFill/>
                <a:ln w="12700">
                  <a:solidFill>
                    <a:srgbClr val="757575"/>
                  </a:solidFill>
                </a:ln>
              </p:spPr>
              <p:txBody>
                <a:bodyPr wrap="square" rtlCol="0">
                  <a:spAutoFit/>
                </a:bodyPr>
                <a:lstStyle/>
                <a:p>
                  <a:pPr algn="ctr" defTabSz="457200">
                    <a:defRPr/>
                  </a:pPr>
                  <a:r>
                    <a:rPr lang="en-US" sz="1000" b="1" dirty="0">
                      <a:solidFill>
                        <a:srgbClr val="0077D7"/>
                      </a:solidFill>
                      <a:latin typeface="+mj-lt"/>
                      <a:cs typeface="Segoe UI" panose="020B0502040204020203" pitchFamily="34" charset="0"/>
                    </a:rPr>
                    <a:t>Persistent storage </a:t>
                  </a:r>
                </a:p>
              </p:txBody>
            </p:sp>
            <p:sp>
              <p:nvSpPr>
                <p:cNvPr id="135" name="Rectangle 134">
                  <a:extLst>
                    <a:ext uri="{FF2B5EF4-FFF2-40B4-BE49-F238E27FC236}">
                      <a16:creationId xmlns:a16="http://schemas.microsoft.com/office/drawing/2014/main" id="{DC4DC094-453F-694E-87CC-1890F9B2CDF6}"/>
                    </a:ext>
                  </a:extLst>
                </p:cNvPr>
                <p:cNvSpPr/>
                <p:nvPr/>
              </p:nvSpPr>
              <p:spPr>
                <a:xfrm>
                  <a:off x="8801739" y="4085288"/>
                  <a:ext cx="224100" cy="261610"/>
                </a:xfrm>
                <a:prstGeom prst="rect">
                  <a:avLst/>
                </a:prstGeom>
                <a:noFill/>
                <a:ln w="12700">
                  <a:no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100" b="1" dirty="0">
                      <a:solidFill>
                        <a:schemeClr val="tx1"/>
                      </a:solidFill>
                      <a:latin typeface="Segoe UI" panose="020B0502040204020203" pitchFamily="34" charset="0"/>
                      <a:cs typeface="Segoe UI" panose="020B0502040204020203" pitchFamily="34" charset="0"/>
                    </a:rPr>
                    <a:t>…</a:t>
                  </a:r>
                </a:p>
              </p:txBody>
            </p:sp>
            <p:sp>
              <p:nvSpPr>
                <p:cNvPr id="332" name="Rectangle 331">
                  <a:extLst>
                    <a:ext uri="{FF2B5EF4-FFF2-40B4-BE49-F238E27FC236}">
                      <a16:creationId xmlns:a16="http://schemas.microsoft.com/office/drawing/2014/main" id="{5555553C-0B66-8141-A97A-F8C3DAB84B06}"/>
                    </a:ext>
                  </a:extLst>
                </p:cNvPr>
                <p:cNvSpPr/>
                <p:nvPr/>
              </p:nvSpPr>
              <p:spPr>
                <a:xfrm>
                  <a:off x="6104221" y="3541509"/>
                  <a:ext cx="4332717" cy="16567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b="1" dirty="0">
                      <a:solidFill>
                        <a:schemeClr val="tx2"/>
                      </a:solidFill>
                      <a:latin typeface="+mj-lt"/>
                      <a:cs typeface="Segoe UI" panose="020B0502040204020203" pitchFamily="34" charset="0"/>
                    </a:rPr>
                    <a:t>Storage pool</a:t>
                  </a:r>
                </a:p>
              </p:txBody>
            </p:sp>
            <p:sp>
              <p:nvSpPr>
                <p:cNvPr id="373" name="Rectangle 372">
                  <a:extLst>
                    <a:ext uri="{FF2B5EF4-FFF2-40B4-BE49-F238E27FC236}">
                      <a16:creationId xmlns:a16="http://schemas.microsoft.com/office/drawing/2014/main" id="{C99EFA25-E720-5145-9AD9-721C12DDEDD9}"/>
                    </a:ext>
                  </a:extLst>
                </p:cNvPr>
                <p:cNvSpPr/>
                <p:nvPr/>
              </p:nvSpPr>
              <p:spPr>
                <a:xfrm>
                  <a:off x="6930037" y="3474046"/>
                  <a:ext cx="1062524" cy="68935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grpSp>
              <p:nvGrpSpPr>
                <p:cNvPr id="188" name="Group 187">
                  <a:extLst>
                    <a:ext uri="{FF2B5EF4-FFF2-40B4-BE49-F238E27FC236}">
                      <a16:creationId xmlns:a16="http://schemas.microsoft.com/office/drawing/2014/main" id="{40AABA38-6FF8-43EC-9D34-17DE86E3B3A4}"/>
                    </a:ext>
                  </a:extLst>
                </p:cNvPr>
                <p:cNvGrpSpPr/>
                <p:nvPr/>
              </p:nvGrpSpPr>
              <p:grpSpPr>
                <a:xfrm>
                  <a:off x="9153376" y="3972909"/>
                  <a:ext cx="1164920" cy="886972"/>
                  <a:chOff x="8464489" y="2534822"/>
                  <a:chExt cx="1610123" cy="1334562"/>
                </a:xfrm>
              </p:grpSpPr>
              <p:sp>
                <p:nvSpPr>
                  <p:cNvPr id="201" name="Rectangle 200">
                    <a:extLst>
                      <a:ext uri="{FF2B5EF4-FFF2-40B4-BE49-F238E27FC236}">
                        <a16:creationId xmlns:a16="http://schemas.microsoft.com/office/drawing/2014/main" id="{B659A47B-2326-45C6-86E3-FEA68FE41FA7}"/>
                      </a:ext>
                    </a:extLst>
                  </p:cNvPr>
                  <p:cNvSpPr/>
                  <p:nvPr/>
                </p:nvSpPr>
                <p:spPr>
                  <a:xfrm>
                    <a:off x="9334635" y="2534822"/>
                    <a:ext cx="739977" cy="780062"/>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SQL Server</a:t>
                    </a:r>
                  </a:p>
                </p:txBody>
              </p:sp>
              <p:cxnSp>
                <p:nvCxnSpPr>
                  <p:cNvPr id="202" name="Straight Connector 201">
                    <a:extLst>
                      <a:ext uri="{FF2B5EF4-FFF2-40B4-BE49-F238E27FC236}">
                        <a16:creationId xmlns:a16="http://schemas.microsoft.com/office/drawing/2014/main" id="{BBC5D4C1-B7FD-478C-8A9D-BA73D06E9895}"/>
                      </a:ext>
                    </a:extLst>
                  </p:cNvPr>
                  <p:cNvCxnSpPr>
                    <a:cxnSpLocks/>
                  </p:cNvCxnSpPr>
                  <p:nvPr/>
                </p:nvCxnSpPr>
                <p:spPr>
                  <a:xfrm>
                    <a:off x="8839606" y="3324527"/>
                    <a:ext cx="0" cy="145547"/>
                  </a:xfrm>
                  <a:prstGeom prst="line">
                    <a:avLst/>
                  </a:prstGeom>
                  <a:ln w="12700">
                    <a:solidFill>
                      <a:srgbClr val="0077D7"/>
                    </a:solidFill>
                  </a:ln>
                </p:spPr>
                <p:style>
                  <a:lnRef idx="1">
                    <a:schemeClr val="accent1"/>
                  </a:lnRef>
                  <a:fillRef idx="0">
                    <a:schemeClr val="accent1"/>
                  </a:fillRef>
                  <a:effectRef idx="0">
                    <a:schemeClr val="accent1"/>
                  </a:effectRef>
                  <a:fontRef idx="minor">
                    <a:schemeClr val="tx1"/>
                  </a:fontRef>
                </p:style>
              </p:cxnSp>
              <p:sp>
                <p:nvSpPr>
                  <p:cNvPr id="204" name="Rectangle 203">
                    <a:extLst>
                      <a:ext uri="{FF2B5EF4-FFF2-40B4-BE49-F238E27FC236}">
                        <a16:creationId xmlns:a16="http://schemas.microsoft.com/office/drawing/2014/main" id="{2AD861E7-B27B-4AA4-8887-429C49BFC295}"/>
                      </a:ext>
                    </a:extLst>
                  </p:cNvPr>
                  <p:cNvSpPr/>
                  <p:nvPr/>
                </p:nvSpPr>
                <p:spPr>
                  <a:xfrm>
                    <a:off x="8469617" y="2534822"/>
                    <a:ext cx="739977" cy="780062"/>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Spark</a:t>
                    </a:r>
                  </a:p>
                </p:txBody>
              </p:sp>
              <p:cxnSp>
                <p:nvCxnSpPr>
                  <p:cNvPr id="205" name="Straight Connector 204">
                    <a:extLst>
                      <a:ext uri="{FF2B5EF4-FFF2-40B4-BE49-F238E27FC236}">
                        <a16:creationId xmlns:a16="http://schemas.microsoft.com/office/drawing/2014/main" id="{0E21F37A-47E7-44DB-BEA0-E4DDCD18ACFE}"/>
                      </a:ext>
                    </a:extLst>
                  </p:cNvPr>
                  <p:cNvCxnSpPr>
                    <a:cxnSpLocks/>
                  </p:cNvCxnSpPr>
                  <p:nvPr/>
                </p:nvCxnSpPr>
                <p:spPr>
                  <a:xfrm>
                    <a:off x="9704625" y="3324527"/>
                    <a:ext cx="0" cy="145547"/>
                  </a:xfrm>
                  <a:prstGeom prst="line">
                    <a:avLst/>
                  </a:prstGeom>
                  <a:ln w="12700">
                    <a:solidFill>
                      <a:srgbClr val="0077D7"/>
                    </a:solidFill>
                  </a:ln>
                </p:spPr>
                <p:style>
                  <a:lnRef idx="1">
                    <a:schemeClr val="accent1"/>
                  </a:lnRef>
                  <a:fillRef idx="0">
                    <a:schemeClr val="accent1"/>
                  </a:fillRef>
                  <a:effectRef idx="0">
                    <a:schemeClr val="accent1"/>
                  </a:effectRef>
                  <a:fontRef idx="minor">
                    <a:schemeClr val="tx1"/>
                  </a:fontRef>
                </p:style>
              </p:cxnSp>
              <p:sp>
                <p:nvSpPr>
                  <p:cNvPr id="203" name="Rectangle 202">
                    <a:extLst>
                      <a:ext uri="{FF2B5EF4-FFF2-40B4-BE49-F238E27FC236}">
                        <a16:creationId xmlns:a16="http://schemas.microsoft.com/office/drawing/2014/main" id="{50C55D8D-07BE-403A-A287-6CEACB41AF10}"/>
                      </a:ext>
                    </a:extLst>
                  </p:cNvPr>
                  <p:cNvSpPr/>
                  <p:nvPr/>
                </p:nvSpPr>
                <p:spPr>
                  <a:xfrm>
                    <a:off x="8464489" y="3470074"/>
                    <a:ext cx="1610123" cy="399310"/>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HDFS Data Node</a:t>
                    </a:r>
                  </a:p>
                </p:txBody>
              </p:sp>
            </p:grpSp>
            <p:grpSp>
              <p:nvGrpSpPr>
                <p:cNvPr id="189" name="Group 188">
                  <a:extLst>
                    <a:ext uri="{FF2B5EF4-FFF2-40B4-BE49-F238E27FC236}">
                      <a16:creationId xmlns:a16="http://schemas.microsoft.com/office/drawing/2014/main" id="{0A227153-E73A-4926-A182-605BDBAD1DF2}"/>
                    </a:ext>
                  </a:extLst>
                </p:cNvPr>
                <p:cNvGrpSpPr/>
                <p:nvPr/>
              </p:nvGrpSpPr>
              <p:grpSpPr>
                <a:xfrm>
                  <a:off x="6223915" y="3972905"/>
                  <a:ext cx="1164920" cy="883619"/>
                  <a:chOff x="8464489" y="2534822"/>
                  <a:chExt cx="1610123" cy="1329517"/>
                </a:xfrm>
              </p:grpSpPr>
              <p:sp>
                <p:nvSpPr>
                  <p:cNvPr id="196" name="Rectangle 195">
                    <a:extLst>
                      <a:ext uri="{FF2B5EF4-FFF2-40B4-BE49-F238E27FC236}">
                        <a16:creationId xmlns:a16="http://schemas.microsoft.com/office/drawing/2014/main" id="{60BEBBC3-479A-4D87-B17F-988838490CEA}"/>
                      </a:ext>
                    </a:extLst>
                  </p:cNvPr>
                  <p:cNvSpPr/>
                  <p:nvPr/>
                </p:nvSpPr>
                <p:spPr>
                  <a:xfrm>
                    <a:off x="9334635" y="2534822"/>
                    <a:ext cx="739977" cy="780062"/>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SQL Server</a:t>
                    </a:r>
                  </a:p>
                </p:txBody>
              </p:sp>
              <p:cxnSp>
                <p:nvCxnSpPr>
                  <p:cNvPr id="197" name="Straight Connector 196">
                    <a:extLst>
                      <a:ext uri="{FF2B5EF4-FFF2-40B4-BE49-F238E27FC236}">
                        <a16:creationId xmlns:a16="http://schemas.microsoft.com/office/drawing/2014/main" id="{AAF6AF06-965F-4D9C-B0D7-DBE0A65971F9}"/>
                      </a:ext>
                    </a:extLst>
                  </p:cNvPr>
                  <p:cNvCxnSpPr>
                    <a:cxnSpLocks/>
                  </p:cNvCxnSpPr>
                  <p:nvPr/>
                </p:nvCxnSpPr>
                <p:spPr>
                  <a:xfrm>
                    <a:off x="8839606" y="3324527"/>
                    <a:ext cx="0" cy="140502"/>
                  </a:xfrm>
                  <a:prstGeom prst="line">
                    <a:avLst/>
                  </a:prstGeom>
                  <a:ln w="12700">
                    <a:solidFill>
                      <a:srgbClr val="0077D7"/>
                    </a:solidFill>
                  </a:ln>
                </p:spPr>
                <p:style>
                  <a:lnRef idx="1">
                    <a:schemeClr val="accent1"/>
                  </a:lnRef>
                  <a:fillRef idx="0">
                    <a:schemeClr val="accent1"/>
                  </a:fillRef>
                  <a:effectRef idx="0">
                    <a:schemeClr val="accent1"/>
                  </a:effectRef>
                  <a:fontRef idx="minor">
                    <a:schemeClr val="tx1"/>
                  </a:fontRef>
                </p:style>
              </p:cxnSp>
              <p:sp>
                <p:nvSpPr>
                  <p:cNvPr id="199" name="Rectangle 198">
                    <a:extLst>
                      <a:ext uri="{FF2B5EF4-FFF2-40B4-BE49-F238E27FC236}">
                        <a16:creationId xmlns:a16="http://schemas.microsoft.com/office/drawing/2014/main" id="{7F9B4C1B-16CA-4C90-8839-7FFEC4F0581F}"/>
                      </a:ext>
                    </a:extLst>
                  </p:cNvPr>
                  <p:cNvSpPr/>
                  <p:nvPr/>
                </p:nvSpPr>
                <p:spPr>
                  <a:xfrm>
                    <a:off x="8469617" y="2534822"/>
                    <a:ext cx="739977" cy="780062"/>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Spark</a:t>
                    </a:r>
                  </a:p>
                </p:txBody>
              </p:sp>
              <p:cxnSp>
                <p:nvCxnSpPr>
                  <p:cNvPr id="200" name="Straight Connector 199">
                    <a:extLst>
                      <a:ext uri="{FF2B5EF4-FFF2-40B4-BE49-F238E27FC236}">
                        <a16:creationId xmlns:a16="http://schemas.microsoft.com/office/drawing/2014/main" id="{F637EAF5-5FDF-4DD4-8F89-FB58767C1A4B}"/>
                      </a:ext>
                    </a:extLst>
                  </p:cNvPr>
                  <p:cNvCxnSpPr>
                    <a:cxnSpLocks/>
                  </p:cNvCxnSpPr>
                  <p:nvPr/>
                </p:nvCxnSpPr>
                <p:spPr>
                  <a:xfrm>
                    <a:off x="9704625" y="3324527"/>
                    <a:ext cx="0" cy="140502"/>
                  </a:xfrm>
                  <a:prstGeom prst="line">
                    <a:avLst/>
                  </a:prstGeom>
                  <a:ln w="12700">
                    <a:solidFill>
                      <a:srgbClr val="0077D7"/>
                    </a:solidFill>
                  </a:ln>
                </p:spPr>
                <p:style>
                  <a:lnRef idx="1">
                    <a:schemeClr val="accent1"/>
                  </a:lnRef>
                  <a:fillRef idx="0">
                    <a:schemeClr val="accent1"/>
                  </a:fillRef>
                  <a:effectRef idx="0">
                    <a:schemeClr val="accent1"/>
                  </a:effectRef>
                  <a:fontRef idx="minor">
                    <a:schemeClr val="tx1"/>
                  </a:fontRef>
                </p:style>
              </p:cxnSp>
              <p:sp>
                <p:nvSpPr>
                  <p:cNvPr id="198" name="Rectangle 197">
                    <a:extLst>
                      <a:ext uri="{FF2B5EF4-FFF2-40B4-BE49-F238E27FC236}">
                        <a16:creationId xmlns:a16="http://schemas.microsoft.com/office/drawing/2014/main" id="{63B1BF4D-A695-4DFA-97F4-06803C18AA4B}"/>
                      </a:ext>
                    </a:extLst>
                  </p:cNvPr>
                  <p:cNvSpPr/>
                  <p:nvPr/>
                </p:nvSpPr>
                <p:spPr>
                  <a:xfrm>
                    <a:off x="8464489" y="3465029"/>
                    <a:ext cx="1610123" cy="399310"/>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HDFS Data Node</a:t>
                    </a:r>
                  </a:p>
                </p:txBody>
              </p:sp>
            </p:grpSp>
            <p:grpSp>
              <p:nvGrpSpPr>
                <p:cNvPr id="190" name="Group 189">
                  <a:extLst>
                    <a:ext uri="{FF2B5EF4-FFF2-40B4-BE49-F238E27FC236}">
                      <a16:creationId xmlns:a16="http://schemas.microsoft.com/office/drawing/2014/main" id="{E7B9E9F8-A42F-4986-B033-DE3FBE5454F9}"/>
                    </a:ext>
                  </a:extLst>
                </p:cNvPr>
                <p:cNvGrpSpPr/>
                <p:nvPr/>
              </p:nvGrpSpPr>
              <p:grpSpPr>
                <a:xfrm>
                  <a:off x="7501270" y="3972905"/>
                  <a:ext cx="1164920" cy="885131"/>
                  <a:chOff x="8464489" y="2534822"/>
                  <a:chExt cx="1610123" cy="1331792"/>
                </a:xfrm>
              </p:grpSpPr>
              <p:sp>
                <p:nvSpPr>
                  <p:cNvPr id="191" name="Rectangle 190">
                    <a:extLst>
                      <a:ext uri="{FF2B5EF4-FFF2-40B4-BE49-F238E27FC236}">
                        <a16:creationId xmlns:a16="http://schemas.microsoft.com/office/drawing/2014/main" id="{982354FD-10DC-4C85-86C6-80F26860B067}"/>
                      </a:ext>
                    </a:extLst>
                  </p:cNvPr>
                  <p:cNvSpPr/>
                  <p:nvPr/>
                </p:nvSpPr>
                <p:spPr>
                  <a:xfrm>
                    <a:off x="9334635" y="2534822"/>
                    <a:ext cx="739977" cy="780062"/>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SQL Server</a:t>
                    </a:r>
                  </a:p>
                </p:txBody>
              </p:sp>
              <p:cxnSp>
                <p:nvCxnSpPr>
                  <p:cNvPr id="192" name="Straight Connector 191">
                    <a:extLst>
                      <a:ext uri="{FF2B5EF4-FFF2-40B4-BE49-F238E27FC236}">
                        <a16:creationId xmlns:a16="http://schemas.microsoft.com/office/drawing/2014/main" id="{63EAEEAB-F6DB-4CF0-9600-0D91949D0B09}"/>
                      </a:ext>
                    </a:extLst>
                  </p:cNvPr>
                  <p:cNvCxnSpPr>
                    <a:cxnSpLocks/>
                  </p:cNvCxnSpPr>
                  <p:nvPr/>
                </p:nvCxnSpPr>
                <p:spPr>
                  <a:xfrm>
                    <a:off x="8839606" y="3324527"/>
                    <a:ext cx="0" cy="142777"/>
                  </a:xfrm>
                  <a:prstGeom prst="line">
                    <a:avLst/>
                  </a:prstGeom>
                  <a:ln w="12700">
                    <a:solidFill>
                      <a:srgbClr val="0077D7"/>
                    </a:solidFill>
                  </a:ln>
                </p:spPr>
                <p:style>
                  <a:lnRef idx="1">
                    <a:schemeClr val="accent1"/>
                  </a:lnRef>
                  <a:fillRef idx="0">
                    <a:schemeClr val="accent1"/>
                  </a:fillRef>
                  <a:effectRef idx="0">
                    <a:schemeClr val="accent1"/>
                  </a:effectRef>
                  <a:fontRef idx="minor">
                    <a:schemeClr val="tx1"/>
                  </a:fontRef>
                </p:style>
              </p:cxnSp>
              <p:sp>
                <p:nvSpPr>
                  <p:cNvPr id="194" name="Rectangle 193">
                    <a:extLst>
                      <a:ext uri="{FF2B5EF4-FFF2-40B4-BE49-F238E27FC236}">
                        <a16:creationId xmlns:a16="http://schemas.microsoft.com/office/drawing/2014/main" id="{727D8FBD-5E6A-4B61-8E59-C94111542AED}"/>
                      </a:ext>
                    </a:extLst>
                  </p:cNvPr>
                  <p:cNvSpPr/>
                  <p:nvPr/>
                </p:nvSpPr>
                <p:spPr>
                  <a:xfrm>
                    <a:off x="8469617" y="2534822"/>
                    <a:ext cx="739977" cy="780062"/>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Spark</a:t>
                    </a:r>
                  </a:p>
                </p:txBody>
              </p:sp>
              <p:cxnSp>
                <p:nvCxnSpPr>
                  <p:cNvPr id="195" name="Straight Connector 194">
                    <a:extLst>
                      <a:ext uri="{FF2B5EF4-FFF2-40B4-BE49-F238E27FC236}">
                        <a16:creationId xmlns:a16="http://schemas.microsoft.com/office/drawing/2014/main" id="{9B5DF033-A942-4AB2-8DF3-EE05E1669CEA}"/>
                      </a:ext>
                    </a:extLst>
                  </p:cNvPr>
                  <p:cNvCxnSpPr>
                    <a:cxnSpLocks/>
                  </p:cNvCxnSpPr>
                  <p:nvPr/>
                </p:nvCxnSpPr>
                <p:spPr>
                  <a:xfrm>
                    <a:off x="9704625" y="3324527"/>
                    <a:ext cx="0" cy="142777"/>
                  </a:xfrm>
                  <a:prstGeom prst="line">
                    <a:avLst/>
                  </a:prstGeom>
                  <a:ln w="12700">
                    <a:solidFill>
                      <a:srgbClr val="0077D7"/>
                    </a:solidFill>
                  </a:ln>
                </p:spPr>
                <p:style>
                  <a:lnRef idx="1">
                    <a:schemeClr val="accent1"/>
                  </a:lnRef>
                  <a:fillRef idx="0">
                    <a:schemeClr val="accent1"/>
                  </a:fillRef>
                  <a:effectRef idx="0">
                    <a:schemeClr val="accent1"/>
                  </a:effectRef>
                  <a:fontRef idx="minor">
                    <a:schemeClr val="tx1"/>
                  </a:fontRef>
                </p:style>
              </p:cxnSp>
              <p:sp>
                <p:nvSpPr>
                  <p:cNvPr id="193" name="Rectangle 192">
                    <a:extLst>
                      <a:ext uri="{FF2B5EF4-FFF2-40B4-BE49-F238E27FC236}">
                        <a16:creationId xmlns:a16="http://schemas.microsoft.com/office/drawing/2014/main" id="{FF13864D-3451-49C2-B929-93EAC9A5823C}"/>
                      </a:ext>
                    </a:extLst>
                  </p:cNvPr>
                  <p:cNvSpPr/>
                  <p:nvPr/>
                </p:nvSpPr>
                <p:spPr>
                  <a:xfrm>
                    <a:off x="8464489" y="3467304"/>
                    <a:ext cx="1610123" cy="399310"/>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HDFS Data Node</a:t>
                    </a:r>
                  </a:p>
                </p:txBody>
              </p:sp>
            </p:grpSp>
            <p:cxnSp>
              <p:nvCxnSpPr>
                <p:cNvPr id="33" name="Connector: Elbow 32">
                  <a:extLst>
                    <a:ext uri="{FF2B5EF4-FFF2-40B4-BE49-F238E27FC236}">
                      <a16:creationId xmlns:a16="http://schemas.microsoft.com/office/drawing/2014/main" id="{49519957-4C27-40DB-919F-6521874F322F}"/>
                    </a:ext>
                  </a:extLst>
                </p:cNvPr>
                <p:cNvCxnSpPr>
                  <a:cxnSpLocks/>
                  <a:stCxn id="201" idx="0"/>
                  <a:endCxn id="196" idx="0"/>
                </p:cNvCxnSpPr>
                <p:nvPr/>
              </p:nvCxnSpPr>
              <p:spPr>
                <a:xfrm rot="16200000" flipV="1">
                  <a:off x="8585880" y="2508173"/>
                  <a:ext cx="12700" cy="2929461"/>
                </a:xfrm>
                <a:prstGeom prst="bentConnector3">
                  <a:avLst>
                    <a:gd name="adj1" fmla="val 1800000"/>
                  </a:avLst>
                </a:prstGeom>
                <a:ln w="12700">
                  <a:solidFill>
                    <a:srgbClr val="757575"/>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06" name="Rectangle 105">
                  <a:extLst>
                    <a:ext uri="{FF2B5EF4-FFF2-40B4-BE49-F238E27FC236}">
                      <a16:creationId xmlns:a16="http://schemas.microsoft.com/office/drawing/2014/main" id="{D0E98216-87A2-4C63-80D9-54DBF7DBD174}"/>
                    </a:ext>
                  </a:extLst>
                </p:cNvPr>
                <p:cNvSpPr/>
                <p:nvPr/>
              </p:nvSpPr>
              <p:spPr>
                <a:xfrm>
                  <a:off x="7448645" y="3856110"/>
                  <a:ext cx="1283056" cy="1252942"/>
                </a:xfrm>
                <a:prstGeom prst="rect">
                  <a:avLst/>
                </a:prstGeom>
                <a:noFill/>
                <a:ln w="12700">
                  <a:solidFill>
                    <a:srgbClr val="0077D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107" name="TextBox 106">
                  <a:extLst>
                    <a:ext uri="{FF2B5EF4-FFF2-40B4-BE49-F238E27FC236}">
                      <a16:creationId xmlns:a16="http://schemas.microsoft.com/office/drawing/2014/main" id="{5835B9B0-982B-4B08-8EF4-3093178F82C6}"/>
                    </a:ext>
                  </a:extLst>
                </p:cNvPr>
                <p:cNvSpPr txBox="1"/>
                <p:nvPr/>
              </p:nvSpPr>
              <p:spPr>
                <a:xfrm>
                  <a:off x="7514670" y="4862830"/>
                  <a:ext cx="1137659" cy="246221"/>
                </a:xfrm>
                <a:prstGeom prst="rect">
                  <a:avLst/>
                </a:prstGeom>
                <a:noFill/>
              </p:spPr>
              <p:txBody>
                <a:bodyPr vert="horz"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7D7"/>
                      </a:solidFill>
                      <a:effectLst/>
                      <a:uLnTx/>
                      <a:uFillTx/>
                      <a:latin typeface="+mj-lt"/>
                      <a:cs typeface="Segoe UI" panose="020B0502040204020203" pitchFamily="34" charset="0"/>
                    </a:rPr>
                    <a:t>Kubernetes pod</a:t>
                  </a:r>
                </a:p>
              </p:txBody>
            </p:sp>
            <p:sp>
              <p:nvSpPr>
                <p:cNvPr id="145" name="TextBox 144">
                  <a:extLst>
                    <a:ext uri="{FF2B5EF4-FFF2-40B4-BE49-F238E27FC236}">
                      <a16:creationId xmlns:a16="http://schemas.microsoft.com/office/drawing/2014/main" id="{568549EE-3AA6-44B4-8959-E35CA3B2B83B}"/>
                    </a:ext>
                  </a:extLst>
                </p:cNvPr>
                <p:cNvSpPr txBox="1"/>
                <p:nvPr/>
              </p:nvSpPr>
              <p:spPr>
                <a:xfrm>
                  <a:off x="9339941" y="1218602"/>
                  <a:ext cx="1002190" cy="246221"/>
                </a:xfrm>
                <a:prstGeom prst="rect">
                  <a:avLst/>
                </a:prstGeom>
                <a:noFill/>
              </p:spPr>
              <p:txBody>
                <a:bodyPr wrap="square" bIns="45720" rtlCol="0">
                  <a:spAutoFit/>
                </a:bodyPr>
                <a:lstStyle/>
                <a:p>
                  <a:pPr marR="0" lvl="0" indent="0" algn="ctr" defTabSz="457200" fontAlgn="auto">
                    <a:lnSpc>
                      <a:spcPct val="100000"/>
                    </a:lnSpc>
                    <a:spcBef>
                      <a:spcPts val="0"/>
                    </a:spcBef>
                    <a:spcAft>
                      <a:spcPts val="0"/>
                    </a:spcAft>
                    <a:buClrTx/>
                    <a:buSzTx/>
                    <a:buFontTx/>
                    <a:buNone/>
                    <a:tabLst/>
                    <a:defRPr/>
                  </a:pPr>
                  <a:r>
                    <a:rPr lang="en-US" sz="1000" b="1" dirty="0">
                      <a:solidFill>
                        <a:schemeClr val="tx2"/>
                      </a:solidFill>
                      <a:latin typeface="+mj-lt"/>
                      <a:cs typeface="Segoe UI" panose="020B0502040204020203" pitchFamily="34" charset="0"/>
                    </a:rPr>
                    <a:t>Analytics</a:t>
                  </a:r>
                </a:p>
              </p:txBody>
            </p:sp>
            <p:cxnSp>
              <p:nvCxnSpPr>
                <p:cNvPr id="169" name="Connector: Elbow 168">
                  <a:extLst>
                    <a:ext uri="{FF2B5EF4-FFF2-40B4-BE49-F238E27FC236}">
                      <a16:creationId xmlns:a16="http://schemas.microsoft.com/office/drawing/2014/main" id="{768D203E-BC05-4AD0-B43A-280412A60AEB}"/>
                    </a:ext>
                  </a:extLst>
                </p:cNvPr>
                <p:cNvCxnSpPr>
                  <a:cxnSpLocks/>
                </p:cNvCxnSpPr>
                <p:nvPr/>
              </p:nvCxnSpPr>
              <p:spPr>
                <a:xfrm rot="16200000" flipH="1">
                  <a:off x="8092455" y="348059"/>
                  <a:ext cx="12700" cy="2437022"/>
                </a:xfrm>
                <a:prstGeom prst="bentConnector3">
                  <a:avLst>
                    <a:gd name="adj1" fmla="val 737142"/>
                  </a:avLst>
                </a:prstGeom>
                <a:ln w="12700">
                  <a:solidFill>
                    <a:srgbClr val="757575"/>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D4BDB416-0943-4F6B-B863-679C20BF80A5}"/>
                    </a:ext>
                  </a:extLst>
                </p:cNvPr>
                <p:cNvCxnSpPr>
                  <a:cxnSpLocks/>
                </p:cNvCxnSpPr>
                <p:nvPr/>
              </p:nvCxnSpPr>
              <p:spPr>
                <a:xfrm>
                  <a:off x="8101447" y="1592208"/>
                  <a:ext cx="1" cy="288739"/>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BCEF8009-0BC0-46F2-9378-01A59C9CFB03}"/>
                    </a:ext>
                  </a:extLst>
                </p:cNvPr>
                <p:cNvSpPr txBox="1"/>
                <p:nvPr/>
              </p:nvSpPr>
              <p:spPr>
                <a:xfrm>
                  <a:off x="7045862" y="1122807"/>
                  <a:ext cx="698235" cy="427809"/>
                </a:xfrm>
                <a:prstGeom prst="rect">
                  <a:avLst/>
                </a:prstGeom>
                <a:noFill/>
                <a:ln>
                  <a:noFill/>
                </a:ln>
              </p:spPr>
              <p:txBody>
                <a:bodyPr wrap="square" bIns="73152" rtlCol="0">
                  <a:spAutoFit/>
                </a:bodyPr>
                <a:lstStyle/>
                <a:p>
                  <a:pPr marR="0" lvl="0" indent="0" defTabSz="457200" fontAlgn="auto">
                    <a:lnSpc>
                      <a:spcPct val="100000"/>
                    </a:lnSpc>
                    <a:spcBef>
                      <a:spcPts val="0"/>
                    </a:spcBef>
                    <a:spcAft>
                      <a:spcPts val="0"/>
                    </a:spcAft>
                    <a:buClrTx/>
                    <a:buSzTx/>
                    <a:buFontTx/>
                    <a:buNone/>
                    <a:tabLst/>
                    <a:defRPr/>
                  </a:pPr>
                  <a:r>
                    <a:rPr lang="en-US" sz="1000" b="1" dirty="0">
                      <a:solidFill>
                        <a:schemeClr val="tx2"/>
                      </a:solidFill>
                      <a:latin typeface="+mj-lt"/>
                      <a:cs typeface="Segoe UI" panose="020B0502040204020203" pitchFamily="34" charset="0"/>
                    </a:rPr>
                    <a:t>Custom</a:t>
                  </a:r>
                  <a:br>
                    <a:rPr lang="en-US" sz="1000" b="1" dirty="0">
                      <a:solidFill>
                        <a:schemeClr val="tx2"/>
                      </a:solidFill>
                      <a:latin typeface="+mj-lt"/>
                      <a:cs typeface="Segoe UI" panose="020B0502040204020203" pitchFamily="34" charset="0"/>
                    </a:rPr>
                  </a:br>
                  <a:r>
                    <a:rPr lang="en-US" sz="1000" b="1" dirty="0">
                      <a:solidFill>
                        <a:schemeClr val="tx2"/>
                      </a:solidFill>
                      <a:latin typeface="+mj-lt"/>
                      <a:cs typeface="Segoe UI" panose="020B0502040204020203" pitchFamily="34" charset="0"/>
                    </a:rPr>
                    <a:t>apps</a:t>
                  </a:r>
                </a:p>
              </p:txBody>
            </p:sp>
            <p:sp>
              <p:nvSpPr>
                <p:cNvPr id="117" name="TextBox 116">
                  <a:extLst>
                    <a:ext uri="{FF2B5EF4-FFF2-40B4-BE49-F238E27FC236}">
                      <a16:creationId xmlns:a16="http://schemas.microsoft.com/office/drawing/2014/main" id="{E2A4761C-D819-468C-9122-65D0787DCD35}"/>
                    </a:ext>
                  </a:extLst>
                </p:cNvPr>
                <p:cNvSpPr txBox="1"/>
                <p:nvPr/>
              </p:nvSpPr>
              <p:spPr>
                <a:xfrm>
                  <a:off x="8306274" y="1218601"/>
                  <a:ext cx="370223" cy="273921"/>
                </a:xfrm>
                <a:prstGeom prst="rect">
                  <a:avLst/>
                </a:prstGeom>
                <a:noFill/>
              </p:spPr>
              <p:txBody>
                <a:bodyPr wrap="square" bIns="73152" rtlCol="0">
                  <a:spAutoFit/>
                </a:bodyPr>
                <a:lstStyle/>
                <a:p>
                  <a:pPr algn="ctr" defTabSz="457200">
                    <a:defRPr/>
                  </a:pPr>
                  <a:r>
                    <a:rPr lang="en-US" sz="1000" b="1" dirty="0">
                      <a:solidFill>
                        <a:schemeClr val="tx2"/>
                      </a:solidFill>
                      <a:latin typeface="+mj-lt"/>
                      <a:cs typeface="Segoe UI" panose="020B0502040204020203" pitchFamily="34" charset="0"/>
                    </a:rPr>
                    <a:t>BI</a:t>
                  </a:r>
                </a:p>
              </p:txBody>
            </p:sp>
            <p:cxnSp>
              <p:nvCxnSpPr>
                <p:cNvPr id="5" name="Straight Connector 4">
                  <a:extLst>
                    <a:ext uri="{FF2B5EF4-FFF2-40B4-BE49-F238E27FC236}">
                      <a16:creationId xmlns:a16="http://schemas.microsoft.com/office/drawing/2014/main" id="{D57AACCA-308C-7549-B252-302359591FD2}"/>
                    </a:ext>
                  </a:extLst>
                </p:cNvPr>
                <p:cNvCxnSpPr>
                  <a:cxnSpLocks/>
                </p:cNvCxnSpPr>
                <p:nvPr/>
              </p:nvCxnSpPr>
              <p:spPr>
                <a:xfrm>
                  <a:off x="8404070" y="3747858"/>
                  <a:ext cx="0" cy="222101"/>
                </a:xfrm>
                <a:prstGeom prst="line">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302" name="Rectangle 301">
                  <a:extLst>
                    <a:ext uri="{FF2B5EF4-FFF2-40B4-BE49-F238E27FC236}">
                      <a16:creationId xmlns:a16="http://schemas.microsoft.com/office/drawing/2014/main" id="{FEA9D8F1-C4EC-0047-9621-92C6929912CD}"/>
                    </a:ext>
                  </a:extLst>
                </p:cNvPr>
                <p:cNvSpPr/>
                <p:nvPr/>
              </p:nvSpPr>
              <p:spPr>
                <a:xfrm>
                  <a:off x="8216107" y="1947004"/>
                  <a:ext cx="2216210" cy="427809"/>
                </a:xfrm>
                <a:prstGeom prst="rect">
                  <a:avLst/>
                </a:prstGeom>
                <a:noFill/>
                <a:ln>
                  <a:noFill/>
                </a:ln>
              </p:spPr>
              <p:txBody>
                <a:bodyPr wrap="square" bIns="73152" rtlCol="0">
                  <a:spAutoFit/>
                </a:bodyPr>
                <a:lstStyle/>
                <a:p>
                  <a:pPr defTabSz="457200"/>
                  <a:r>
                    <a:rPr lang="en-US" sz="1000" b="1" dirty="0">
                      <a:solidFill>
                        <a:schemeClr val="tx2"/>
                      </a:solidFill>
                      <a:latin typeface="+mj-lt"/>
                      <a:cs typeface="Segoe UI" panose="020B0502040204020203" pitchFamily="34" charset="0"/>
                    </a:rPr>
                    <a:t>SQL Server </a:t>
                  </a:r>
                  <a:br>
                    <a:rPr lang="en-US" sz="1000" b="1" dirty="0">
                      <a:solidFill>
                        <a:schemeClr val="tx2"/>
                      </a:solidFill>
                      <a:latin typeface="+mj-lt"/>
                      <a:cs typeface="Segoe UI" panose="020B0502040204020203" pitchFamily="34" charset="0"/>
                    </a:rPr>
                  </a:br>
                  <a:r>
                    <a:rPr lang="en-US" sz="1000" b="1" dirty="0">
                      <a:solidFill>
                        <a:schemeClr val="tx2"/>
                      </a:solidFill>
                      <a:latin typeface="+mj-lt"/>
                      <a:cs typeface="Segoe UI" panose="020B0502040204020203" pitchFamily="34" charset="0"/>
                    </a:rPr>
                    <a:t>master instance</a:t>
                  </a:r>
                </a:p>
              </p:txBody>
            </p:sp>
            <p:pic>
              <p:nvPicPr>
                <p:cNvPr id="253" name="Picture 252">
                  <a:extLst>
                    <a:ext uri="{FF2B5EF4-FFF2-40B4-BE49-F238E27FC236}">
                      <a16:creationId xmlns:a16="http://schemas.microsoft.com/office/drawing/2014/main" id="{C82ECAE6-3E1B-4F7A-8463-24AECF9147B2}"/>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465924" y="5628519"/>
                  <a:ext cx="453297" cy="336508"/>
                </a:xfrm>
                <a:prstGeom prst="rect">
                  <a:avLst/>
                </a:prstGeom>
              </p:spPr>
            </p:pic>
            <p:grpSp>
              <p:nvGrpSpPr>
                <p:cNvPr id="6" name="Group 5">
                  <a:extLst>
                    <a:ext uri="{FF2B5EF4-FFF2-40B4-BE49-F238E27FC236}">
                      <a16:creationId xmlns:a16="http://schemas.microsoft.com/office/drawing/2014/main" id="{A6694C5E-DCC3-E844-9BEB-0409DB9FB311}"/>
                    </a:ext>
                  </a:extLst>
                </p:cNvPr>
                <p:cNvGrpSpPr/>
                <p:nvPr/>
              </p:nvGrpSpPr>
              <p:grpSpPr>
                <a:xfrm>
                  <a:off x="2601701" y="5494591"/>
                  <a:ext cx="831068" cy="577782"/>
                  <a:chOff x="2601701" y="5883211"/>
                  <a:chExt cx="831068" cy="577782"/>
                </a:xfrm>
              </p:grpSpPr>
              <p:sp>
                <p:nvSpPr>
                  <p:cNvPr id="396" name="TextBox 395">
                    <a:extLst>
                      <a:ext uri="{FF2B5EF4-FFF2-40B4-BE49-F238E27FC236}">
                        <a16:creationId xmlns:a16="http://schemas.microsoft.com/office/drawing/2014/main" id="{0FA689F7-5F43-45F5-8D27-6BDDC03C0B1C}"/>
                      </a:ext>
                    </a:extLst>
                  </p:cNvPr>
                  <p:cNvSpPr txBox="1"/>
                  <p:nvPr/>
                </p:nvSpPr>
                <p:spPr>
                  <a:xfrm>
                    <a:off x="2601701" y="6230161"/>
                    <a:ext cx="831068" cy="230832"/>
                  </a:xfrm>
                  <a:prstGeom prst="rect">
                    <a:avLst/>
                  </a:prstGeom>
                  <a:noFill/>
                </p:spPr>
                <p:txBody>
                  <a:bodyPr wrap="square" lIns="91440" tIns="45720" rIns="91440" bIns="45720"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pPr algn="ctr"/>
                    <a:r>
                      <a:rPr lang="en-US" sz="1000" b="1" dirty="0">
                        <a:solidFill>
                          <a:srgbClr val="0078D7"/>
                        </a:solidFill>
                        <a:latin typeface="+mj-lt"/>
                        <a:cs typeface="Segoe UI" panose="020B0502040204020203" pitchFamily="34" charset="0"/>
                      </a:rPr>
                      <a:t>Node</a:t>
                    </a:r>
                  </a:p>
                </p:txBody>
              </p:sp>
              <p:grpSp>
                <p:nvGrpSpPr>
                  <p:cNvPr id="243" name="Group 242">
                    <a:extLst>
                      <a:ext uri="{FF2B5EF4-FFF2-40B4-BE49-F238E27FC236}">
                        <a16:creationId xmlns:a16="http://schemas.microsoft.com/office/drawing/2014/main" id="{5CBBB4AD-F437-CE40-BA55-55C2445B05FD}"/>
                      </a:ext>
                    </a:extLst>
                  </p:cNvPr>
                  <p:cNvGrpSpPr/>
                  <p:nvPr/>
                </p:nvGrpSpPr>
                <p:grpSpPr>
                  <a:xfrm>
                    <a:off x="2867821" y="5883211"/>
                    <a:ext cx="317340" cy="313918"/>
                    <a:chOff x="6712956" y="9045673"/>
                    <a:chExt cx="464984" cy="459971"/>
                  </a:xfrm>
                </p:grpSpPr>
                <p:sp>
                  <p:nvSpPr>
                    <p:cNvPr id="244" name="Rectangle 243">
                      <a:extLst>
                        <a:ext uri="{FF2B5EF4-FFF2-40B4-BE49-F238E27FC236}">
                          <a16:creationId xmlns:a16="http://schemas.microsoft.com/office/drawing/2014/main" id="{F893E8C6-54E6-0C47-BD14-0E6E5089BA7F}"/>
                        </a:ext>
                      </a:extLst>
                    </p:cNvPr>
                    <p:cNvSpPr/>
                    <p:nvPr/>
                  </p:nvSpPr>
                  <p:spPr bwMode="auto">
                    <a:xfrm>
                      <a:off x="6712956" y="9205584"/>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45" name="Rectangle 244">
                      <a:extLst>
                        <a:ext uri="{FF2B5EF4-FFF2-40B4-BE49-F238E27FC236}">
                          <a16:creationId xmlns:a16="http://schemas.microsoft.com/office/drawing/2014/main" id="{D176CD69-C9F4-9C4D-B83A-C296395DF399}"/>
                        </a:ext>
                      </a:extLst>
                    </p:cNvPr>
                    <p:cNvSpPr/>
                    <p:nvPr/>
                  </p:nvSpPr>
                  <p:spPr bwMode="auto">
                    <a:xfrm>
                      <a:off x="6712956" y="9367139"/>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246" name="Group 245">
                      <a:extLst>
                        <a:ext uri="{FF2B5EF4-FFF2-40B4-BE49-F238E27FC236}">
                          <a16:creationId xmlns:a16="http://schemas.microsoft.com/office/drawing/2014/main" id="{B94F745E-2C60-F442-81F7-7D0CBA783E1D}"/>
                        </a:ext>
                      </a:extLst>
                    </p:cNvPr>
                    <p:cNvGrpSpPr/>
                    <p:nvPr/>
                  </p:nvGrpSpPr>
                  <p:grpSpPr>
                    <a:xfrm>
                      <a:off x="6712956" y="9045673"/>
                      <a:ext cx="464984" cy="138505"/>
                      <a:chOff x="551886" y="4922823"/>
                      <a:chExt cx="508602" cy="151498"/>
                    </a:xfrm>
                  </p:grpSpPr>
                  <p:sp>
                    <p:nvSpPr>
                      <p:cNvPr id="268" name="Rectangle 267">
                        <a:extLst>
                          <a:ext uri="{FF2B5EF4-FFF2-40B4-BE49-F238E27FC236}">
                            <a16:creationId xmlns:a16="http://schemas.microsoft.com/office/drawing/2014/main" id="{4DF8A28E-9F59-BE41-BAF2-C7991A434DF2}"/>
                          </a:ext>
                        </a:extLst>
                      </p:cNvPr>
                      <p:cNvSpPr/>
                      <p:nvPr/>
                    </p:nvSpPr>
                    <p:spPr bwMode="auto">
                      <a:xfrm>
                        <a:off x="551886" y="4922823"/>
                        <a:ext cx="508602" cy="151498"/>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69" name="Oval 268">
                        <a:extLst>
                          <a:ext uri="{FF2B5EF4-FFF2-40B4-BE49-F238E27FC236}">
                            <a16:creationId xmlns:a16="http://schemas.microsoft.com/office/drawing/2014/main" id="{B2A79333-E6FD-224E-BF21-0180E749634A}"/>
                          </a:ext>
                        </a:extLst>
                      </p:cNvPr>
                      <p:cNvSpPr/>
                      <p:nvPr/>
                    </p:nvSpPr>
                    <p:spPr bwMode="auto">
                      <a:xfrm flipH="1">
                        <a:off x="955040" y="4971128"/>
                        <a:ext cx="45720" cy="45720"/>
                      </a:xfrm>
                      <a:prstGeom prst="ellipse">
                        <a:avLst/>
                      </a:prstGeom>
                      <a:solidFill>
                        <a:srgbClr val="50E6FF"/>
                      </a:solidFill>
                      <a:ln w="127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cxnSp>
                    <p:nvCxnSpPr>
                      <p:cNvPr id="270" name="Straight Connector 269">
                        <a:extLst>
                          <a:ext uri="{FF2B5EF4-FFF2-40B4-BE49-F238E27FC236}">
                            <a16:creationId xmlns:a16="http://schemas.microsoft.com/office/drawing/2014/main" id="{0001DA93-A807-7D43-BA58-9AE6B5CB3F57}"/>
                          </a:ext>
                        </a:extLst>
                      </p:cNvPr>
                      <p:cNvCxnSpPr/>
                      <p:nvPr/>
                    </p:nvCxnSpPr>
                    <p:spPr>
                      <a:xfrm>
                        <a:off x="625475" y="4997163"/>
                        <a:ext cx="238125" cy="0"/>
                      </a:xfrm>
                      <a:prstGeom prst="line">
                        <a:avLst/>
                      </a:prstGeom>
                      <a:solidFill>
                        <a:srgbClr val="50E6FF"/>
                      </a:solidFill>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247" name="Straight Connector 246">
                      <a:extLst>
                        <a:ext uri="{FF2B5EF4-FFF2-40B4-BE49-F238E27FC236}">
                          <a16:creationId xmlns:a16="http://schemas.microsoft.com/office/drawing/2014/main" id="{1A3B0D12-2076-9746-8A88-6B33D100B24A}"/>
                        </a:ext>
                      </a:extLst>
                    </p:cNvPr>
                    <p:cNvCxnSpPr>
                      <a:cxnSpLocks/>
                    </p:cNvCxnSpPr>
                    <p:nvPr/>
                  </p:nvCxnSpPr>
                  <p:spPr>
                    <a:xfrm>
                      <a:off x="6805851"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D146621C-D43A-F74D-8505-1831C579845B}"/>
                        </a:ext>
                      </a:extLst>
                    </p:cNvPr>
                    <p:cNvCxnSpPr>
                      <a:cxnSpLocks/>
                    </p:cNvCxnSpPr>
                    <p:nvPr/>
                  </p:nvCxnSpPr>
                  <p:spPr>
                    <a:xfrm>
                      <a:off x="6898824"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EE2DE358-1E71-D84A-A3C0-1E319EA18F39}"/>
                        </a:ext>
                      </a:extLst>
                    </p:cNvPr>
                    <p:cNvCxnSpPr>
                      <a:cxnSpLocks/>
                    </p:cNvCxnSpPr>
                    <p:nvPr/>
                  </p:nvCxnSpPr>
                  <p:spPr>
                    <a:xfrm>
                      <a:off x="6991796"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C182B588-6C35-0243-B5E3-9C928C78DA90}"/>
                        </a:ext>
                      </a:extLst>
                    </p:cNvPr>
                    <p:cNvCxnSpPr>
                      <a:cxnSpLocks/>
                    </p:cNvCxnSpPr>
                    <p:nvPr/>
                  </p:nvCxnSpPr>
                  <p:spPr>
                    <a:xfrm>
                      <a:off x="7084769"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7230092A-314D-4140-BBBE-68F8D7445777}"/>
                        </a:ext>
                      </a:extLst>
                    </p:cNvPr>
                    <p:cNvCxnSpPr>
                      <a:cxnSpLocks/>
                    </p:cNvCxnSpPr>
                    <p:nvPr/>
                  </p:nvCxnSpPr>
                  <p:spPr>
                    <a:xfrm>
                      <a:off x="6805851"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533D628E-19F0-7C43-B790-62ADA51C462A}"/>
                        </a:ext>
                      </a:extLst>
                    </p:cNvPr>
                    <p:cNvCxnSpPr>
                      <a:cxnSpLocks/>
                    </p:cNvCxnSpPr>
                    <p:nvPr/>
                  </p:nvCxnSpPr>
                  <p:spPr>
                    <a:xfrm>
                      <a:off x="6898824"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38D9D57F-8B62-E647-AE68-828DE5CE4BD9}"/>
                        </a:ext>
                      </a:extLst>
                    </p:cNvPr>
                    <p:cNvCxnSpPr>
                      <a:cxnSpLocks/>
                    </p:cNvCxnSpPr>
                    <p:nvPr/>
                  </p:nvCxnSpPr>
                  <p:spPr>
                    <a:xfrm>
                      <a:off x="6991796"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DBD4AF6A-A3AE-F748-8DD9-ADAD16A88FB3}"/>
                        </a:ext>
                      </a:extLst>
                    </p:cNvPr>
                    <p:cNvCxnSpPr>
                      <a:cxnSpLocks/>
                    </p:cNvCxnSpPr>
                    <p:nvPr/>
                  </p:nvCxnSpPr>
                  <p:spPr>
                    <a:xfrm>
                      <a:off x="7084769"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516" name="Group 515">
                  <a:extLst>
                    <a:ext uri="{FF2B5EF4-FFF2-40B4-BE49-F238E27FC236}">
                      <a16:creationId xmlns:a16="http://schemas.microsoft.com/office/drawing/2014/main" id="{76A8E501-3E79-A941-A0F9-1F162F991AC9}"/>
                    </a:ext>
                  </a:extLst>
                </p:cNvPr>
                <p:cNvGrpSpPr/>
                <p:nvPr/>
              </p:nvGrpSpPr>
              <p:grpSpPr>
                <a:xfrm>
                  <a:off x="3965022" y="5494591"/>
                  <a:ext cx="831068" cy="577782"/>
                  <a:chOff x="2601701" y="5883211"/>
                  <a:chExt cx="831068" cy="577782"/>
                </a:xfrm>
              </p:grpSpPr>
              <p:sp>
                <p:nvSpPr>
                  <p:cNvPr id="517" name="TextBox 516">
                    <a:extLst>
                      <a:ext uri="{FF2B5EF4-FFF2-40B4-BE49-F238E27FC236}">
                        <a16:creationId xmlns:a16="http://schemas.microsoft.com/office/drawing/2014/main" id="{E6D42AC8-7DD8-E740-ABAD-FD4E499403A6}"/>
                      </a:ext>
                    </a:extLst>
                  </p:cNvPr>
                  <p:cNvSpPr txBox="1"/>
                  <p:nvPr/>
                </p:nvSpPr>
                <p:spPr>
                  <a:xfrm>
                    <a:off x="2601701" y="6230161"/>
                    <a:ext cx="831068" cy="230832"/>
                  </a:xfrm>
                  <a:prstGeom prst="rect">
                    <a:avLst/>
                  </a:prstGeom>
                  <a:noFill/>
                </p:spPr>
                <p:txBody>
                  <a:bodyPr wrap="square" lIns="91440" tIns="45720" rIns="91440" bIns="45720"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pPr algn="ctr"/>
                    <a:r>
                      <a:rPr lang="en-US" sz="1000" b="1" dirty="0">
                        <a:solidFill>
                          <a:srgbClr val="0078D7"/>
                        </a:solidFill>
                        <a:latin typeface="+mj-lt"/>
                        <a:cs typeface="Segoe UI" panose="020B0502040204020203" pitchFamily="34" charset="0"/>
                      </a:rPr>
                      <a:t>Node</a:t>
                    </a:r>
                  </a:p>
                </p:txBody>
              </p:sp>
              <p:grpSp>
                <p:nvGrpSpPr>
                  <p:cNvPr id="518" name="Group 517">
                    <a:extLst>
                      <a:ext uri="{FF2B5EF4-FFF2-40B4-BE49-F238E27FC236}">
                        <a16:creationId xmlns:a16="http://schemas.microsoft.com/office/drawing/2014/main" id="{4431EB2E-1D82-5F44-A1A3-70D038FCA06A}"/>
                      </a:ext>
                    </a:extLst>
                  </p:cNvPr>
                  <p:cNvGrpSpPr/>
                  <p:nvPr/>
                </p:nvGrpSpPr>
                <p:grpSpPr>
                  <a:xfrm>
                    <a:off x="2867821" y="5883211"/>
                    <a:ext cx="317340" cy="313918"/>
                    <a:chOff x="6712956" y="9045673"/>
                    <a:chExt cx="464984" cy="459971"/>
                  </a:xfrm>
                </p:grpSpPr>
                <p:sp>
                  <p:nvSpPr>
                    <p:cNvPr id="519" name="Rectangle 518">
                      <a:extLst>
                        <a:ext uri="{FF2B5EF4-FFF2-40B4-BE49-F238E27FC236}">
                          <a16:creationId xmlns:a16="http://schemas.microsoft.com/office/drawing/2014/main" id="{4443554E-8B97-9649-BD56-58D40BD2FEE3}"/>
                        </a:ext>
                      </a:extLst>
                    </p:cNvPr>
                    <p:cNvSpPr/>
                    <p:nvPr/>
                  </p:nvSpPr>
                  <p:spPr bwMode="auto">
                    <a:xfrm>
                      <a:off x="6712956" y="9205584"/>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20" name="Rectangle 519">
                      <a:extLst>
                        <a:ext uri="{FF2B5EF4-FFF2-40B4-BE49-F238E27FC236}">
                          <a16:creationId xmlns:a16="http://schemas.microsoft.com/office/drawing/2014/main" id="{04A064F9-DB6E-2C4C-84FC-55CEF1FAF8FD}"/>
                        </a:ext>
                      </a:extLst>
                    </p:cNvPr>
                    <p:cNvSpPr/>
                    <p:nvPr/>
                  </p:nvSpPr>
                  <p:spPr bwMode="auto">
                    <a:xfrm>
                      <a:off x="6712956" y="9367139"/>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521" name="Group 520">
                      <a:extLst>
                        <a:ext uri="{FF2B5EF4-FFF2-40B4-BE49-F238E27FC236}">
                          <a16:creationId xmlns:a16="http://schemas.microsoft.com/office/drawing/2014/main" id="{AAAE0D36-5B2D-1649-80BE-E04EB47E7D72}"/>
                        </a:ext>
                      </a:extLst>
                    </p:cNvPr>
                    <p:cNvGrpSpPr/>
                    <p:nvPr/>
                  </p:nvGrpSpPr>
                  <p:grpSpPr>
                    <a:xfrm>
                      <a:off x="6712956" y="9045673"/>
                      <a:ext cx="464984" cy="138505"/>
                      <a:chOff x="551886" y="4922823"/>
                      <a:chExt cx="508602" cy="151498"/>
                    </a:xfrm>
                  </p:grpSpPr>
                  <p:sp>
                    <p:nvSpPr>
                      <p:cNvPr id="530" name="Rectangle 529">
                        <a:extLst>
                          <a:ext uri="{FF2B5EF4-FFF2-40B4-BE49-F238E27FC236}">
                            <a16:creationId xmlns:a16="http://schemas.microsoft.com/office/drawing/2014/main" id="{62C077F4-AF99-CD43-A4B9-0131B3EA104D}"/>
                          </a:ext>
                        </a:extLst>
                      </p:cNvPr>
                      <p:cNvSpPr/>
                      <p:nvPr/>
                    </p:nvSpPr>
                    <p:spPr bwMode="auto">
                      <a:xfrm>
                        <a:off x="551886" y="4922823"/>
                        <a:ext cx="508602" cy="151498"/>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31" name="Oval 530">
                        <a:extLst>
                          <a:ext uri="{FF2B5EF4-FFF2-40B4-BE49-F238E27FC236}">
                            <a16:creationId xmlns:a16="http://schemas.microsoft.com/office/drawing/2014/main" id="{7A3B29C6-DCC7-B54B-A1AB-C2F3C04368C8}"/>
                          </a:ext>
                        </a:extLst>
                      </p:cNvPr>
                      <p:cNvSpPr/>
                      <p:nvPr/>
                    </p:nvSpPr>
                    <p:spPr bwMode="auto">
                      <a:xfrm flipH="1">
                        <a:off x="955040" y="4971128"/>
                        <a:ext cx="45720" cy="45720"/>
                      </a:xfrm>
                      <a:prstGeom prst="ellipse">
                        <a:avLst/>
                      </a:prstGeom>
                      <a:solidFill>
                        <a:srgbClr val="50E6FF"/>
                      </a:solidFill>
                      <a:ln w="127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cxnSp>
                    <p:nvCxnSpPr>
                      <p:cNvPr id="532" name="Straight Connector 531">
                        <a:extLst>
                          <a:ext uri="{FF2B5EF4-FFF2-40B4-BE49-F238E27FC236}">
                            <a16:creationId xmlns:a16="http://schemas.microsoft.com/office/drawing/2014/main" id="{B9D45F34-79E2-0441-8DE0-78F79CDDF1F4}"/>
                          </a:ext>
                        </a:extLst>
                      </p:cNvPr>
                      <p:cNvCxnSpPr/>
                      <p:nvPr/>
                    </p:nvCxnSpPr>
                    <p:spPr>
                      <a:xfrm>
                        <a:off x="625475" y="4997163"/>
                        <a:ext cx="238125" cy="0"/>
                      </a:xfrm>
                      <a:prstGeom prst="line">
                        <a:avLst/>
                      </a:prstGeom>
                      <a:solidFill>
                        <a:srgbClr val="50E6FF"/>
                      </a:solidFill>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22" name="Straight Connector 521">
                      <a:extLst>
                        <a:ext uri="{FF2B5EF4-FFF2-40B4-BE49-F238E27FC236}">
                          <a16:creationId xmlns:a16="http://schemas.microsoft.com/office/drawing/2014/main" id="{F9E32227-DAC1-DF48-909F-3D3FEECEC584}"/>
                        </a:ext>
                      </a:extLst>
                    </p:cNvPr>
                    <p:cNvCxnSpPr>
                      <a:cxnSpLocks/>
                    </p:cNvCxnSpPr>
                    <p:nvPr/>
                  </p:nvCxnSpPr>
                  <p:spPr>
                    <a:xfrm>
                      <a:off x="6805851"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3" name="Straight Connector 522">
                      <a:extLst>
                        <a:ext uri="{FF2B5EF4-FFF2-40B4-BE49-F238E27FC236}">
                          <a16:creationId xmlns:a16="http://schemas.microsoft.com/office/drawing/2014/main" id="{756D9367-B050-DC47-B813-27E2CF5D078D}"/>
                        </a:ext>
                      </a:extLst>
                    </p:cNvPr>
                    <p:cNvCxnSpPr>
                      <a:cxnSpLocks/>
                    </p:cNvCxnSpPr>
                    <p:nvPr/>
                  </p:nvCxnSpPr>
                  <p:spPr>
                    <a:xfrm>
                      <a:off x="6898824"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4" name="Straight Connector 523">
                      <a:extLst>
                        <a:ext uri="{FF2B5EF4-FFF2-40B4-BE49-F238E27FC236}">
                          <a16:creationId xmlns:a16="http://schemas.microsoft.com/office/drawing/2014/main" id="{E5924ED6-33BC-FF4B-ABD4-C4AE5540AF31}"/>
                        </a:ext>
                      </a:extLst>
                    </p:cNvPr>
                    <p:cNvCxnSpPr>
                      <a:cxnSpLocks/>
                    </p:cNvCxnSpPr>
                    <p:nvPr/>
                  </p:nvCxnSpPr>
                  <p:spPr>
                    <a:xfrm>
                      <a:off x="6991796"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5" name="Straight Connector 524">
                      <a:extLst>
                        <a:ext uri="{FF2B5EF4-FFF2-40B4-BE49-F238E27FC236}">
                          <a16:creationId xmlns:a16="http://schemas.microsoft.com/office/drawing/2014/main" id="{CD44BE65-2EC0-D54C-B2EA-4AAE1856BA37}"/>
                        </a:ext>
                      </a:extLst>
                    </p:cNvPr>
                    <p:cNvCxnSpPr>
                      <a:cxnSpLocks/>
                    </p:cNvCxnSpPr>
                    <p:nvPr/>
                  </p:nvCxnSpPr>
                  <p:spPr>
                    <a:xfrm>
                      <a:off x="7084769"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6" name="Straight Connector 525">
                      <a:extLst>
                        <a:ext uri="{FF2B5EF4-FFF2-40B4-BE49-F238E27FC236}">
                          <a16:creationId xmlns:a16="http://schemas.microsoft.com/office/drawing/2014/main" id="{AC995BDE-C184-4547-ABD9-6B2437891F2F}"/>
                        </a:ext>
                      </a:extLst>
                    </p:cNvPr>
                    <p:cNvCxnSpPr>
                      <a:cxnSpLocks/>
                    </p:cNvCxnSpPr>
                    <p:nvPr/>
                  </p:nvCxnSpPr>
                  <p:spPr>
                    <a:xfrm>
                      <a:off x="6805851"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7" name="Straight Connector 526">
                      <a:extLst>
                        <a:ext uri="{FF2B5EF4-FFF2-40B4-BE49-F238E27FC236}">
                          <a16:creationId xmlns:a16="http://schemas.microsoft.com/office/drawing/2014/main" id="{953B041F-E082-274F-835D-457699B6500B}"/>
                        </a:ext>
                      </a:extLst>
                    </p:cNvPr>
                    <p:cNvCxnSpPr>
                      <a:cxnSpLocks/>
                    </p:cNvCxnSpPr>
                    <p:nvPr/>
                  </p:nvCxnSpPr>
                  <p:spPr>
                    <a:xfrm>
                      <a:off x="6898824"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8" name="Straight Connector 527">
                      <a:extLst>
                        <a:ext uri="{FF2B5EF4-FFF2-40B4-BE49-F238E27FC236}">
                          <a16:creationId xmlns:a16="http://schemas.microsoft.com/office/drawing/2014/main" id="{40316641-C0E8-FF41-A691-7F28401A7C54}"/>
                        </a:ext>
                      </a:extLst>
                    </p:cNvPr>
                    <p:cNvCxnSpPr>
                      <a:cxnSpLocks/>
                    </p:cNvCxnSpPr>
                    <p:nvPr/>
                  </p:nvCxnSpPr>
                  <p:spPr>
                    <a:xfrm>
                      <a:off x="6991796"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9" name="Straight Connector 528">
                      <a:extLst>
                        <a:ext uri="{FF2B5EF4-FFF2-40B4-BE49-F238E27FC236}">
                          <a16:creationId xmlns:a16="http://schemas.microsoft.com/office/drawing/2014/main" id="{5D610662-5732-384B-91C7-746BA9520D37}"/>
                        </a:ext>
                      </a:extLst>
                    </p:cNvPr>
                    <p:cNvCxnSpPr>
                      <a:cxnSpLocks/>
                    </p:cNvCxnSpPr>
                    <p:nvPr/>
                  </p:nvCxnSpPr>
                  <p:spPr>
                    <a:xfrm>
                      <a:off x="7084769"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533" name="Group 532">
                  <a:extLst>
                    <a:ext uri="{FF2B5EF4-FFF2-40B4-BE49-F238E27FC236}">
                      <a16:creationId xmlns:a16="http://schemas.microsoft.com/office/drawing/2014/main" id="{19526B77-EC7A-D64D-85BD-C5820ED1C7BE}"/>
                    </a:ext>
                  </a:extLst>
                </p:cNvPr>
                <p:cNvGrpSpPr/>
                <p:nvPr/>
              </p:nvGrpSpPr>
              <p:grpSpPr>
                <a:xfrm>
                  <a:off x="5291524" y="5494591"/>
                  <a:ext cx="831068" cy="577782"/>
                  <a:chOff x="2601701" y="5883211"/>
                  <a:chExt cx="831068" cy="577782"/>
                </a:xfrm>
              </p:grpSpPr>
              <p:sp>
                <p:nvSpPr>
                  <p:cNvPr id="534" name="TextBox 533">
                    <a:extLst>
                      <a:ext uri="{FF2B5EF4-FFF2-40B4-BE49-F238E27FC236}">
                        <a16:creationId xmlns:a16="http://schemas.microsoft.com/office/drawing/2014/main" id="{352A7484-C450-1E4C-8EDB-89821AB4FCE3}"/>
                      </a:ext>
                    </a:extLst>
                  </p:cNvPr>
                  <p:cNvSpPr txBox="1"/>
                  <p:nvPr/>
                </p:nvSpPr>
                <p:spPr>
                  <a:xfrm>
                    <a:off x="2601701" y="6230161"/>
                    <a:ext cx="831068" cy="230832"/>
                  </a:xfrm>
                  <a:prstGeom prst="rect">
                    <a:avLst/>
                  </a:prstGeom>
                  <a:noFill/>
                </p:spPr>
                <p:txBody>
                  <a:bodyPr wrap="square" lIns="91440" tIns="45720" rIns="91440" bIns="45720"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pPr algn="ctr"/>
                    <a:r>
                      <a:rPr lang="en-US" sz="1000" b="1" dirty="0">
                        <a:solidFill>
                          <a:srgbClr val="0078D7"/>
                        </a:solidFill>
                        <a:latin typeface="+mj-lt"/>
                        <a:cs typeface="Segoe UI" panose="020B0502040204020203" pitchFamily="34" charset="0"/>
                      </a:rPr>
                      <a:t>Node</a:t>
                    </a:r>
                  </a:p>
                </p:txBody>
              </p:sp>
              <p:grpSp>
                <p:nvGrpSpPr>
                  <p:cNvPr id="535" name="Group 534">
                    <a:extLst>
                      <a:ext uri="{FF2B5EF4-FFF2-40B4-BE49-F238E27FC236}">
                        <a16:creationId xmlns:a16="http://schemas.microsoft.com/office/drawing/2014/main" id="{2963ACF8-AA8A-D749-8930-F9B9182B0CA0}"/>
                      </a:ext>
                    </a:extLst>
                  </p:cNvPr>
                  <p:cNvGrpSpPr/>
                  <p:nvPr/>
                </p:nvGrpSpPr>
                <p:grpSpPr>
                  <a:xfrm>
                    <a:off x="2867821" y="5883211"/>
                    <a:ext cx="317340" cy="313918"/>
                    <a:chOff x="6712956" y="9045673"/>
                    <a:chExt cx="464984" cy="459971"/>
                  </a:xfrm>
                </p:grpSpPr>
                <p:sp>
                  <p:nvSpPr>
                    <p:cNvPr id="536" name="Rectangle 535">
                      <a:extLst>
                        <a:ext uri="{FF2B5EF4-FFF2-40B4-BE49-F238E27FC236}">
                          <a16:creationId xmlns:a16="http://schemas.microsoft.com/office/drawing/2014/main" id="{97914BAD-6E97-8E4E-B122-DF2950A691DE}"/>
                        </a:ext>
                      </a:extLst>
                    </p:cNvPr>
                    <p:cNvSpPr/>
                    <p:nvPr/>
                  </p:nvSpPr>
                  <p:spPr bwMode="auto">
                    <a:xfrm>
                      <a:off x="6712956" y="9205584"/>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37" name="Rectangle 536">
                      <a:extLst>
                        <a:ext uri="{FF2B5EF4-FFF2-40B4-BE49-F238E27FC236}">
                          <a16:creationId xmlns:a16="http://schemas.microsoft.com/office/drawing/2014/main" id="{88EA9E1C-013E-CB4C-958C-2C5277C0EE17}"/>
                        </a:ext>
                      </a:extLst>
                    </p:cNvPr>
                    <p:cNvSpPr/>
                    <p:nvPr/>
                  </p:nvSpPr>
                  <p:spPr bwMode="auto">
                    <a:xfrm>
                      <a:off x="6712956" y="9367139"/>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538" name="Group 537">
                      <a:extLst>
                        <a:ext uri="{FF2B5EF4-FFF2-40B4-BE49-F238E27FC236}">
                          <a16:creationId xmlns:a16="http://schemas.microsoft.com/office/drawing/2014/main" id="{9B6DF391-6506-8A4A-BD3A-1F31F2E268EC}"/>
                        </a:ext>
                      </a:extLst>
                    </p:cNvPr>
                    <p:cNvGrpSpPr/>
                    <p:nvPr/>
                  </p:nvGrpSpPr>
                  <p:grpSpPr>
                    <a:xfrm>
                      <a:off x="6712956" y="9045673"/>
                      <a:ext cx="464984" cy="138505"/>
                      <a:chOff x="551886" y="4922823"/>
                      <a:chExt cx="508602" cy="151498"/>
                    </a:xfrm>
                  </p:grpSpPr>
                  <p:sp>
                    <p:nvSpPr>
                      <p:cNvPr id="547" name="Rectangle 546">
                        <a:extLst>
                          <a:ext uri="{FF2B5EF4-FFF2-40B4-BE49-F238E27FC236}">
                            <a16:creationId xmlns:a16="http://schemas.microsoft.com/office/drawing/2014/main" id="{7FB522E8-839E-4748-A2D3-132B3505F84A}"/>
                          </a:ext>
                        </a:extLst>
                      </p:cNvPr>
                      <p:cNvSpPr/>
                      <p:nvPr/>
                    </p:nvSpPr>
                    <p:spPr bwMode="auto">
                      <a:xfrm>
                        <a:off x="551886" y="4922823"/>
                        <a:ext cx="508602" cy="151498"/>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48" name="Oval 547">
                        <a:extLst>
                          <a:ext uri="{FF2B5EF4-FFF2-40B4-BE49-F238E27FC236}">
                            <a16:creationId xmlns:a16="http://schemas.microsoft.com/office/drawing/2014/main" id="{61A20461-7F9B-8649-8513-DC30CD389A25}"/>
                          </a:ext>
                        </a:extLst>
                      </p:cNvPr>
                      <p:cNvSpPr/>
                      <p:nvPr/>
                    </p:nvSpPr>
                    <p:spPr bwMode="auto">
                      <a:xfrm flipH="1">
                        <a:off x="955040" y="4971128"/>
                        <a:ext cx="45720" cy="45720"/>
                      </a:xfrm>
                      <a:prstGeom prst="ellipse">
                        <a:avLst/>
                      </a:prstGeom>
                      <a:solidFill>
                        <a:srgbClr val="50E6FF"/>
                      </a:solidFill>
                      <a:ln w="127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cxnSp>
                    <p:nvCxnSpPr>
                      <p:cNvPr id="549" name="Straight Connector 548">
                        <a:extLst>
                          <a:ext uri="{FF2B5EF4-FFF2-40B4-BE49-F238E27FC236}">
                            <a16:creationId xmlns:a16="http://schemas.microsoft.com/office/drawing/2014/main" id="{9E3A14EE-01D9-3B4D-BB55-7AB789E5252E}"/>
                          </a:ext>
                        </a:extLst>
                      </p:cNvPr>
                      <p:cNvCxnSpPr/>
                      <p:nvPr/>
                    </p:nvCxnSpPr>
                    <p:spPr>
                      <a:xfrm>
                        <a:off x="625475" y="4997163"/>
                        <a:ext cx="238125" cy="0"/>
                      </a:xfrm>
                      <a:prstGeom prst="line">
                        <a:avLst/>
                      </a:prstGeom>
                      <a:solidFill>
                        <a:srgbClr val="50E6FF"/>
                      </a:solidFill>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39" name="Straight Connector 538">
                      <a:extLst>
                        <a:ext uri="{FF2B5EF4-FFF2-40B4-BE49-F238E27FC236}">
                          <a16:creationId xmlns:a16="http://schemas.microsoft.com/office/drawing/2014/main" id="{B6238CD8-C82D-FE4C-B831-9F2897DFD68C}"/>
                        </a:ext>
                      </a:extLst>
                    </p:cNvPr>
                    <p:cNvCxnSpPr>
                      <a:cxnSpLocks/>
                    </p:cNvCxnSpPr>
                    <p:nvPr/>
                  </p:nvCxnSpPr>
                  <p:spPr>
                    <a:xfrm>
                      <a:off x="6805851"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0" name="Straight Connector 539">
                      <a:extLst>
                        <a:ext uri="{FF2B5EF4-FFF2-40B4-BE49-F238E27FC236}">
                          <a16:creationId xmlns:a16="http://schemas.microsoft.com/office/drawing/2014/main" id="{88DE1EFE-83E1-294D-98CA-B1E030068C37}"/>
                        </a:ext>
                      </a:extLst>
                    </p:cNvPr>
                    <p:cNvCxnSpPr>
                      <a:cxnSpLocks/>
                    </p:cNvCxnSpPr>
                    <p:nvPr/>
                  </p:nvCxnSpPr>
                  <p:spPr>
                    <a:xfrm>
                      <a:off x="6898824"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1" name="Straight Connector 540">
                      <a:extLst>
                        <a:ext uri="{FF2B5EF4-FFF2-40B4-BE49-F238E27FC236}">
                          <a16:creationId xmlns:a16="http://schemas.microsoft.com/office/drawing/2014/main" id="{688A6F7D-9BA3-7D40-BA50-09C2D30471A5}"/>
                        </a:ext>
                      </a:extLst>
                    </p:cNvPr>
                    <p:cNvCxnSpPr>
                      <a:cxnSpLocks/>
                    </p:cNvCxnSpPr>
                    <p:nvPr/>
                  </p:nvCxnSpPr>
                  <p:spPr>
                    <a:xfrm>
                      <a:off x="6991796"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2" name="Straight Connector 541">
                      <a:extLst>
                        <a:ext uri="{FF2B5EF4-FFF2-40B4-BE49-F238E27FC236}">
                          <a16:creationId xmlns:a16="http://schemas.microsoft.com/office/drawing/2014/main" id="{5B1DF23D-C443-FB40-B28E-49819110429D}"/>
                        </a:ext>
                      </a:extLst>
                    </p:cNvPr>
                    <p:cNvCxnSpPr>
                      <a:cxnSpLocks/>
                    </p:cNvCxnSpPr>
                    <p:nvPr/>
                  </p:nvCxnSpPr>
                  <p:spPr>
                    <a:xfrm>
                      <a:off x="7084769"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3" name="Straight Connector 542">
                      <a:extLst>
                        <a:ext uri="{FF2B5EF4-FFF2-40B4-BE49-F238E27FC236}">
                          <a16:creationId xmlns:a16="http://schemas.microsoft.com/office/drawing/2014/main" id="{22F85206-45C0-9C4B-90CC-7CF8E288164B}"/>
                        </a:ext>
                      </a:extLst>
                    </p:cNvPr>
                    <p:cNvCxnSpPr>
                      <a:cxnSpLocks/>
                    </p:cNvCxnSpPr>
                    <p:nvPr/>
                  </p:nvCxnSpPr>
                  <p:spPr>
                    <a:xfrm>
                      <a:off x="6805851"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4" name="Straight Connector 543">
                      <a:extLst>
                        <a:ext uri="{FF2B5EF4-FFF2-40B4-BE49-F238E27FC236}">
                          <a16:creationId xmlns:a16="http://schemas.microsoft.com/office/drawing/2014/main" id="{C134E871-0F4D-1843-BABF-0CDBC63FA449}"/>
                        </a:ext>
                      </a:extLst>
                    </p:cNvPr>
                    <p:cNvCxnSpPr>
                      <a:cxnSpLocks/>
                    </p:cNvCxnSpPr>
                    <p:nvPr/>
                  </p:nvCxnSpPr>
                  <p:spPr>
                    <a:xfrm>
                      <a:off x="6898824"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5" name="Straight Connector 544">
                      <a:extLst>
                        <a:ext uri="{FF2B5EF4-FFF2-40B4-BE49-F238E27FC236}">
                          <a16:creationId xmlns:a16="http://schemas.microsoft.com/office/drawing/2014/main" id="{2A5C9ED8-9013-D547-BAAE-9D45DD0A4ACB}"/>
                        </a:ext>
                      </a:extLst>
                    </p:cNvPr>
                    <p:cNvCxnSpPr>
                      <a:cxnSpLocks/>
                    </p:cNvCxnSpPr>
                    <p:nvPr/>
                  </p:nvCxnSpPr>
                  <p:spPr>
                    <a:xfrm>
                      <a:off x="6991796"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6" name="Straight Connector 545">
                      <a:extLst>
                        <a:ext uri="{FF2B5EF4-FFF2-40B4-BE49-F238E27FC236}">
                          <a16:creationId xmlns:a16="http://schemas.microsoft.com/office/drawing/2014/main" id="{2717FF71-36A2-3946-BCD7-9985CD4709FB}"/>
                        </a:ext>
                      </a:extLst>
                    </p:cNvPr>
                    <p:cNvCxnSpPr>
                      <a:cxnSpLocks/>
                    </p:cNvCxnSpPr>
                    <p:nvPr/>
                  </p:nvCxnSpPr>
                  <p:spPr>
                    <a:xfrm>
                      <a:off x="7084769"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550" name="Group 549">
                  <a:extLst>
                    <a:ext uri="{FF2B5EF4-FFF2-40B4-BE49-F238E27FC236}">
                      <a16:creationId xmlns:a16="http://schemas.microsoft.com/office/drawing/2014/main" id="{572FE91A-5328-2F49-87EE-E6825C1DFD86}"/>
                    </a:ext>
                  </a:extLst>
                </p:cNvPr>
                <p:cNvGrpSpPr/>
                <p:nvPr/>
              </p:nvGrpSpPr>
              <p:grpSpPr>
                <a:xfrm>
                  <a:off x="6650817" y="5503842"/>
                  <a:ext cx="831068" cy="568531"/>
                  <a:chOff x="2601701" y="5883211"/>
                  <a:chExt cx="831068" cy="568531"/>
                </a:xfrm>
              </p:grpSpPr>
              <p:sp>
                <p:nvSpPr>
                  <p:cNvPr id="551" name="TextBox 550">
                    <a:extLst>
                      <a:ext uri="{FF2B5EF4-FFF2-40B4-BE49-F238E27FC236}">
                        <a16:creationId xmlns:a16="http://schemas.microsoft.com/office/drawing/2014/main" id="{397E7E73-EE82-F948-A6E0-A5FFA1EA20F6}"/>
                      </a:ext>
                    </a:extLst>
                  </p:cNvPr>
                  <p:cNvSpPr txBox="1"/>
                  <p:nvPr/>
                </p:nvSpPr>
                <p:spPr>
                  <a:xfrm>
                    <a:off x="2601701" y="6220910"/>
                    <a:ext cx="831068" cy="230832"/>
                  </a:xfrm>
                  <a:prstGeom prst="rect">
                    <a:avLst/>
                  </a:prstGeom>
                  <a:noFill/>
                </p:spPr>
                <p:txBody>
                  <a:bodyPr wrap="square" lIns="91440" tIns="45720" rIns="91440" bIns="45720"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pPr algn="ctr"/>
                    <a:r>
                      <a:rPr lang="en-US" sz="1000" b="1" dirty="0">
                        <a:solidFill>
                          <a:srgbClr val="0078D7"/>
                        </a:solidFill>
                        <a:latin typeface="+mj-lt"/>
                        <a:cs typeface="Segoe UI" panose="020B0502040204020203" pitchFamily="34" charset="0"/>
                      </a:rPr>
                      <a:t>Node</a:t>
                    </a:r>
                  </a:p>
                </p:txBody>
              </p:sp>
              <p:grpSp>
                <p:nvGrpSpPr>
                  <p:cNvPr id="552" name="Group 551">
                    <a:extLst>
                      <a:ext uri="{FF2B5EF4-FFF2-40B4-BE49-F238E27FC236}">
                        <a16:creationId xmlns:a16="http://schemas.microsoft.com/office/drawing/2014/main" id="{DB7460BC-5646-1141-AEE1-25192540F094}"/>
                      </a:ext>
                    </a:extLst>
                  </p:cNvPr>
                  <p:cNvGrpSpPr/>
                  <p:nvPr/>
                </p:nvGrpSpPr>
                <p:grpSpPr>
                  <a:xfrm>
                    <a:off x="2867821" y="5883211"/>
                    <a:ext cx="317340" cy="313918"/>
                    <a:chOff x="6712956" y="9045673"/>
                    <a:chExt cx="464984" cy="459971"/>
                  </a:xfrm>
                </p:grpSpPr>
                <p:sp>
                  <p:nvSpPr>
                    <p:cNvPr id="553" name="Rectangle 552">
                      <a:extLst>
                        <a:ext uri="{FF2B5EF4-FFF2-40B4-BE49-F238E27FC236}">
                          <a16:creationId xmlns:a16="http://schemas.microsoft.com/office/drawing/2014/main" id="{F9D75ED2-7039-754B-BA08-9165C5317605}"/>
                        </a:ext>
                      </a:extLst>
                    </p:cNvPr>
                    <p:cNvSpPr/>
                    <p:nvPr/>
                  </p:nvSpPr>
                  <p:spPr bwMode="auto">
                    <a:xfrm>
                      <a:off x="6712956" y="9205584"/>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54" name="Rectangle 553">
                      <a:extLst>
                        <a:ext uri="{FF2B5EF4-FFF2-40B4-BE49-F238E27FC236}">
                          <a16:creationId xmlns:a16="http://schemas.microsoft.com/office/drawing/2014/main" id="{D977A923-0DE2-3B40-8CDE-953510B91A89}"/>
                        </a:ext>
                      </a:extLst>
                    </p:cNvPr>
                    <p:cNvSpPr/>
                    <p:nvPr/>
                  </p:nvSpPr>
                  <p:spPr bwMode="auto">
                    <a:xfrm>
                      <a:off x="6712956" y="9367139"/>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555" name="Group 554">
                      <a:extLst>
                        <a:ext uri="{FF2B5EF4-FFF2-40B4-BE49-F238E27FC236}">
                          <a16:creationId xmlns:a16="http://schemas.microsoft.com/office/drawing/2014/main" id="{BBEF7754-5858-4F4D-9D1D-CF9221DAF164}"/>
                        </a:ext>
                      </a:extLst>
                    </p:cNvPr>
                    <p:cNvGrpSpPr/>
                    <p:nvPr/>
                  </p:nvGrpSpPr>
                  <p:grpSpPr>
                    <a:xfrm>
                      <a:off x="6712956" y="9045673"/>
                      <a:ext cx="464984" cy="138505"/>
                      <a:chOff x="551886" y="4922823"/>
                      <a:chExt cx="508602" cy="151498"/>
                    </a:xfrm>
                  </p:grpSpPr>
                  <p:sp>
                    <p:nvSpPr>
                      <p:cNvPr id="564" name="Rectangle 563">
                        <a:extLst>
                          <a:ext uri="{FF2B5EF4-FFF2-40B4-BE49-F238E27FC236}">
                            <a16:creationId xmlns:a16="http://schemas.microsoft.com/office/drawing/2014/main" id="{8D9B4BDC-4F54-144B-B083-682BAC0B9029}"/>
                          </a:ext>
                        </a:extLst>
                      </p:cNvPr>
                      <p:cNvSpPr/>
                      <p:nvPr/>
                    </p:nvSpPr>
                    <p:spPr bwMode="auto">
                      <a:xfrm>
                        <a:off x="551886" y="4922823"/>
                        <a:ext cx="508602" cy="151498"/>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65" name="Oval 564">
                        <a:extLst>
                          <a:ext uri="{FF2B5EF4-FFF2-40B4-BE49-F238E27FC236}">
                            <a16:creationId xmlns:a16="http://schemas.microsoft.com/office/drawing/2014/main" id="{EF4066D4-3577-5848-B4CF-0F5E8B586709}"/>
                          </a:ext>
                        </a:extLst>
                      </p:cNvPr>
                      <p:cNvSpPr/>
                      <p:nvPr/>
                    </p:nvSpPr>
                    <p:spPr bwMode="auto">
                      <a:xfrm flipH="1">
                        <a:off x="955040" y="4971128"/>
                        <a:ext cx="45720" cy="45720"/>
                      </a:xfrm>
                      <a:prstGeom prst="ellipse">
                        <a:avLst/>
                      </a:prstGeom>
                      <a:solidFill>
                        <a:srgbClr val="50E6FF"/>
                      </a:solidFill>
                      <a:ln w="127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cxnSp>
                    <p:nvCxnSpPr>
                      <p:cNvPr id="566" name="Straight Connector 565">
                        <a:extLst>
                          <a:ext uri="{FF2B5EF4-FFF2-40B4-BE49-F238E27FC236}">
                            <a16:creationId xmlns:a16="http://schemas.microsoft.com/office/drawing/2014/main" id="{6737A257-A214-164C-BE88-A2666B178B0C}"/>
                          </a:ext>
                        </a:extLst>
                      </p:cNvPr>
                      <p:cNvCxnSpPr/>
                      <p:nvPr/>
                    </p:nvCxnSpPr>
                    <p:spPr>
                      <a:xfrm>
                        <a:off x="625475" y="4997163"/>
                        <a:ext cx="238125" cy="0"/>
                      </a:xfrm>
                      <a:prstGeom prst="line">
                        <a:avLst/>
                      </a:prstGeom>
                      <a:solidFill>
                        <a:srgbClr val="50E6FF"/>
                      </a:solidFill>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56" name="Straight Connector 555">
                      <a:extLst>
                        <a:ext uri="{FF2B5EF4-FFF2-40B4-BE49-F238E27FC236}">
                          <a16:creationId xmlns:a16="http://schemas.microsoft.com/office/drawing/2014/main" id="{0AF2E54E-C51B-6741-9A01-18774F7F5952}"/>
                        </a:ext>
                      </a:extLst>
                    </p:cNvPr>
                    <p:cNvCxnSpPr>
                      <a:cxnSpLocks/>
                    </p:cNvCxnSpPr>
                    <p:nvPr/>
                  </p:nvCxnSpPr>
                  <p:spPr>
                    <a:xfrm>
                      <a:off x="6805851"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7" name="Straight Connector 556">
                      <a:extLst>
                        <a:ext uri="{FF2B5EF4-FFF2-40B4-BE49-F238E27FC236}">
                          <a16:creationId xmlns:a16="http://schemas.microsoft.com/office/drawing/2014/main" id="{48830C8F-9716-9F40-A2B6-9A3160D4F41B}"/>
                        </a:ext>
                      </a:extLst>
                    </p:cNvPr>
                    <p:cNvCxnSpPr>
                      <a:cxnSpLocks/>
                    </p:cNvCxnSpPr>
                    <p:nvPr/>
                  </p:nvCxnSpPr>
                  <p:spPr>
                    <a:xfrm>
                      <a:off x="6898824"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8" name="Straight Connector 557">
                      <a:extLst>
                        <a:ext uri="{FF2B5EF4-FFF2-40B4-BE49-F238E27FC236}">
                          <a16:creationId xmlns:a16="http://schemas.microsoft.com/office/drawing/2014/main" id="{8FE927E9-6155-A548-9E7C-4BC887E77F07}"/>
                        </a:ext>
                      </a:extLst>
                    </p:cNvPr>
                    <p:cNvCxnSpPr>
                      <a:cxnSpLocks/>
                    </p:cNvCxnSpPr>
                    <p:nvPr/>
                  </p:nvCxnSpPr>
                  <p:spPr>
                    <a:xfrm>
                      <a:off x="6991796"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9" name="Straight Connector 558">
                      <a:extLst>
                        <a:ext uri="{FF2B5EF4-FFF2-40B4-BE49-F238E27FC236}">
                          <a16:creationId xmlns:a16="http://schemas.microsoft.com/office/drawing/2014/main" id="{BE294872-B769-9043-94B5-B29DCFEC3AF1}"/>
                        </a:ext>
                      </a:extLst>
                    </p:cNvPr>
                    <p:cNvCxnSpPr>
                      <a:cxnSpLocks/>
                    </p:cNvCxnSpPr>
                    <p:nvPr/>
                  </p:nvCxnSpPr>
                  <p:spPr>
                    <a:xfrm>
                      <a:off x="7084769"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0" name="Straight Connector 559">
                      <a:extLst>
                        <a:ext uri="{FF2B5EF4-FFF2-40B4-BE49-F238E27FC236}">
                          <a16:creationId xmlns:a16="http://schemas.microsoft.com/office/drawing/2014/main" id="{C0DD454A-87EA-F142-B5B8-DA4504B658CB}"/>
                        </a:ext>
                      </a:extLst>
                    </p:cNvPr>
                    <p:cNvCxnSpPr>
                      <a:cxnSpLocks/>
                    </p:cNvCxnSpPr>
                    <p:nvPr/>
                  </p:nvCxnSpPr>
                  <p:spPr>
                    <a:xfrm>
                      <a:off x="6805851"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1" name="Straight Connector 560">
                      <a:extLst>
                        <a:ext uri="{FF2B5EF4-FFF2-40B4-BE49-F238E27FC236}">
                          <a16:creationId xmlns:a16="http://schemas.microsoft.com/office/drawing/2014/main" id="{F6A96B99-125C-4C41-93F2-292EF55A24E9}"/>
                        </a:ext>
                      </a:extLst>
                    </p:cNvPr>
                    <p:cNvCxnSpPr>
                      <a:cxnSpLocks/>
                    </p:cNvCxnSpPr>
                    <p:nvPr/>
                  </p:nvCxnSpPr>
                  <p:spPr>
                    <a:xfrm>
                      <a:off x="6898824"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2" name="Straight Connector 561">
                      <a:extLst>
                        <a:ext uri="{FF2B5EF4-FFF2-40B4-BE49-F238E27FC236}">
                          <a16:creationId xmlns:a16="http://schemas.microsoft.com/office/drawing/2014/main" id="{FBB3965E-628C-4848-8CF0-4914EAD93D71}"/>
                        </a:ext>
                      </a:extLst>
                    </p:cNvPr>
                    <p:cNvCxnSpPr>
                      <a:cxnSpLocks/>
                    </p:cNvCxnSpPr>
                    <p:nvPr/>
                  </p:nvCxnSpPr>
                  <p:spPr>
                    <a:xfrm>
                      <a:off x="6991796"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3" name="Straight Connector 562">
                      <a:extLst>
                        <a:ext uri="{FF2B5EF4-FFF2-40B4-BE49-F238E27FC236}">
                          <a16:creationId xmlns:a16="http://schemas.microsoft.com/office/drawing/2014/main" id="{7807644D-5A3D-AC4F-8A3F-E28AC1F79729}"/>
                        </a:ext>
                      </a:extLst>
                    </p:cNvPr>
                    <p:cNvCxnSpPr>
                      <a:cxnSpLocks/>
                    </p:cNvCxnSpPr>
                    <p:nvPr/>
                  </p:nvCxnSpPr>
                  <p:spPr>
                    <a:xfrm>
                      <a:off x="7084769"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567" name="Group 566">
                  <a:extLst>
                    <a:ext uri="{FF2B5EF4-FFF2-40B4-BE49-F238E27FC236}">
                      <a16:creationId xmlns:a16="http://schemas.microsoft.com/office/drawing/2014/main" id="{B6EC7F98-0BCD-5042-8BC8-9CDD83164685}"/>
                    </a:ext>
                  </a:extLst>
                </p:cNvPr>
                <p:cNvGrpSpPr/>
                <p:nvPr/>
              </p:nvGrpSpPr>
              <p:grpSpPr>
                <a:xfrm>
                  <a:off x="7995728" y="5512695"/>
                  <a:ext cx="831068" cy="559678"/>
                  <a:chOff x="2601701" y="5883211"/>
                  <a:chExt cx="831068" cy="559678"/>
                </a:xfrm>
              </p:grpSpPr>
              <p:sp>
                <p:nvSpPr>
                  <p:cNvPr id="568" name="TextBox 567">
                    <a:extLst>
                      <a:ext uri="{FF2B5EF4-FFF2-40B4-BE49-F238E27FC236}">
                        <a16:creationId xmlns:a16="http://schemas.microsoft.com/office/drawing/2014/main" id="{E0FEA766-9A11-AE41-8E7B-B07CF2931FF7}"/>
                      </a:ext>
                    </a:extLst>
                  </p:cNvPr>
                  <p:cNvSpPr txBox="1"/>
                  <p:nvPr/>
                </p:nvSpPr>
                <p:spPr>
                  <a:xfrm>
                    <a:off x="2601701" y="6212057"/>
                    <a:ext cx="831068" cy="230832"/>
                  </a:xfrm>
                  <a:prstGeom prst="rect">
                    <a:avLst/>
                  </a:prstGeom>
                  <a:noFill/>
                </p:spPr>
                <p:txBody>
                  <a:bodyPr wrap="square" lIns="91440" tIns="45720" rIns="91440" bIns="45720"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pPr algn="ctr"/>
                    <a:r>
                      <a:rPr lang="en-US" sz="1000" b="1" dirty="0">
                        <a:solidFill>
                          <a:srgbClr val="0078D7"/>
                        </a:solidFill>
                        <a:latin typeface="+mj-lt"/>
                        <a:cs typeface="Segoe UI" panose="020B0502040204020203" pitchFamily="34" charset="0"/>
                      </a:rPr>
                      <a:t>Node</a:t>
                    </a:r>
                  </a:p>
                </p:txBody>
              </p:sp>
              <p:grpSp>
                <p:nvGrpSpPr>
                  <p:cNvPr id="569" name="Group 568">
                    <a:extLst>
                      <a:ext uri="{FF2B5EF4-FFF2-40B4-BE49-F238E27FC236}">
                        <a16:creationId xmlns:a16="http://schemas.microsoft.com/office/drawing/2014/main" id="{CAB06B9B-7C75-DB49-8B6E-3B7AC3213BDE}"/>
                      </a:ext>
                    </a:extLst>
                  </p:cNvPr>
                  <p:cNvGrpSpPr/>
                  <p:nvPr/>
                </p:nvGrpSpPr>
                <p:grpSpPr>
                  <a:xfrm>
                    <a:off x="2867821" y="5883211"/>
                    <a:ext cx="317340" cy="313918"/>
                    <a:chOff x="6712956" y="9045673"/>
                    <a:chExt cx="464984" cy="459971"/>
                  </a:xfrm>
                </p:grpSpPr>
                <p:sp>
                  <p:nvSpPr>
                    <p:cNvPr id="570" name="Rectangle 569">
                      <a:extLst>
                        <a:ext uri="{FF2B5EF4-FFF2-40B4-BE49-F238E27FC236}">
                          <a16:creationId xmlns:a16="http://schemas.microsoft.com/office/drawing/2014/main" id="{C998E1E7-2D54-764D-88F6-824F6898BB20}"/>
                        </a:ext>
                      </a:extLst>
                    </p:cNvPr>
                    <p:cNvSpPr/>
                    <p:nvPr/>
                  </p:nvSpPr>
                  <p:spPr bwMode="auto">
                    <a:xfrm>
                      <a:off x="6712956" y="9205584"/>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71" name="Rectangle 570">
                      <a:extLst>
                        <a:ext uri="{FF2B5EF4-FFF2-40B4-BE49-F238E27FC236}">
                          <a16:creationId xmlns:a16="http://schemas.microsoft.com/office/drawing/2014/main" id="{39A78577-6460-3642-AA08-06A6E30614FB}"/>
                        </a:ext>
                      </a:extLst>
                    </p:cNvPr>
                    <p:cNvSpPr/>
                    <p:nvPr/>
                  </p:nvSpPr>
                  <p:spPr bwMode="auto">
                    <a:xfrm>
                      <a:off x="6712956" y="9367139"/>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572" name="Group 571">
                      <a:extLst>
                        <a:ext uri="{FF2B5EF4-FFF2-40B4-BE49-F238E27FC236}">
                          <a16:creationId xmlns:a16="http://schemas.microsoft.com/office/drawing/2014/main" id="{78B713C2-093A-2C44-84EF-B8F97920E221}"/>
                        </a:ext>
                      </a:extLst>
                    </p:cNvPr>
                    <p:cNvGrpSpPr/>
                    <p:nvPr/>
                  </p:nvGrpSpPr>
                  <p:grpSpPr>
                    <a:xfrm>
                      <a:off x="6712956" y="9045673"/>
                      <a:ext cx="464984" cy="138505"/>
                      <a:chOff x="551886" y="4922823"/>
                      <a:chExt cx="508602" cy="151498"/>
                    </a:xfrm>
                  </p:grpSpPr>
                  <p:sp>
                    <p:nvSpPr>
                      <p:cNvPr id="581" name="Rectangle 580">
                        <a:extLst>
                          <a:ext uri="{FF2B5EF4-FFF2-40B4-BE49-F238E27FC236}">
                            <a16:creationId xmlns:a16="http://schemas.microsoft.com/office/drawing/2014/main" id="{0142E9A6-9AB5-724A-A518-ACD558347187}"/>
                          </a:ext>
                        </a:extLst>
                      </p:cNvPr>
                      <p:cNvSpPr/>
                      <p:nvPr/>
                    </p:nvSpPr>
                    <p:spPr bwMode="auto">
                      <a:xfrm>
                        <a:off x="551886" y="4922823"/>
                        <a:ext cx="508602" cy="151498"/>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82" name="Oval 581">
                        <a:extLst>
                          <a:ext uri="{FF2B5EF4-FFF2-40B4-BE49-F238E27FC236}">
                            <a16:creationId xmlns:a16="http://schemas.microsoft.com/office/drawing/2014/main" id="{0A175BBC-2D4F-AA46-BDD9-1C392C0B7503}"/>
                          </a:ext>
                        </a:extLst>
                      </p:cNvPr>
                      <p:cNvSpPr/>
                      <p:nvPr/>
                    </p:nvSpPr>
                    <p:spPr bwMode="auto">
                      <a:xfrm flipH="1">
                        <a:off x="955040" y="4971128"/>
                        <a:ext cx="45720" cy="45720"/>
                      </a:xfrm>
                      <a:prstGeom prst="ellipse">
                        <a:avLst/>
                      </a:prstGeom>
                      <a:solidFill>
                        <a:srgbClr val="50E6FF"/>
                      </a:solidFill>
                      <a:ln w="127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cxnSp>
                    <p:nvCxnSpPr>
                      <p:cNvPr id="583" name="Straight Connector 582">
                        <a:extLst>
                          <a:ext uri="{FF2B5EF4-FFF2-40B4-BE49-F238E27FC236}">
                            <a16:creationId xmlns:a16="http://schemas.microsoft.com/office/drawing/2014/main" id="{CBA153A7-1D6E-8C43-A9F4-A30A81234A0A}"/>
                          </a:ext>
                        </a:extLst>
                      </p:cNvPr>
                      <p:cNvCxnSpPr/>
                      <p:nvPr/>
                    </p:nvCxnSpPr>
                    <p:spPr>
                      <a:xfrm>
                        <a:off x="625475" y="4997163"/>
                        <a:ext cx="238125" cy="0"/>
                      </a:xfrm>
                      <a:prstGeom prst="line">
                        <a:avLst/>
                      </a:prstGeom>
                      <a:solidFill>
                        <a:srgbClr val="50E6FF"/>
                      </a:solidFill>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73" name="Straight Connector 572">
                      <a:extLst>
                        <a:ext uri="{FF2B5EF4-FFF2-40B4-BE49-F238E27FC236}">
                          <a16:creationId xmlns:a16="http://schemas.microsoft.com/office/drawing/2014/main" id="{4BA20CCB-7FEB-4A4D-A113-816AE25A8EB9}"/>
                        </a:ext>
                      </a:extLst>
                    </p:cNvPr>
                    <p:cNvCxnSpPr>
                      <a:cxnSpLocks/>
                    </p:cNvCxnSpPr>
                    <p:nvPr/>
                  </p:nvCxnSpPr>
                  <p:spPr>
                    <a:xfrm>
                      <a:off x="6805851"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4" name="Straight Connector 573">
                      <a:extLst>
                        <a:ext uri="{FF2B5EF4-FFF2-40B4-BE49-F238E27FC236}">
                          <a16:creationId xmlns:a16="http://schemas.microsoft.com/office/drawing/2014/main" id="{865CE0D2-F114-F442-84CB-271AF0D2E7AF}"/>
                        </a:ext>
                      </a:extLst>
                    </p:cNvPr>
                    <p:cNvCxnSpPr>
                      <a:cxnSpLocks/>
                    </p:cNvCxnSpPr>
                    <p:nvPr/>
                  </p:nvCxnSpPr>
                  <p:spPr>
                    <a:xfrm>
                      <a:off x="6898824"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5" name="Straight Connector 574">
                      <a:extLst>
                        <a:ext uri="{FF2B5EF4-FFF2-40B4-BE49-F238E27FC236}">
                          <a16:creationId xmlns:a16="http://schemas.microsoft.com/office/drawing/2014/main" id="{A758BE6B-D358-6B4F-B896-02B8F78414C4}"/>
                        </a:ext>
                      </a:extLst>
                    </p:cNvPr>
                    <p:cNvCxnSpPr>
                      <a:cxnSpLocks/>
                    </p:cNvCxnSpPr>
                    <p:nvPr/>
                  </p:nvCxnSpPr>
                  <p:spPr>
                    <a:xfrm>
                      <a:off x="6991796"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6" name="Straight Connector 575">
                      <a:extLst>
                        <a:ext uri="{FF2B5EF4-FFF2-40B4-BE49-F238E27FC236}">
                          <a16:creationId xmlns:a16="http://schemas.microsoft.com/office/drawing/2014/main" id="{0342211E-E14F-954F-A1EF-5A4E7FFCEBFB}"/>
                        </a:ext>
                      </a:extLst>
                    </p:cNvPr>
                    <p:cNvCxnSpPr>
                      <a:cxnSpLocks/>
                    </p:cNvCxnSpPr>
                    <p:nvPr/>
                  </p:nvCxnSpPr>
                  <p:spPr>
                    <a:xfrm>
                      <a:off x="7084769"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7" name="Straight Connector 576">
                      <a:extLst>
                        <a:ext uri="{FF2B5EF4-FFF2-40B4-BE49-F238E27FC236}">
                          <a16:creationId xmlns:a16="http://schemas.microsoft.com/office/drawing/2014/main" id="{61695851-0A68-9542-B0BB-7AFDD159D501}"/>
                        </a:ext>
                      </a:extLst>
                    </p:cNvPr>
                    <p:cNvCxnSpPr>
                      <a:cxnSpLocks/>
                    </p:cNvCxnSpPr>
                    <p:nvPr/>
                  </p:nvCxnSpPr>
                  <p:spPr>
                    <a:xfrm>
                      <a:off x="6805851"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8" name="Straight Connector 577">
                      <a:extLst>
                        <a:ext uri="{FF2B5EF4-FFF2-40B4-BE49-F238E27FC236}">
                          <a16:creationId xmlns:a16="http://schemas.microsoft.com/office/drawing/2014/main" id="{5F924029-55E2-1A4E-844B-B6564A55A345}"/>
                        </a:ext>
                      </a:extLst>
                    </p:cNvPr>
                    <p:cNvCxnSpPr>
                      <a:cxnSpLocks/>
                    </p:cNvCxnSpPr>
                    <p:nvPr/>
                  </p:nvCxnSpPr>
                  <p:spPr>
                    <a:xfrm>
                      <a:off x="6898824"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9" name="Straight Connector 578">
                      <a:extLst>
                        <a:ext uri="{FF2B5EF4-FFF2-40B4-BE49-F238E27FC236}">
                          <a16:creationId xmlns:a16="http://schemas.microsoft.com/office/drawing/2014/main" id="{CF9D7C43-D8EE-8E4C-BF63-E785C63DC986}"/>
                        </a:ext>
                      </a:extLst>
                    </p:cNvPr>
                    <p:cNvCxnSpPr>
                      <a:cxnSpLocks/>
                    </p:cNvCxnSpPr>
                    <p:nvPr/>
                  </p:nvCxnSpPr>
                  <p:spPr>
                    <a:xfrm>
                      <a:off x="6991796"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0" name="Straight Connector 579">
                      <a:extLst>
                        <a:ext uri="{FF2B5EF4-FFF2-40B4-BE49-F238E27FC236}">
                          <a16:creationId xmlns:a16="http://schemas.microsoft.com/office/drawing/2014/main" id="{C2FBC159-7BD7-4049-9111-9BF78843DFCF}"/>
                        </a:ext>
                      </a:extLst>
                    </p:cNvPr>
                    <p:cNvCxnSpPr>
                      <a:cxnSpLocks/>
                    </p:cNvCxnSpPr>
                    <p:nvPr/>
                  </p:nvCxnSpPr>
                  <p:spPr>
                    <a:xfrm>
                      <a:off x="7084769"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584" name="Group 583">
                  <a:extLst>
                    <a:ext uri="{FF2B5EF4-FFF2-40B4-BE49-F238E27FC236}">
                      <a16:creationId xmlns:a16="http://schemas.microsoft.com/office/drawing/2014/main" id="{AC795AC6-157D-C649-B55D-FFC4FAFD5BB9}"/>
                    </a:ext>
                  </a:extLst>
                </p:cNvPr>
                <p:cNvGrpSpPr/>
                <p:nvPr/>
              </p:nvGrpSpPr>
              <p:grpSpPr>
                <a:xfrm>
                  <a:off x="9340639" y="5512695"/>
                  <a:ext cx="831068" cy="559678"/>
                  <a:chOff x="2601701" y="5883211"/>
                  <a:chExt cx="831068" cy="559678"/>
                </a:xfrm>
              </p:grpSpPr>
              <p:sp>
                <p:nvSpPr>
                  <p:cNvPr id="585" name="TextBox 584">
                    <a:extLst>
                      <a:ext uri="{FF2B5EF4-FFF2-40B4-BE49-F238E27FC236}">
                        <a16:creationId xmlns:a16="http://schemas.microsoft.com/office/drawing/2014/main" id="{8019F070-A70B-C245-830A-2F3FF382D241}"/>
                      </a:ext>
                    </a:extLst>
                  </p:cNvPr>
                  <p:cNvSpPr txBox="1"/>
                  <p:nvPr/>
                </p:nvSpPr>
                <p:spPr>
                  <a:xfrm>
                    <a:off x="2601701" y="6212057"/>
                    <a:ext cx="831068" cy="230832"/>
                  </a:xfrm>
                  <a:prstGeom prst="rect">
                    <a:avLst/>
                  </a:prstGeom>
                  <a:noFill/>
                </p:spPr>
                <p:txBody>
                  <a:bodyPr wrap="square" lIns="91440" tIns="45720" rIns="91440" bIns="45720"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pPr algn="ctr"/>
                    <a:r>
                      <a:rPr lang="en-US" sz="1000" b="1" dirty="0">
                        <a:solidFill>
                          <a:srgbClr val="0078D7"/>
                        </a:solidFill>
                        <a:latin typeface="+mj-lt"/>
                        <a:cs typeface="Segoe UI" panose="020B0502040204020203" pitchFamily="34" charset="0"/>
                      </a:rPr>
                      <a:t>Node</a:t>
                    </a:r>
                  </a:p>
                </p:txBody>
              </p:sp>
              <p:grpSp>
                <p:nvGrpSpPr>
                  <p:cNvPr id="586" name="Group 585">
                    <a:extLst>
                      <a:ext uri="{FF2B5EF4-FFF2-40B4-BE49-F238E27FC236}">
                        <a16:creationId xmlns:a16="http://schemas.microsoft.com/office/drawing/2014/main" id="{7540C5A0-6755-6049-9C4F-5C0FE6C3FEF5}"/>
                      </a:ext>
                    </a:extLst>
                  </p:cNvPr>
                  <p:cNvGrpSpPr/>
                  <p:nvPr/>
                </p:nvGrpSpPr>
                <p:grpSpPr>
                  <a:xfrm>
                    <a:off x="2867821" y="5883211"/>
                    <a:ext cx="317340" cy="313918"/>
                    <a:chOff x="6712956" y="9045673"/>
                    <a:chExt cx="464984" cy="459971"/>
                  </a:xfrm>
                </p:grpSpPr>
                <p:sp>
                  <p:nvSpPr>
                    <p:cNvPr id="587" name="Rectangle 586">
                      <a:extLst>
                        <a:ext uri="{FF2B5EF4-FFF2-40B4-BE49-F238E27FC236}">
                          <a16:creationId xmlns:a16="http://schemas.microsoft.com/office/drawing/2014/main" id="{573EDA02-8A0A-D04F-85AB-E44D38A6E105}"/>
                        </a:ext>
                      </a:extLst>
                    </p:cNvPr>
                    <p:cNvSpPr/>
                    <p:nvPr/>
                  </p:nvSpPr>
                  <p:spPr bwMode="auto">
                    <a:xfrm>
                      <a:off x="6712956" y="9205584"/>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88" name="Rectangle 587">
                      <a:extLst>
                        <a:ext uri="{FF2B5EF4-FFF2-40B4-BE49-F238E27FC236}">
                          <a16:creationId xmlns:a16="http://schemas.microsoft.com/office/drawing/2014/main" id="{56D05172-C43F-C547-9090-74E9B7A2E42B}"/>
                        </a:ext>
                      </a:extLst>
                    </p:cNvPr>
                    <p:cNvSpPr/>
                    <p:nvPr/>
                  </p:nvSpPr>
                  <p:spPr bwMode="auto">
                    <a:xfrm>
                      <a:off x="6712956" y="9367139"/>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589" name="Group 588">
                      <a:extLst>
                        <a:ext uri="{FF2B5EF4-FFF2-40B4-BE49-F238E27FC236}">
                          <a16:creationId xmlns:a16="http://schemas.microsoft.com/office/drawing/2014/main" id="{02E2F390-88FF-6040-8CF2-7AEC600E2138}"/>
                        </a:ext>
                      </a:extLst>
                    </p:cNvPr>
                    <p:cNvGrpSpPr/>
                    <p:nvPr/>
                  </p:nvGrpSpPr>
                  <p:grpSpPr>
                    <a:xfrm>
                      <a:off x="6712956" y="9045673"/>
                      <a:ext cx="464984" cy="138505"/>
                      <a:chOff x="551886" y="4922823"/>
                      <a:chExt cx="508602" cy="151498"/>
                    </a:xfrm>
                  </p:grpSpPr>
                  <p:sp>
                    <p:nvSpPr>
                      <p:cNvPr id="598" name="Rectangle 597">
                        <a:extLst>
                          <a:ext uri="{FF2B5EF4-FFF2-40B4-BE49-F238E27FC236}">
                            <a16:creationId xmlns:a16="http://schemas.microsoft.com/office/drawing/2014/main" id="{953AB943-195C-D34A-94D0-5E5C41592571}"/>
                          </a:ext>
                        </a:extLst>
                      </p:cNvPr>
                      <p:cNvSpPr/>
                      <p:nvPr/>
                    </p:nvSpPr>
                    <p:spPr bwMode="auto">
                      <a:xfrm>
                        <a:off x="551886" y="4922823"/>
                        <a:ext cx="508602" cy="151498"/>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99" name="Oval 598">
                        <a:extLst>
                          <a:ext uri="{FF2B5EF4-FFF2-40B4-BE49-F238E27FC236}">
                            <a16:creationId xmlns:a16="http://schemas.microsoft.com/office/drawing/2014/main" id="{449AB676-3A4D-7B45-8E97-77244E4C8064}"/>
                          </a:ext>
                        </a:extLst>
                      </p:cNvPr>
                      <p:cNvSpPr/>
                      <p:nvPr/>
                    </p:nvSpPr>
                    <p:spPr bwMode="auto">
                      <a:xfrm flipH="1">
                        <a:off x="955040" y="4971128"/>
                        <a:ext cx="45720" cy="45720"/>
                      </a:xfrm>
                      <a:prstGeom prst="ellipse">
                        <a:avLst/>
                      </a:prstGeom>
                      <a:solidFill>
                        <a:srgbClr val="50E6FF"/>
                      </a:solidFill>
                      <a:ln w="127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cxnSp>
                    <p:nvCxnSpPr>
                      <p:cNvPr id="600" name="Straight Connector 599">
                        <a:extLst>
                          <a:ext uri="{FF2B5EF4-FFF2-40B4-BE49-F238E27FC236}">
                            <a16:creationId xmlns:a16="http://schemas.microsoft.com/office/drawing/2014/main" id="{6E7D3DB7-DE2B-444A-BFB2-13D6CA0678F4}"/>
                          </a:ext>
                        </a:extLst>
                      </p:cNvPr>
                      <p:cNvCxnSpPr/>
                      <p:nvPr/>
                    </p:nvCxnSpPr>
                    <p:spPr>
                      <a:xfrm>
                        <a:off x="625475" y="4997163"/>
                        <a:ext cx="238125" cy="0"/>
                      </a:xfrm>
                      <a:prstGeom prst="line">
                        <a:avLst/>
                      </a:prstGeom>
                      <a:solidFill>
                        <a:srgbClr val="50E6FF"/>
                      </a:solidFill>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90" name="Straight Connector 589">
                      <a:extLst>
                        <a:ext uri="{FF2B5EF4-FFF2-40B4-BE49-F238E27FC236}">
                          <a16:creationId xmlns:a16="http://schemas.microsoft.com/office/drawing/2014/main" id="{401941E2-17C6-1B4A-8027-18379EB957BD}"/>
                        </a:ext>
                      </a:extLst>
                    </p:cNvPr>
                    <p:cNvCxnSpPr>
                      <a:cxnSpLocks/>
                    </p:cNvCxnSpPr>
                    <p:nvPr/>
                  </p:nvCxnSpPr>
                  <p:spPr>
                    <a:xfrm>
                      <a:off x="6805851"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1" name="Straight Connector 590">
                      <a:extLst>
                        <a:ext uri="{FF2B5EF4-FFF2-40B4-BE49-F238E27FC236}">
                          <a16:creationId xmlns:a16="http://schemas.microsoft.com/office/drawing/2014/main" id="{33D3C8E5-1698-E841-8C75-B19F02E2A3C7}"/>
                        </a:ext>
                      </a:extLst>
                    </p:cNvPr>
                    <p:cNvCxnSpPr>
                      <a:cxnSpLocks/>
                    </p:cNvCxnSpPr>
                    <p:nvPr/>
                  </p:nvCxnSpPr>
                  <p:spPr>
                    <a:xfrm>
                      <a:off x="6898824"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2" name="Straight Connector 591">
                      <a:extLst>
                        <a:ext uri="{FF2B5EF4-FFF2-40B4-BE49-F238E27FC236}">
                          <a16:creationId xmlns:a16="http://schemas.microsoft.com/office/drawing/2014/main" id="{43807532-2381-1643-A8F8-B5B295BF11F0}"/>
                        </a:ext>
                      </a:extLst>
                    </p:cNvPr>
                    <p:cNvCxnSpPr>
                      <a:cxnSpLocks/>
                    </p:cNvCxnSpPr>
                    <p:nvPr/>
                  </p:nvCxnSpPr>
                  <p:spPr>
                    <a:xfrm>
                      <a:off x="6991796"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3" name="Straight Connector 592">
                      <a:extLst>
                        <a:ext uri="{FF2B5EF4-FFF2-40B4-BE49-F238E27FC236}">
                          <a16:creationId xmlns:a16="http://schemas.microsoft.com/office/drawing/2014/main" id="{DADA7250-5147-4E40-BB61-B304D2B4D690}"/>
                        </a:ext>
                      </a:extLst>
                    </p:cNvPr>
                    <p:cNvCxnSpPr>
                      <a:cxnSpLocks/>
                    </p:cNvCxnSpPr>
                    <p:nvPr/>
                  </p:nvCxnSpPr>
                  <p:spPr>
                    <a:xfrm>
                      <a:off x="7084769"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4" name="Straight Connector 593">
                      <a:extLst>
                        <a:ext uri="{FF2B5EF4-FFF2-40B4-BE49-F238E27FC236}">
                          <a16:creationId xmlns:a16="http://schemas.microsoft.com/office/drawing/2014/main" id="{50E7CCA7-2F31-B94D-9576-605BCD219A66}"/>
                        </a:ext>
                      </a:extLst>
                    </p:cNvPr>
                    <p:cNvCxnSpPr>
                      <a:cxnSpLocks/>
                    </p:cNvCxnSpPr>
                    <p:nvPr/>
                  </p:nvCxnSpPr>
                  <p:spPr>
                    <a:xfrm>
                      <a:off x="6805851"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5" name="Straight Connector 594">
                      <a:extLst>
                        <a:ext uri="{FF2B5EF4-FFF2-40B4-BE49-F238E27FC236}">
                          <a16:creationId xmlns:a16="http://schemas.microsoft.com/office/drawing/2014/main" id="{4A3C7429-66AB-0B48-A829-9E5A501420E0}"/>
                        </a:ext>
                      </a:extLst>
                    </p:cNvPr>
                    <p:cNvCxnSpPr>
                      <a:cxnSpLocks/>
                    </p:cNvCxnSpPr>
                    <p:nvPr/>
                  </p:nvCxnSpPr>
                  <p:spPr>
                    <a:xfrm>
                      <a:off x="6898824"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6" name="Straight Connector 595">
                      <a:extLst>
                        <a:ext uri="{FF2B5EF4-FFF2-40B4-BE49-F238E27FC236}">
                          <a16:creationId xmlns:a16="http://schemas.microsoft.com/office/drawing/2014/main" id="{1ED7BD03-289C-E242-850C-89C32229A3BB}"/>
                        </a:ext>
                      </a:extLst>
                    </p:cNvPr>
                    <p:cNvCxnSpPr>
                      <a:cxnSpLocks/>
                    </p:cNvCxnSpPr>
                    <p:nvPr/>
                  </p:nvCxnSpPr>
                  <p:spPr>
                    <a:xfrm>
                      <a:off x="6991796"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7" name="Straight Connector 596">
                      <a:extLst>
                        <a:ext uri="{FF2B5EF4-FFF2-40B4-BE49-F238E27FC236}">
                          <a16:creationId xmlns:a16="http://schemas.microsoft.com/office/drawing/2014/main" id="{5930D005-D3DD-7040-98D7-EDB4CF8E9CB4}"/>
                        </a:ext>
                      </a:extLst>
                    </p:cNvPr>
                    <p:cNvCxnSpPr>
                      <a:cxnSpLocks/>
                    </p:cNvCxnSpPr>
                    <p:nvPr/>
                  </p:nvCxnSpPr>
                  <p:spPr>
                    <a:xfrm>
                      <a:off x="7084769"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601" name="Group 600">
                  <a:extLst>
                    <a:ext uri="{FF2B5EF4-FFF2-40B4-BE49-F238E27FC236}">
                      <a16:creationId xmlns:a16="http://schemas.microsoft.com/office/drawing/2014/main" id="{E016A479-EAD2-AF49-B806-0A9F0237D3DD}"/>
                    </a:ext>
                  </a:extLst>
                </p:cNvPr>
                <p:cNvGrpSpPr/>
                <p:nvPr/>
              </p:nvGrpSpPr>
              <p:grpSpPr>
                <a:xfrm>
                  <a:off x="10686897" y="5520256"/>
                  <a:ext cx="831068" cy="552117"/>
                  <a:chOff x="2601701" y="5883211"/>
                  <a:chExt cx="831068" cy="552117"/>
                </a:xfrm>
              </p:grpSpPr>
              <p:sp>
                <p:nvSpPr>
                  <p:cNvPr id="602" name="TextBox 601">
                    <a:extLst>
                      <a:ext uri="{FF2B5EF4-FFF2-40B4-BE49-F238E27FC236}">
                        <a16:creationId xmlns:a16="http://schemas.microsoft.com/office/drawing/2014/main" id="{80580BDB-05CE-CA4F-9985-CC7551D86142}"/>
                      </a:ext>
                    </a:extLst>
                  </p:cNvPr>
                  <p:cNvSpPr txBox="1"/>
                  <p:nvPr/>
                </p:nvSpPr>
                <p:spPr>
                  <a:xfrm>
                    <a:off x="2601701" y="6204496"/>
                    <a:ext cx="831068" cy="230832"/>
                  </a:xfrm>
                  <a:prstGeom prst="rect">
                    <a:avLst/>
                  </a:prstGeom>
                  <a:noFill/>
                </p:spPr>
                <p:txBody>
                  <a:bodyPr wrap="square" lIns="91440" tIns="45720" rIns="91440" bIns="45720"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pPr algn="ctr"/>
                    <a:r>
                      <a:rPr lang="en-US" sz="1000" b="1" dirty="0">
                        <a:solidFill>
                          <a:srgbClr val="0078D7"/>
                        </a:solidFill>
                        <a:latin typeface="+mj-lt"/>
                        <a:cs typeface="Segoe UI" panose="020B0502040204020203" pitchFamily="34" charset="0"/>
                      </a:rPr>
                      <a:t>Node</a:t>
                    </a:r>
                  </a:p>
                </p:txBody>
              </p:sp>
              <p:grpSp>
                <p:nvGrpSpPr>
                  <p:cNvPr id="603" name="Group 602">
                    <a:extLst>
                      <a:ext uri="{FF2B5EF4-FFF2-40B4-BE49-F238E27FC236}">
                        <a16:creationId xmlns:a16="http://schemas.microsoft.com/office/drawing/2014/main" id="{92E05CAC-D9DB-0D4F-9AD6-36C2960D40FA}"/>
                      </a:ext>
                    </a:extLst>
                  </p:cNvPr>
                  <p:cNvGrpSpPr/>
                  <p:nvPr/>
                </p:nvGrpSpPr>
                <p:grpSpPr>
                  <a:xfrm>
                    <a:off x="2867821" y="5883211"/>
                    <a:ext cx="317340" cy="313918"/>
                    <a:chOff x="6712956" y="9045673"/>
                    <a:chExt cx="464984" cy="459971"/>
                  </a:xfrm>
                </p:grpSpPr>
                <p:sp>
                  <p:nvSpPr>
                    <p:cNvPr id="604" name="Rectangle 603">
                      <a:extLst>
                        <a:ext uri="{FF2B5EF4-FFF2-40B4-BE49-F238E27FC236}">
                          <a16:creationId xmlns:a16="http://schemas.microsoft.com/office/drawing/2014/main" id="{AB347A38-8795-5D45-9769-F5F3E6731387}"/>
                        </a:ext>
                      </a:extLst>
                    </p:cNvPr>
                    <p:cNvSpPr/>
                    <p:nvPr/>
                  </p:nvSpPr>
                  <p:spPr bwMode="auto">
                    <a:xfrm>
                      <a:off x="6712956" y="9205584"/>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05" name="Rectangle 604">
                      <a:extLst>
                        <a:ext uri="{FF2B5EF4-FFF2-40B4-BE49-F238E27FC236}">
                          <a16:creationId xmlns:a16="http://schemas.microsoft.com/office/drawing/2014/main" id="{6B45BDB5-17E5-4942-86D6-567F38FB19BD}"/>
                        </a:ext>
                      </a:extLst>
                    </p:cNvPr>
                    <p:cNvSpPr/>
                    <p:nvPr/>
                  </p:nvSpPr>
                  <p:spPr bwMode="auto">
                    <a:xfrm>
                      <a:off x="6712956" y="9367139"/>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606" name="Group 605">
                      <a:extLst>
                        <a:ext uri="{FF2B5EF4-FFF2-40B4-BE49-F238E27FC236}">
                          <a16:creationId xmlns:a16="http://schemas.microsoft.com/office/drawing/2014/main" id="{6E56783D-BBC1-E240-9E5C-82FF2CAE14FE}"/>
                        </a:ext>
                      </a:extLst>
                    </p:cNvPr>
                    <p:cNvGrpSpPr/>
                    <p:nvPr/>
                  </p:nvGrpSpPr>
                  <p:grpSpPr>
                    <a:xfrm>
                      <a:off x="6712956" y="9045673"/>
                      <a:ext cx="464984" cy="138505"/>
                      <a:chOff x="551886" y="4922823"/>
                      <a:chExt cx="508602" cy="151498"/>
                    </a:xfrm>
                  </p:grpSpPr>
                  <p:sp>
                    <p:nvSpPr>
                      <p:cNvPr id="615" name="Rectangle 614">
                        <a:extLst>
                          <a:ext uri="{FF2B5EF4-FFF2-40B4-BE49-F238E27FC236}">
                            <a16:creationId xmlns:a16="http://schemas.microsoft.com/office/drawing/2014/main" id="{042669B9-3C7F-E44A-A010-89EE9D2B9A75}"/>
                          </a:ext>
                        </a:extLst>
                      </p:cNvPr>
                      <p:cNvSpPr/>
                      <p:nvPr/>
                    </p:nvSpPr>
                    <p:spPr bwMode="auto">
                      <a:xfrm>
                        <a:off x="551886" y="4922823"/>
                        <a:ext cx="508602" cy="151498"/>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16" name="Oval 615">
                        <a:extLst>
                          <a:ext uri="{FF2B5EF4-FFF2-40B4-BE49-F238E27FC236}">
                            <a16:creationId xmlns:a16="http://schemas.microsoft.com/office/drawing/2014/main" id="{A465B4AE-342F-7C4E-8F1B-6BE65B2CD58B}"/>
                          </a:ext>
                        </a:extLst>
                      </p:cNvPr>
                      <p:cNvSpPr/>
                      <p:nvPr/>
                    </p:nvSpPr>
                    <p:spPr bwMode="auto">
                      <a:xfrm flipH="1">
                        <a:off x="955040" y="4971128"/>
                        <a:ext cx="45720" cy="45720"/>
                      </a:xfrm>
                      <a:prstGeom prst="ellipse">
                        <a:avLst/>
                      </a:prstGeom>
                      <a:solidFill>
                        <a:srgbClr val="50E6FF"/>
                      </a:solidFill>
                      <a:ln w="127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cxnSp>
                    <p:nvCxnSpPr>
                      <p:cNvPr id="617" name="Straight Connector 616">
                        <a:extLst>
                          <a:ext uri="{FF2B5EF4-FFF2-40B4-BE49-F238E27FC236}">
                            <a16:creationId xmlns:a16="http://schemas.microsoft.com/office/drawing/2014/main" id="{C3898B18-3447-6A47-AFD1-E37B76ECA7E8}"/>
                          </a:ext>
                        </a:extLst>
                      </p:cNvPr>
                      <p:cNvCxnSpPr/>
                      <p:nvPr/>
                    </p:nvCxnSpPr>
                    <p:spPr>
                      <a:xfrm>
                        <a:off x="625475" y="4997163"/>
                        <a:ext cx="238125" cy="0"/>
                      </a:xfrm>
                      <a:prstGeom prst="line">
                        <a:avLst/>
                      </a:prstGeom>
                      <a:solidFill>
                        <a:srgbClr val="50E6FF"/>
                      </a:solidFill>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607" name="Straight Connector 606">
                      <a:extLst>
                        <a:ext uri="{FF2B5EF4-FFF2-40B4-BE49-F238E27FC236}">
                          <a16:creationId xmlns:a16="http://schemas.microsoft.com/office/drawing/2014/main" id="{88B6511F-FDAD-0C47-9E23-7DB29C5730E8}"/>
                        </a:ext>
                      </a:extLst>
                    </p:cNvPr>
                    <p:cNvCxnSpPr>
                      <a:cxnSpLocks/>
                    </p:cNvCxnSpPr>
                    <p:nvPr/>
                  </p:nvCxnSpPr>
                  <p:spPr>
                    <a:xfrm>
                      <a:off x="6805851"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8" name="Straight Connector 607">
                      <a:extLst>
                        <a:ext uri="{FF2B5EF4-FFF2-40B4-BE49-F238E27FC236}">
                          <a16:creationId xmlns:a16="http://schemas.microsoft.com/office/drawing/2014/main" id="{AF5BC0FB-7EFB-3F48-B224-11A4889E0A78}"/>
                        </a:ext>
                      </a:extLst>
                    </p:cNvPr>
                    <p:cNvCxnSpPr>
                      <a:cxnSpLocks/>
                    </p:cNvCxnSpPr>
                    <p:nvPr/>
                  </p:nvCxnSpPr>
                  <p:spPr>
                    <a:xfrm>
                      <a:off x="6898824"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9" name="Straight Connector 608">
                      <a:extLst>
                        <a:ext uri="{FF2B5EF4-FFF2-40B4-BE49-F238E27FC236}">
                          <a16:creationId xmlns:a16="http://schemas.microsoft.com/office/drawing/2014/main" id="{A91D7DD8-7092-7944-9151-2B3F53ED7CEE}"/>
                        </a:ext>
                      </a:extLst>
                    </p:cNvPr>
                    <p:cNvCxnSpPr>
                      <a:cxnSpLocks/>
                    </p:cNvCxnSpPr>
                    <p:nvPr/>
                  </p:nvCxnSpPr>
                  <p:spPr>
                    <a:xfrm>
                      <a:off x="6991796"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0" name="Straight Connector 609">
                      <a:extLst>
                        <a:ext uri="{FF2B5EF4-FFF2-40B4-BE49-F238E27FC236}">
                          <a16:creationId xmlns:a16="http://schemas.microsoft.com/office/drawing/2014/main" id="{AAACA8B2-E3DC-9E49-96CA-812360CD692C}"/>
                        </a:ext>
                      </a:extLst>
                    </p:cNvPr>
                    <p:cNvCxnSpPr>
                      <a:cxnSpLocks/>
                    </p:cNvCxnSpPr>
                    <p:nvPr/>
                  </p:nvCxnSpPr>
                  <p:spPr>
                    <a:xfrm>
                      <a:off x="7084769"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1" name="Straight Connector 610">
                      <a:extLst>
                        <a:ext uri="{FF2B5EF4-FFF2-40B4-BE49-F238E27FC236}">
                          <a16:creationId xmlns:a16="http://schemas.microsoft.com/office/drawing/2014/main" id="{8D854F83-987E-A440-BC39-C5F6B39C3760}"/>
                        </a:ext>
                      </a:extLst>
                    </p:cNvPr>
                    <p:cNvCxnSpPr>
                      <a:cxnSpLocks/>
                    </p:cNvCxnSpPr>
                    <p:nvPr/>
                  </p:nvCxnSpPr>
                  <p:spPr>
                    <a:xfrm>
                      <a:off x="6805851"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2" name="Straight Connector 611">
                      <a:extLst>
                        <a:ext uri="{FF2B5EF4-FFF2-40B4-BE49-F238E27FC236}">
                          <a16:creationId xmlns:a16="http://schemas.microsoft.com/office/drawing/2014/main" id="{0BD73F8F-8322-5F4E-B2E8-16BF95E9CCA3}"/>
                        </a:ext>
                      </a:extLst>
                    </p:cNvPr>
                    <p:cNvCxnSpPr>
                      <a:cxnSpLocks/>
                    </p:cNvCxnSpPr>
                    <p:nvPr/>
                  </p:nvCxnSpPr>
                  <p:spPr>
                    <a:xfrm>
                      <a:off x="6898824"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3" name="Straight Connector 612">
                      <a:extLst>
                        <a:ext uri="{FF2B5EF4-FFF2-40B4-BE49-F238E27FC236}">
                          <a16:creationId xmlns:a16="http://schemas.microsoft.com/office/drawing/2014/main" id="{B634E7E9-521D-9848-86B1-8F64693B6FE1}"/>
                        </a:ext>
                      </a:extLst>
                    </p:cNvPr>
                    <p:cNvCxnSpPr>
                      <a:cxnSpLocks/>
                    </p:cNvCxnSpPr>
                    <p:nvPr/>
                  </p:nvCxnSpPr>
                  <p:spPr>
                    <a:xfrm>
                      <a:off x="6991796"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4" name="Straight Connector 613">
                      <a:extLst>
                        <a:ext uri="{FF2B5EF4-FFF2-40B4-BE49-F238E27FC236}">
                          <a16:creationId xmlns:a16="http://schemas.microsoft.com/office/drawing/2014/main" id="{DB1F7853-FA02-0E40-8241-34D1E20F87B9}"/>
                        </a:ext>
                      </a:extLst>
                    </p:cNvPr>
                    <p:cNvCxnSpPr>
                      <a:cxnSpLocks/>
                    </p:cNvCxnSpPr>
                    <p:nvPr/>
                  </p:nvCxnSpPr>
                  <p:spPr>
                    <a:xfrm>
                      <a:off x="7084769"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621" name="Group 620">
                  <a:extLst>
                    <a:ext uri="{FF2B5EF4-FFF2-40B4-BE49-F238E27FC236}">
                      <a16:creationId xmlns:a16="http://schemas.microsoft.com/office/drawing/2014/main" id="{148FFD82-7AD3-E043-9F06-616BC140BE21}"/>
                    </a:ext>
                  </a:extLst>
                </p:cNvPr>
                <p:cNvGrpSpPr/>
                <p:nvPr/>
              </p:nvGrpSpPr>
              <p:grpSpPr>
                <a:xfrm>
                  <a:off x="6660949" y="1152637"/>
                  <a:ext cx="357399" cy="346269"/>
                  <a:chOff x="3525140" y="7975566"/>
                  <a:chExt cx="929360" cy="931976"/>
                </a:xfrm>
              </p:grpSpPr>
              <p:grpSp>
                <p:nvGrpSpPr>
                  <p:cNvPr id="622" name="Group 621">
                    <a:extLst>
                      <a:ext uri="{FF2B5EF4-FFF2-40B4-BE49-F238E27FC236}">
                        <a16:creationId xmlns:a16="http://schemas.microsoft.com/office/drawing/2014/main" id="{7B36D514-C4CC-9049-9F1F-3F419265DCD6}"/>
                      </a:ext>
                    </a:extLst>
                  </p:cNvPr>
                  <p:cNvGrpSpPr/>
                  <p:nvPr/>
                </p:nvGrpSpPr>
                <p:grpSpPr>
                  <a:xfrm>
                    <a:off x="3525140" y="7975566"/>
                    <a:ext cx="929360" cy="931976"/>
                    <a:chOff x="4825203" y="4636641"/>
                    <a:chExt cx="484632" cy="485997"/>
                  </a:xfrm>
                  <a:noFill/>
                </p:grpSpPr>
                <p:grpSp>
                  <p:nvGrpSpPr>
                    <p:cNvPr id="627" name="Group 626">
                      <a:extLst>
                        <a:ext uri="{FF2B5EF4-FFF2-40B4-BE49-F238E27FC236}">
                          <a16:creationId xmlns:a16="http://schemas.microsoft.com/office/drawing/2014/main" id="{A83DED60-5D1C-F544-9C7D-EAF84E663517}"/>
                        </a:ext>
                      </a:extLst>
                    </p:cNvPr>
                    <p:cNvGrpSpPr/>
                    <p:nvPr/>
                  </p:nvGrpSpPr>
                  <p:grpSpPr>
                    <a:xfrm>
                      <a:off x="4825203" y="4636641"/>
                      <a:ext cx="484632" cy="485997"/>
                      <a:chOff x="2107244" y="1575258"/>
                      <a:chExt cx="310993" cy="264555"/>
                    </a:xfrm>
                    <a:grpFill/>
                  </p:grpSpPr>
                  <p:sp>
                    <p:nvSpPr>
                      <p:cNvPr id="629" name="Rectangle 9">
                        <a:extLst>
                          <a:ext uri="{FF2B5EF4-FFF2-40B4-BE49-F238E27FC236}">
                            <a16:creationId xmlns:a16="http://schemas.microsoft.com/office/drawing/2014/main" id="{DED79499-D353-A142-999D-BE32944EF21A}"/>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endParaRPr>
                      </a:p>
                    </p:txBody>
                  </p:sp>
                  <p:sp>
                    <p:nvSpPr>
                      <p:cNvPr id="630" name="Line 10">
                        <a:extLst>
                          <a:ext uri="{FF2B5EF4-FFF2-40B4-BE49-F238E27FC236}">
                            <a16:creationId xmlns:a16="http://schemas.microsoft.com/office/drawing/2014/main" id="{52996241-2219-1D42-AA62-AEF7700BADDB}"/>
                          </a:ext>
                        </a:extLst>
                      </p:cNvPr>
                      <p:cNvSpPr>
                        <a:spLocks noChangeShapeType="1"/>
                      </p:cNvSpPr>
                      <p:nvPr/>
                    </p:nvSpPr>
                    <p:spPr bwMode="auto">
                      <a:xfrm flipH="1">
                        <a:off x="2107244" y="1651824"/>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endParaRPr>
                      </a:p>
                    </p:txBody>
                  </p:sp>
                </p:grpSp>
                <p:sp>
                  <p:nvSpPr>
                    <p:cNvPr id="628" name="Oval 627">
                      <a:extLst>
                        <a:ext uri="{FF2B5EF4-FFF2-40B4-BE49-F238E27FC236}">
                          <a16:creationId xmlns:a16="http://schemas.microsoft.com/office/drawing/2014/main" id="{2D25CCF7-AE99-8E4F-A8D2-7CA7B3029062}"/>
                        </a:ext>
                      </a:extLst>
                    </p:cNvPr>
                    <p:cNvSpPr/>
                    <p:nvPr/>
                  </p:nvSpPr>
                  <p:spPr bwMode="auto">
                    <a:xfrm>
                      <a:off x="4865134" y="4679796"/>
                      <a:ext cx="45089" cy="45089"/>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Arial" charset="0"/>
                        <a:cs typeface="Segoe UI" panose="020B0502040204020203" pitchFamily="34" charset="0"/>
                      </a:endParaRPr>
                    </a:p>
                  </p:txBody>
                </p:sp>
              </p:grpSp>
              <p:grpSp>
                <p:nvGrpSpPr>
                  <p:cNvPr id="623" name="Group 622">
                    <a:extLst>
                      <a:ext uri="{FF2B5EF4-FFF2-40B4-BE49-F238E27FC236}">
                        <a16:creationId xmlns:a16="http://schemas.microsoft.com/office/drawing/2014/main" id="{7B67599C-CAF9-EC42-8098-3654797E64A5}"/>
                      </a:ext>
                    </a:extLst>
                  </p:cNvPr>
                  <p:cNvGrpSpPr/>
                  <p:nvPr/>
                </p:nvGrpSpPr>
                <p:grpSpPr>
                  <a:xfrm>
                    <a:off x="3706611" y="8401312"/>
                    <a:ext cx="558505" cy="314757"/>
                    <a:chOff x="831850" y="2085362"/>
                    <a:chExt cx="923925" cy="520700"/>
                  </a:xfrm>
                </p:grpSpPr>
                <p:sp>
                  <p:nvSpPr>
                    <p:cNvPr id="624" name="Freeform 78">
                      <a:extLst>
                        <a:ext uri="{FF2B5EF4-FFF2-40B4-BE49-F238E27FC236}">
                          <a16:creationId xmlns:a16="http://schemas.microsoft.com/office/drawing/2014/main" id="{A11C2407-0133-E047-88F7-A5C5DF78F06F}"/>
                        </a:ext>
                      </a:extLst>
                    </p:cNvPr>
                    <p:cNvSpPr/>
                    <p:nvPr/>
                  </p:nvSpPr>
                  <p:spPr bwMode="auto">
                    <a:xfrm>
                      <a:off x="831850" y="2209189"/>
                      <a:ext cx="250825" cy="269874"/>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noFill/>
                    <a:ln w="1905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sp>
                  <p:nvSpPr>
                    <p:cNvPr id="625" name="Freeform 79">
                      <a:extLst>
                        <a:ext uri="{FF2B5EF4-FFF2-40B4-BE49-F238E27FC236}">
                          <a16:creationId xmlns:a16="http://schemas.microsoft.com/office/drawing/2014/main" id="{698B6EBF-F350-D246-8C12-864E08A6D9C7}"/>
                        </a:ext>
                      </a:extLst>
                    </p:cNvPr>
                    <p:cNvSpPr/>
                    <p:nvPr/>
                  </p:nvSpPr>
                  <p:spPr bwMode="auto">
                    <a:xfrm flipH="1">
                      <a:off x="1504950" y="2209189"/>
                      <a:ext cx="250825" cy="269874"/>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noFill/>
                    <a:ln w="1905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cxnSp>
                  <p:nvCxnSpPr>
                    <p:cNvPr id="626" name="Straight Connector 625">
                      <a:extLst>
                        <a:ext uri="{FF2B5EF4-FFF2-40B4-BE49-F238E27FC236}">
                          <a16:creationId xmlns:a16="http://schemas.microsoft.com/office/drawing/2014/main" id="{B7A4F04F-D1E6-374B-8BD4-B5DCABF43D2B}"/>
                        </a:ext>
                      </a:extLst>
                    </p:cNvPr>
                    <p:cNvCxnSpPr/>
                    <p:nvPr/>
                  </p:nvCxnSpPr>
                  <p:spPr>
                    <a:xfrm flipH="1">
                      <a:off x="1181100" y="2085362"/>
                      <a:ext cx="215900" cy="520700"/>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631" name="Group 630">
                  <a:extLst>
                    <a:ext uri="{FF2B5EF4-FFF2-40B4-BE49-F238E27FC236}">
                      <a16:creationId xmlns:a16="http://schemas.microsoft.com/office/drawing/2014/main" id="{FB5845DC-3584-7144-A9A4-14853DA61E41}"/>
                    </a:ext>
                  </a:extLst>
                </p:cNvPr>
                <p:cNvGrpSpPr/>
                <p:nvPr/>
              </p:nvGrpSpPr>
              <p:grpSpPr>
                <a:xfrm>
                  <a:off x="9067373" y="1152637"/>
                  <a:ext cx="357399" cy="346269"/>
                  <a:chOff x="7157554" y="1735934"/>
                  <a:chExt cx="397423" cy="398542"/>
                </a:xfrm>
              </p:grpSpPr>
              <p:grpSp>
                <p:nvGrpSpPr>
                  <p:cNvPr id="632" name="Group 631">
                    <a:extLst>
                      <a:ext uri="{FF2B5EF4-FFF2-40B4-BE49-F238E27FC236}">
                        <a16:creationId xmlns:a16="http://schemas.microsoft.com/office/drawing/2014/main" id="{A4450A72-89FB-034C-AACB-50C5629BB57C}"/>
                      </a:ext>
                    </a:extLst>
                  </p:cNvPr>
                  <p:cNvGrpSpPr/>
                  <p:nvPr/>
                </p:nvGrpSpPr>
                <p:grpSpPr>
                  <a:xfrm>
                    <a:off x="7157554" y="1735934"/>
                    <a:ext cx="397423" cy="398542"/>
                    <a:chOff x="2107244" y="1575258"/>
                    <a:chExt cx="310993" cy="264555"/>
                  </a:xfrm>
                  <a:solidFill>
                    <a:srgbClr val="0078D7"/>
                  </a:solidFill>
                </p:grpSpPr>
                <p:sp>
                  <p:nvSpPr>
                    <p:cNvPr id="637" name="Rectangle 9">
                      <a:extLst>
                        <a:ext uri="{FF2B5EF4-FFF2-40B4-BE49-F238E27FC236}">
                          <a16:creationId xmlns:a16="http://schemas.microsoft.com/office/drawing/2014/main" id="{9FA7275F-44A3-F24B-8458-92A6E157EC67}"/>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endParaRPr>
                    </a:p>
                  </p:txBody>
                </p:sp>
                <p:sp>
                  <p:nvSpPr>
                    <p:cNvPr id="638" name="Line 10">
                      <a:extLst>
                        <a:ext uri="{FF2B5EF4-FFF2-40B4-BE49-F238E27FC236}">
                          <a16:creationId xmlns:a16="http://schemas.microsoft.com/office/drawing/2014/main" id="{B4E6F8AA-CE5C-054C-BDC9-4592A704B361}"/>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endParaRPr>
                    </a:p>
                  </p:txBody>
                </p:sp>
              </p:grpSp>
              <p:grpSp>
                <p:nvGrpSpPr>
                  <p:cNvPr id="633" name="Group 632">
                    <a:extLst>
                      <a:ext uri="{FF2B5EF4-FFF2-40B4-BE49-F238E27FC236}">
                        <a16:creationId xmlns:a16="http://schemas.microsoft.com/office/drawing/2014/main" id="{B830F05D-6569-754E-94B4-9540EEE2A439}"/>
                      </a:ext>
                    </a:extLst>
                  </p:cNvPr>
                  <p:cNvGrpSpPr/>
                  <p:nvPr/>
                </p:nvGrpSpPr>
                <p:grpSpPr>
                  <a:xfrm>
                    <a:off x="7264761" y="1903738"/>
                    <a:ext cx="191394" cy="180132"/>
                    <a:chOff x="2202934" y="1701907"/>
                    <a:chExt cx="95690" cy="90061"/>
                  </a:xfrm>
                  <a:solidFill>
                    <a:srgbClr val="50E6FF"/>
                  </a:solidFill>
                </p:grpSpPr>
                <p:sp>
                  <p:nvSpPr>
                    <p:cNvPr id="635" name="Freeform 14">
                      <a:extLst>
                        <a:ext uri="{FF2B5EF4-FFF2-40B4-BE49-F238E27FC236}">
                          <a16:creationId xmlns:a16="http://schemas.microsoft.com/office/drawing/2014/main" id="{7C35835C-C4E7-C34C-8AE1-31F169FA5BB0}"/>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endParaRPr>
                    </a:p>
                  </p:txBody>
                </p:sp>
                <p:sp>
                  <p:nvSpPr>
                    <p:cNvPr id="636" name="Line 15">
                      <a:extLst>
                        <a:ext uri="{FF2B5EF4-FFF2-40B4-BE49-F238E27FC236}">
                          <a16:creationId xmlns:a16="http://schemas.microsoft.com/office/drawing/2014/main" id="{92869FF0-80F5-5246-B0AE-5B903F53D428}"/>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endParaRPr>
                    </a:p>
                  </p:txBody>
                </p:sp>
              </p:grpSp>
              <p:sp>
                <p:nvSpPr>
                  <p:cNvPr id="634" name="Oval 633">
                    <a:extLst>
                      <a:ext uri="{FF2B5EF4-FFF2-40B4-BE49-F238E27FC236}">
                        <a16:creationId xmlns:a16="http://schemas.microsoft.com/office/drawing/2014/main" id="{1E5E1220-E062-7246-9AD6-3F91360442B8}"/>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Arial" charset="0"/>
                      <a:cs typeface="Segoe UI" panose="020B0502040204020203" pitchFamily="34" charset="0"/>
                    </a:endParaRPr>
                  </a:p>
                </p:txBody>
              </p:sp>
            </p:grpSp>
            <p:grpSp>
              <p:nvGrpSpPr>
                <p:cNvPr id="639" name="Group 638">
                  <a:extLst>
                    <a:ext uri="{FF2B5EF4-FFF2-40B4-BE49-F238E27FC236}">
                      <a16:creationId xmlns:a16="http://schemas.microsoft.com/office/drawing/2014/main" id="{F092C4EB-AB7A-FE45-9633-57B512346802}"/>
                    </a:ext>
                  </a:extLst>
                </p:cNvPr>
                <p:cNvGrpSpPr/>
                <p:nvPr/>
              </p:nvGrpSpPr>
              <p:grpSpPr>
                <a:xfrm>
                  <a:off x="7903873" y="1169065"/>
                  <a:ext cx="357399" cy="346269"/>
                  <a:chOff x="5951054" y="1735934"/>
                  <a:chExt cx="397423" cy="398542"/>
                </a:xfrm>
              </p:grpSpPr>
              <p:grpSp>
                <p:nvGrpSpPr>
                  <p:cNvPr id="640" name="Group 639">
                    <a:extLst>
                      <a:ext uri="{FF2B5EF4-FFF2-40B4-BE49-F238E27FC236}">
                        <a16:creationId xmlns:a16="http://schemas.microsoft.com/office/drawing/2014/main" id="{47A03F9B-78E7-A148-979F-D44B0F8AE2B5}"/>
                      </a:ext>
                    </a:extLst>
                  </p:cNvPr>
                  <p:cNvGrpSpPr/>
                  <p:nvPr/>
                </p:nvGrpSpPr>
                <p:grpSpPr>
                  <a:xfrm>
                    <a:off x="5951054" y="1735934"/>
                    <a:ext cx="397423" cy="398542"/>
                    <a:chOff x="4825203" y="4636641"/>
                    <a:chExt cx="484632" cy="485997"/>
                  </a:xfrm>
                  <a:noFill/>
                </p:grpSpPr>
                <p:grpSp>
                  <p:nvGrpSpPr>
                    <p:cNvPr id="646" name="Group 645">
                      <a:extLst>
                        <a:ext uri="{FF2B5EF4-FFF2-40B4-BE49-F238E27FC236}">
                          <a16:creationId xmlns:a16="http://schemas.microsoft.com/office/drawing/2014/main" id="{4B9C330D-3451-9D45-9A81-671658BF2C3A}"/>
                        </a:ext>
                      </a:extLst>
                    </p:cNvPr>
                    <p:cNvGrpSpPr/>
                    <p:nvPr/>
                  </p:nvGrpSpPr>
                  <p:grpSpPr>
                    <a:xfrm>
                      <a:off x="4825203" y="4636641"/>
                      <a:ext cx="484632" cy="485997"/>
                      <a:chOff x="2107244" y="1575258"/>
                      <a:chExt cx="310993" cy="264555"/>
                    </a:xfrm>
                    <a:grpFill/>
                  </p:grpSpPr>
                  <p:sp>
                    <p:nvSpPr>
                      <p:cNvPr id="648" name="Rectangle 9">
                        <a:extLst>
                          <a:ext uri="{FF2B5EF4-FFF2-40B4-BE49-F238E27FC236}">
                            <a16:creationId xmlns:a16="http://schemas.microsoft.com/office/drawing/2014/main" id="{F3D396DD-FA25-2949-8F71-B8D0370C53AC}"/>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endParaRPr>
                      </a:p>
                    </p:txBody>
                  </p:sp>
                  <p:sp>
                    <p:nvSpPr>
                      <p:cNvPr id="649" name="Line 10">
                        <a:extLst>
                          <a:ext uri="{FF2B5EF4-FFF2-40B4-BE49-F238E27FC236}">
                            <a16:creationId xmlns:a16="http://schemas.microsoft.com/office/drawing/2014/main" id="{6F9D313B-5BA5-0D44-BBE3-79FA9F158C83}"/>
                          </a:ext>
                        </a:extLst>
                      </p:cNvPr>
                      <p:cNvSpPr>
                        <a:spLocks noChangeShapeType="1"/>
                      </p:cNvSpPr>
                      <p:nvPr/>
                    </p:nvSpPr>
                    <p:spPr bwMode="auto">
                      <a:xfrm flipH="1">
                        <a:off x="2107244" y="1651824"/>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endParaRPr>
                      </a:p>
                    </p:txBody>
                  </p:sp>
                </p:grpSp>
                <p:sp>
                  <p:nvSpPr>
                    <p:cNvPr id="647" name="Oval 646">
                      <a:extLst>
                        <a:ext uri="{FF2B5EF4-FFF2-40B4-BE49-F238E27FC236}">
                          <a16:creationId xmlns:a16="http://schemas.microsoft.com/office/drawing/2014/main" id="{4E2BC696-15FF-FD46-9FED-D1F60D7C7462}"/>
                        </a:ext>
                      </a:extLst>
                    </p:cNvPr>
                    <p:cNvSpPr/>
                    <p:nvPr/>
                  </p:nvSpPr>
                  <p:spPr bwMode="auto">
                    <a:xfrm>
                      <a:off x="4865134" y="4679796"/>
                      <a:ext cx="45089" cy="45089"/>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Arial" charset="0"/>
                        <a:cs typeface="Segoe UI" panose="020B0502040204020203" pitchFamily="34" charset="0"/>
                      </a:endParaRPr>
                    </a:p>
                  </p:txBody>
                </p:sp>
              </p:grpSp>
              <p:sp>
                <p:nvSpPr>
                  <p:cNvPr id="641" name="Freeform 5">
                    <a:extLst>
                      <a:ext uri="{FF2B5EF4-FFF2-40B4-BE49-F238E27FC236}">
                        <a16:creationId xmlns:a16="http://schemas.microsoft.com/office/drawing/2014/main" id="{C9BCC8C0-0679-E645-A794-7EB1B1E80402}"/>
                      </a:ext>
                    </a:extLst>
                  </p:cNvPr>
                  <p:cNvSpPr>
                    <a:spLocks/>
                  </p:cNvSpPr>
                  <p:nvPr/>
                </p:nvSpPr>
                <p:spPr bwMode="auto">
                  <a:xfrm flipV="1">
                    <a:off x="6046829" y="2070053"/>
                    <a:ext cx="202496" cy="19681"/>
                  </a:xfrm>
                  <a:custGeom>
                    <a:avLst/>
                    <a:gdLst>
                      <a:gd name="T0" fmla="*/ 0 w 252"/>
                      <a:gd name="T1" fmla="*/ 0 h 246"/>
                      <a:gd name="T2" fmla="*/ 0 w 252"/>
                      <a:gd name="T3" fmla="*/ 246 h 246"/>
                      <a:gd name="T4" fmla="*/ 252 w 252"/>
                      <a:gd name="T5" fmla="*/ 246 h 246"/>
                      <a:gd name="connsiteX0" fmla="*/ 0 w 10000"/>
                      <a:gd name="connsiteY0" fmla="*/ 0 h 0"/>
                      <a:gd name="connsiteX1" fmla="*/ 10000 w 10000"/>
                      <a:gd name="connsiteY1" fmla="*/ 0 h 0"/>
                    </a:gdLst>
                    <a:ahLst/>
                    <a:cxnLst>
                      <a:cxn ang="0">
                        <a:pos x="connsiteX0" y="connsiteY0"/>
                      </a:cxn>
                      <a:cxn ang="0">
                        <a:pos x="connsiteX1" y="connsiteY1"/>
                      </a:cxn>
                    </a:cxnLst>
                    <a:rect l="l" t="t" r="r" b="b"/>
                    <a:pathLst>
                      <a:path w="10000">
                        <a:moveTo>
                          <a:pt x="0" y="0"/>
                        </a:moveTo>
                        <a:lnTo>
                          <a:pt x="10000" y="0"/>
                        </a:lnTo>
                      </a:path>
                    </a:pathLst>
                  </a:custGeom>
                  <a:solidFill>
                    <a:srgbClr val="50E6FF"/>
                  </a:solidFill>
                  <a:ln w="19050" cap="flat">
                    <a:solidFill>
                      <a:srgbClr val="50E6FF"/>
                    </a:solidFill>
                    <a:prstDash val="solid"/>
                    <a:miter lim="800000"/>
                    <a:headEnd/>
                    <a:tailEnd/>
                  </a:ln>
                </p:spPr>
                <p:txBody>
                  <a:bodyPr vert="horz" wrap="square" lIns="72421" tIns="36211" rIns="72421" bIns="36211"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943" b="0" i="0" u="none" strike="noStrike" kern="0" cap="none" spc="0" normalizeH="0" baseline="0" noProof="0" dirty="0">
                      <a:ln>
                        <a:noFill/>
                      </a:ln>
                      <a:solidFill>
                        <a:srgbClr val="505050"/>
                      </a:solidFill>
                      <a:effectLst/>
                      <a:uLnTx/>
                      <a:uFillTx/>
                      <a:latin typeface="Segoe UI" panose="020B0502040204020203" pitchFamily="34" charset="0"/>
                      <a:cs typeface="Segoe UI" panose="020B0502040204020203" pitchFamily="34" charset="0"/>
                    </a:endParaRPr>
                  </a:p>
                </p:txBody>
              </p:sp>
              <p:sp>
                <p:nvSpPr>
                  <p:cNvPr id="642" name="Rectangle 6">
                    <a:extLst>
                      <a:ext uri="{FF2B5EF4-FFF2-40B4-BE49-F238E27FC236}">
                        <a16:creationId xmlns:a16="http://schemas.microsoft.com/office/drawing/2014/main" id="{14B8BDE6-396E-AA48-8D99-AE6D5E8E8D03}"/>
                      </a:ext>
                    </a:extLst>
                  </p:cNvPr>
                  <p:cNvSpPr>
                    <a:spLocks noChangeArrowheads="1"/>
                  </p:cNvSpPr>
                  <p:nvPr/>
                </p:nvSpPr>
                <p:spPr bwMode="auto">
                  <a:xfrm>
                    <a:off x="6080578" y="2016631"/>
                    <a:ext cx="18620" cy="57639"/>
                  </a:xfrm>
                  <a:prstGeom prst="rect">
                    <a:avLst/>
                  </a:prstGeom>
                  <a:solidFill>
                    <a:srgbClr val="50E6FF"/>
                  </a:solidFill>
                  <a:ln w="12700" cap="flat">
                    <a:noFill/>
                    <a:prstDash val="solid"/>
                    <a:miter lim="800000"/>
                    <a:headEnd/>
                    <a:tailEnd/>
                  </a:ln>
                </p:spPr>
                <p:txBody>
                  <a:bodyPr vert="horz" wrap="square" lIns="72421" tIns="36211" rIns="72421" bIns="36211"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943" b="0" i="0" u="none" strike="noStrike" kern="0" cap="none" spc="0" normalizeH="0" baseline="0" noProof="0" dirty="0">
                      <a:ln>
                        <a:noFill/>
                      </a:ln>
                      <a:solidFill>
                        <a:srgbClr val="505050"/>
                      </a:solidFill>
                      <a:effectLst/>
                      <a:uLnTx/>
                      <a:uFillTx/>
                      <a:latin typeface="Segoe UI" panose="020B0502040204020203" pitchFamily="34" charset="0"/>
                      <a:cs typeface="Segoe UI" panose="020B0502040204020203" pitchFamily="34" charset="0"/>
                    </a:endParaRPr>
                  </a:p>
                </p:txBody>
              </p:sp>
              <p:sp>
                <p:nvSpPr>
                  <p:cNvPr id="643" name="Rectangle 7">
                    <a:extLst>
                      <a:ext uri="{FF2B5EF4-FFF2-40B4-BE49-F238E27FC236}">
                        <a16:creationId xmlns:a16="http://schemas.microsoft.com/office/drawing/2014/main" id="{78900DEC-5012-6E4D-8B09-0825ABF6DB6C}"/>
                      </a:ext>
                    </a:extLst>
                  </p:cNvPr>
                  <p:cNvSpPr>
                    <a:spLocks noChangeArrowheads="1"/>
                  </p:cNvSpPr>
                  <p:nvPr/>
                </p:nvSpPr>
                <p:spPr bwMode="auto">
                  <a:xfrm>
                    <a:off x="6117237" y="1977971"/>
                    <a:ext cx="19202" cy="96299"/>
                  </a:xfrm>
                  <a:prstGeom prst="rect">
                    <a:avLst/>
                  </a:prstGeom>
                  <a:solidFill>
                    <a:srgbClr val="50E6FF"/>
                  </a:solidFill>
                  <a:ln w="12700" cap="flat">
                    <a:noFill/>
                    <a:prstDash val="solid"/>
                    <a:miter lim="800000"/>
                    <a:headEnd/>
                    <a:tailEnd/>
                  </a:ln>
                </p:spPr>
                <p:txBody>
                  <a:bodyPr vert="horz" wrap="square" lIns="72421" tIns="36211" rIns="72421" bIns="36211"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943" b="0" i="0" u="none" strike="noStrike" kern="0" cap="none" spc="0" normalizeH="0" baseline="0" noProof="0" dirty="0">
                      <a:ln>
                        <a:noFill/>
                      </a:ln>
                      <a:solidFill>
                        <a:srgbClr val="505050"/>
                      </a:solidFill>
                      <a:effectLst/>
                      <a:uLnTx/>
                      <a:uFillTx/>
                      <a:latin typeface="Segoe UI" panose="020B0502040204020203" pitchFamily="34" charset="0"/>
                      <a:cs typeface="Segoe UI" panose="020B0502040204020203" pitchFamily="34" charset="0"/>
                    </a:endParaRPr>
                  </a:p>
                </p:txBody>
              </p:sp>
              <p:sp>
                <p:nvSpPr>
                  <p:cNvPr id="644" name="Rectangle 8">
                    <a:extLst>
                      <a:ext uri="{FF2B5EF4-FFF2-40B4-BE49-F238E27FC236}">
                        <a16:creationId xmlns:a16="http://schemas.microsoft.com/office/drawing/2014/main" id="{AB3639DF-6617-CC45-9835-ADA7BEF99CC0}"/>
                      </a:ext>
                    </a:extLst>
                  </p:cNvPr>
                  <p:cNvSpPr>
                    <a:spLocks noChangeArrowheads="1"/>
                  </p:cNvSpPr>
                  <p:nvPr/>
                </p:nvSpPr>
                <p:spPr bwMode="auto">
                  <a:xfrm>
                    <a:off x="6154478" y="1942123"/>
                    <a:ext cx="19202" cy="132147"/>
                  </a:xfrm>
                  <a:prstGeom prst="rect">
                    <a:avLst/>
                  </a:prstGeom>
                  <a:solidFill>
                    <a:srgbClr val="50E6FF"/>
                  </a:solidFill>
                  <a:ln w="12700" cap="flat">
                    <a:noFill/>
                    <a:prstDash val="solid"/>
                    <a:miter lim="800000"/>
                    <a:headEnd/>
                    <a:tailEnd/>
                  </a:ln>
                </p:spPr>
                <p:txBody>
                  <a:bodyPr vert="horz" wrap="square" lIns="72421" tIns="36211" rIns="72421" bIns="36211"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943" b="0" i="0" u="none" strike="noStrike" kern="0" cap="none" spc="0" normalizeH="0" baseline="0" noProof="0" dirty="0">
                      <a:ln>
                        <a:noFill/>
                      </a:ln>
                      <a:solidFill>
                        <a:srgbClr val="505050"/>
                      </a:solidFill>
                      <a:effectLst/>
                      <a:uLnTx/>
                      <a:uFillTx/>
                      <a:latin typeface="Segoe UI" panose="020B0502040204020203" pitchFamily="34" charset="0"/>
                      <a:cs typeface="Segoe UI" panose="020B0502040204020203" pitchFamily="34" charset="0"/>
                    </a:endParaRPr>
                  </a:p>
                </p:txBody>
              </p:sp>
              <p:sp>
                <p:nvSpPr>
                  <p:cNvPr id="645" name="Rectangle 8">
                    <a:extLst>
                      <a:ext uri="{FF2B5EF4-FFF2-40B4-BE49-F238E27FC236}">
                        <a16:creationId xmlns:a16="http://schemas.microsoft.com/office/drawing/2014/main" id="{EE0EFA85-971F-1941-ABA7-ABED9B93EC85}"/>
                      </a:ext>
                    </a:extLst>
                  </p:cNvPr>
                  <p:cNvSpPr>
                    <a:spLocks noChangeArrowheads="1"/>
                  </p:cNvSpPr>
                  <p:nvPr/>
                </p:nvSpPr>
                <p:spPr bwMode="auto">
                  <a:xfrm>
                    <a:off x="6194628" y="1903463"/>
                    <a:ext cx="19202" cy="170807"/>
                  </a:xfrm>
                  <a:prstGeom prst="rect">
                    <a:avLst/>
                  </a:prstGeom>
                  <a:solidFill>
                    <a:srgbClr val="50E6FF"/>
                  </a:solidFill>
                  <a:ln w="12700" cap="flat">
                    <a:noFill/>
                    <a:prstDash val="solid"/>
                    <a:miter lim="800000"/>
                    <a:headEnd/>
                    <a:tailEnd/>
                  </a:ln>
                </p:spPr>
                <p:txBody>
                  <a:bodyPr vert="horz" wrap="square" lIns="72421" tIns="36211" rIns="72421" bIns="36211"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943" b="0" i="0" u="none" strike="noStrike" kern="0" cap="none" spc="0" normalizeH="0" baseline="0" noProof="0" dirty="0">
                      <a:ln>
                        <a:noFill/>
                      </a:ln>
                      <a:solidFill>
                        <a:srgbClr val="505050"/>
                      </a:solidFill>
                      <a:effectLst/>
                      <a:uLnTx/>
                      <a:uFillTx/>
                      <a:latin typeface="Segoe UI" panose="020B0502040204020203" pitchFamily="34" charset="0"/>
                      <a:cs typeface="Segoe UI" panose="020B0502040204020203" pitchFamily="34" charset="0"/>
                    </a:endParaRPr>
                  </a:p>
                </p:txBody>
              </p:sp>
            </p:grpSp>
            <p:grpSp>
              <p:nvGrpSpPr>
                <p:cNvPr id="10" name="Group 9">
                  <a:extLst>
                    <a:ext uri="{FF2B5EF4-FFF2-40B4-BE49-F238E27FC236}">
                      <a16:creationId xmlns:a16="http://schemas.microsoft.com/office/drawing/2014/main" id="{221E08B2-1A02-FB40-A599-E6593053F219}"/>
                    </a:ext>
                  </a:extLst>
                </p:cNvPr>
                <p:cNvGrpSpPr/>
                <p:nvPr/>
              </p:nvGrpSpPr>
              <p:grpSpPr>
                <a:xfrm>
                  <a:off x="7918710" y="1988750"/>
                  <a:ext cx="348172" cy="322453"/>
                  <a:chOff x="5786695" y="1006762"/>
                  <a:chExt cx="473472" cy="438498"/>
                </a:xfrm>
              </p:grpSpPr>
              <p:sp>
                <p:nvSpPr>
                  <p:cNvPr id="249" name="Freeform: Shape 829">
                    <a:extLst>
                      <a:ext uri="{FF2B5EF4-FFF2-40B4-BE49-F238E27FC236}">
                        <a16:creationId xmlns:a16="http://schemas.microsoft.com/office/drawing/2014/main" id="{A343F2C7-3AD9-544F-8961-04D62D9F24B0}"/>
                      </a:ext>
                    </a:extLst>
                  </p:cNvPr>
                  <p:cNvSpPr/>
                  <p:nvPr/>
                </p:nvSpPr>
                <p:spPr bwMode="auto">
                  <a:xfrm>
                    <a:off x="5838584" y="1006762"/>
                    <a:ext cx="340129" cy="4384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937BB11C-7638-8844-AD98-33EC5E011908}"/>
                      </a:ext>
                    </a:extLst>
                  </p:cNvPr>
                  <p:cNvSpPr txBox="1"/>
                  <p:nvPr/>
                </p:nvSpPr>
                <p:spPr>
                  <a:xfrm>
                    <a:off x="5786695" y="1128563"/>
                    <a:ext cx="473472" cy="257403"/>
                  </a:xfrm>
                  <a:prstGeom prst="rect">
                    <a:avLst/>
                  </a:prstGeom>
                  <a:noFill/>
                </p:spPr>
                <p:txBody>
                  <a:bodyPr wrap="none" lIns="91440" tIns="45720" rIns="91440" bIns="45720" rtlCol="0">
                    <a:spAutoFit/>
                  </a:bodyPr>
                  <a:lstStyle/>
                  <a:p>
                    <a:pPr algn="l">
                      <a:lnSpc>
                        <a:spcPct val="90000"/>
                      </a:lnSpc>
                      <a:spcAft>
                        <a:spcPts val="600"/>
                      </a:spcAft>
                    </a:pPr>
                    <a:r>
                      <a:rPr lang="en-US" sz="700" b="1" dirty="0">
                        <a:solidFill>
                          <a:srgbClr val="50E6FF"/>
                        </a:solidFill>
                        <a:latin typeface="Segoe UI" panose="020B0502040204020203" pitchFamily="34" charset="0"/>
                        <a:cs typeface="Segoe UI" panose="020B0502040204020203" pitchFamily="34" charset="0"/>
                      </a:rPr>
                      <a:t>SQL</a:t>
                    </a:r>
                    <a:endParaRPr lang="en-US" sz="1200" b="1" dirty="0">
                      <a:solidFill>
                        <a:srgbClr val="50E6FF"/>
                      </a:solidFill>
                      <a:latin typeface="Segoe UI" panose="020B0502040204020203" pitchFamily="34" charset="0"/>
                      <a:cs typeface="Segoe UI" panose="020B0502040204020203" pitchFamily="34" charset="0"/>
                    </a:endParaRPr>
                  </a:p>
                </p:txBody>
              </p:sp>
            </p:grpSp>
          </p:grpSp>
        </p:grpSp>
      </p:grpSp>
      <p:grpSp>
        <p:nvGrpSpPr>
          <p:cNvPr id="28" name="Group 27">
            <a:extLst>
              <a:ext uri="{FF2B5EF4-FFF2-40B4-BE49-F238E27FC236}">
                <a16:creationId xmlns:a16="http://schemas.microsoft.com/office/drawing/2014/main" id="{CE13E8DA-EAA1-3740-8FD1-6F362F81F8BE}"/>
              </a:ext>
            </a:extLst>
          </p:cNvPr>
          <p:cNvGrpSpPr/>
          <p:nvPr/>
        </p:nvGrpSpPr>
        <p:grpSpPr>
          <a:xfrm>
            <a:off x="3721556" y="2599980"/>
            <a:ext cx="2070668" cy="2819720"/>
            <a:chOff x="3807284" y="2373557"/>
            <a:chExt cx="2070668" cy="2819720"/>
          </a:xfrm>
        </p:grpSpPr>
        <p:cxnSp>
          <p:nvCxnSpPr>
            <p:cNvPr id="290" name="Straight Connector 289">
              <a:extLst>
                <a:ext uri="{FF2B5EF4-FFF2-40B4-BE49-F238E27FC236}">
                  <a16:creationId xmlns:a16="http://schemas.microsoft.com/office/drawing/2014/main" id="{D879A722-77DE-4044-BD54-C66394106851}"/>
                </a:ext>
              </a:extLst>
            </p:cNvPr>
            <p:cNvCxnSpPr>
              <a:cxnSpLocks/>
            </p:cNvCxnSpPr>
            <p:nvPr/>
          </p:nvCxnSpPr>
          <p:spPr>
            <a:xfrm>
              <a:off x="4430539" y="2373557"/>
              <a:ext cx="0" cy="129069"/>
            </a:xfrm>
            <a:prstGeom prst="line">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5F1A80E5-9C7A-FB49-9AAF-F68055D5176E}"/>
                </a:ext>
              </a:extLst>
            </p:cNvPr>
            <p:cNvGrpSpPr/>
            <p:nvPr/>
          </p:nvGrpSpPr>
          <p:grpSpPr>
            <a:xfrm>
              <a:off x="3807284" y="2547683"/>
              <a:ext cx="2070668" cy="2645594"/>
              <a:chOff x="3807284" y="2547683"/>
              <a:chExt cx="2070668" cy="2645594"/>
            </a:xfrm>
          </p:grpSpPr>
          <p:grpSp>
            <p:nvGrpSpPr>
              <p:cNvPr id="45" name="Group 44">
                <a:extLst>
                  <a:ext uri="{FF2B5EF4-FFF2-40B4-BE49-F238E27FC236}">
                    <a16:creationId xmlns:a16="http://schemas.microsoft.com/office/drawing/2014/main" id="{40B09AE3-96A1-43B1-BD85-7C3103F0A8C7}"/>
                  </a:ext>
                </a:extLst>
              </p:cNvPr>
              <p:cNvGrpSpPr/>
              <p:nvPr/>
            </p:nvGrpSpPr>
            <p:grpSpPr>
              <a:xfrm>
                <a:off x="3809535" y="3541495"/>
                <a:ext cx="2068417" cy="1651782"/>
                <a:chOff x="8707830" y="3825718"/>
                <a:chExt cx="2068417" cy="1651782"/>
              </a:xfrm>
            </p:grpSpPr>
            <p:sp>
              <p:nvSpPr>
                <p:cNvPr id="398" name="Rectangle 397">
                  <a:extLst>
                    <a:ext uri="{FF2B5EF4-FFF2-40B4-BE49-F238E27FC236}">
                      <a16:creationId xmlns:a16="http://schemas.microsoft.com/office/drawing/2014/main" id="{0F4E4795-4AD3-A94C-A85E-4D89F8EC95AC}"/>
                    </a:ext>
                  </a:extLst>
                </p:cNvPr>
                <p:cNvSpPr/>
                <p:nvPr/>
              </p:nvSpPr>
              <p:spPr>
                <a:xfrm>
                  <a:off x="8707830" y="3825718"/>
                  <a:ext cx="2068417" cy="1651782"/>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dirty="0">
                      <a:solidFill>
                        <a:schemeClr val="tx2"/>
                      </a:solidFill>
                      <a:latin typeface="+mj-lt"/>
                      <a:cs typeface="Segoe UI" panose="020B0502040204020203" pitchFamily="34" charset="0"/>
                    </a:rPr>
                    <a:t>Data mart</a:t>
                  </a:r>
                </a:p>
              </p:txBody>
            </p:sp>
            <p:sp>
              <p:nvSpPr>
                <p:cNvPr id="401" name="Rectangle 400">
                  <a:extLst>
                    <a:ext uri="{FF2B5EF4-FFF2-40B4-BE49-F238E27FC236}">
                      <a16:creationId xmlns:a16="http://schemas.microsoft.com/office/drawing/2014/main" id="{919E8DFF-5E0A-EA44-8311-F0CF6204481A}"/>
                    </a:ext>
                  </a:extLst>
                </p:cNvPr>
                <p:cNvSpPr/>
                <p:nvPr/>
              </p:nvSpPr>
              <p:spPr>
                <a:xfrm>
                  <a:off x="8832007" y="4252580"/>
                  <a:ext cx="877131" cy="1047042"/>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t">
                  <a:noAutofit/>
                </a:bodyP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SQL Data Node</a:t>
                  </a:r>
                </a:p>
              </p:txBody>
            </p:sp>
            <p:sp>
              <p:nvSpPr>
                <p:cNvPr id="403" name="Rectangle 402">
                  <a:extLst>
                    <a:ext uri="{FF2B5EF4-FFF2-40B4-BE49-F238E27FC236}">
                      <a16:creationId xmlns:a16="http://schemas.microsoft.com/office/drawing/2014/main" id="{99E65971-2466-7F46-804E-B95089E42B3D}"/>
                    </a:ext>
                  </a:extLst>
                </p:cNvPr>
                <p:cNvSpPr/>
                <p:nvPr/>
              </p:nvSpPr>
              <p:spPr>
                <a:xfrm>
                  <a:off x="9790674" y="4252578"/>
                  <a:ext cx="877131" cy="1047042"/>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t">
                  <a:noAutofit/>
                </a:bodyP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SQL Data Node</a:t>
                  </a:r>
                </a:p>
              </p:txBody>
            </p:sp>
          </p:grpSp>
          <p:grpSp>
            <p:nvGrpSpPr>
              <p:cNvPr id="39" name="Group 38">
                <a:extLst>
                  <a:ext uri="{FF2B5EF4-FFF2-40B4-BE49-F238E27FC236}">
                    <a16:creationId xmlns:a16="http://schemas.microsoft.com/office/drawing/2014/main" id="{99667A08-7D30-4DFB-B61F-834C3443760D}"/>
                  </a:ext>
                </a:extLst>
              </p:cNvPr>
              <p:cNvGrpSpPr/>
              <p:nvPr/>
            </p:nvGrpSpPr>
            <p:grpSpPr>
              <a:xfrm>
                <a:off x="3807284" y="2547683"/>
                <a:ext cx="1216089" cy="804424"/>
                <a:chOff x="9380696" y="2831906"/>
                <a:chExt cx="1216089" cy="804424"/>
              </a:xfrm>
            </p:grpSpPr>
            <p:sp>
              <p:nvSpPr>
                <p:cNvPr id="115" name="Rectangle 114">
                  <a:extLst>
                    <a:ext uri="{FF2B5EF4-FFF2-40B4-BE49-F238E27FC236}">
                      <a16:creationId xmlns:a16="http://schemas.microsoft.com/office/drawing/2014/main" id="{2E019E4F-ED7A-48BA-8466-34A7FCDAADEF}"/>
                    </a:ext>
                  </a:extLst>
                </p:cNvPr>
                <p:cNvSpPr/>
                <p:nvPr/>
              </p:nvSpPr>
              <p:spPr>
                <a:xfrm>
                  <a:off x="9380696" y="2831906"/>
                  <a:ext cx="1216089" cy="804424"/>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dirty="0">
                      <a:solidFill>
                        <a:schemeClr val="tx2"/>
                      </a:solidFill>
                      <a:latin typeface="+mj-lt"/>
                      <a:cs typeface="Segoe UI" panose="020B0502040204020203" pitchFamily="34" charset="0"/>
                    </a:rPr>
                    <a:t>Compute pool</a:t>
                  </a:r>
                </a:p>
              </p:txBody>
            </p:sp>
            <p:sp>
              <p:nvSpPr>
                <p:cNvPr id="174" name="Rectangle 173">
                  <a:extLst>
                    <a:ext uri="{FF2B5EF4-FFF2-40B4-BE49-F238E27FC236}">
                      <a16:creationId xmlns:a16="http://schemas.microsoft.com/office/drawing/2014/main" id="{A22D4463-06BB-4A37-ABA0-B61F52F151BC}"/>
                    </a:ext>
                  </a:extLst>
                </p:cNvPr>
                <p:cNvSpPr/>
                <p:nvPr/>
              </p:nvSpPr>
              <p:spPr>
                <a:xfrm>
                  <a:off x="9504446" y="3122787"/>
                  <a:ext cx="990116" cy="400110"/>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SQL Compute Node</a:t>
                  </a:r>
                </a:p>
              </p:txBody>
            </p:sp>
          </p:grpSp>
          <p:cxnSp>
            <p:nvCxnSpPr>
              <p:cNvPr id="23" name="Straight Arrow Connector 22">
                <a:extLst>
                  <a:ext uri="{FF2B5EF4-FFF2-40B4-BE49-F238E27FC236}">
                    <a16:creationId xmlns:a16="http://schemas.microsoft.com/office/drawing/2014/main" id="{BBF568FF-8EAD-4A97-91F5-539EACC578A7}"/>
                  </a:ext>
                </a:extLst>
              </p:cNvPr>
              <p:cNvCxnSpPr>
                <a:cxnSpLocks/>
              </p:cNvCxnSpPr>
              <p:nvPr/>
            </p:nvCxnSpPr>
            <p:spPr>
              <a:xfrm>
                <a:off x="4441717" y="3236540"/>
                <a:ext cx="0" cy="304955"/>
              </a:xfrm>
              <a:prstGeom prst="straightConnector1">
                <a:avLst/>
              </a:prstGeom>
              <a:ln w="12700">
                <a:solidFill>
                  <a:srgbClr val="0078D7"/>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7A6C9E83-C099-0B48-AD07-964E937C89E3}"/>
                  </a:ext>
                </a:extLst>
              </p:cNvPr>
              <p:cNvSpPr/>
              <p:nvPr/>
            </p:nvSpPr>
            <p:spPr>
              <a:xfrm>
                <a:off x="4052317" y="4780566"/>
                <a:ext cx="639920" cy="246221"/>
              </a:xfrm>
              <a:prstGeom prst="rect">
                <a:avLst/>
              </a:prstGeom>
            </p:spPr>
            <p:txBody>
              <a:bodyPr wrap="none">
                <a:spAutoFit/>
              </a:bodyPr>
              <a:lstStyle/>
              <a:p>
                <a:pPr lvl="0" algn="ctr" defTabSz="457200">
                  <a:defRPr/>
                </a:pPr>
                <a:r>
                  <a:rPr lang="en-US" sz="1000" dirty="0">
                    <a:solidFill>
                      <a:schemeClr val="tx2"/>
                    </a:solidFill>
                    <a:latin typeface="+mj-lt"/>
                    <a:cs typeface="Segoe UI" panose="020B0502040204020203" pitchFamily="34" charset="0"/>
                  </a:rPr>
                  <a:t>Storage</a:t>
                </a:r>
              </a:p>
            </p:txBody>
          </p:sp>
          <p:sp>
            <p:nvSpPr>
              <p:cNvPr id="620" name="Rectangle 619">
                <a:extLst>
                  <a:ext uri="{FF2B5EF4-FFF2-40B4-BE49-F238E27FC236}">
                    <a16:creationId xmlns:a16="http://schemas.microsoft.com/office/drawing/2014/main" id="{B8FC2FF8-1E0C-8343-BED8-5F3246D79320}"/>
                  </a:ext>
                </a:extLst>
              </p:cNvPr>
              <p:cNvSpPr/>
              <p:nvPr/>
            </p:nvSpPr>
            <p:spPr>
              <a:xfrm>
                <a:off x="4996832" y="4782887"/>
                <a:ext cx="639920" cy="246221"/>
              </a:xfrm>
              <a:prstGeom prst="rect">
                <a:avLst/>
              </a:prstGeom>
            </p:spPr>
            <p:txBody>
              <a:bodyPr wrap="none">
                <a:spAutoFit/>
              </a:bodyPr>
              <a:lstStyle/>
              <a:p>
                <a:pPr lvl="0" algn="ctr" defTabSz="457200">
                  <a:defRPr/>
                </a:pPr>
                <a:r>
                  <a:rPr lang="en-US" sz="1000" dirty="0">
                    <a:solidFill>
                      <a:schemeClr val="tx2"/>
                    </a:solidFill>
                    <a:latin typeface="+mj-lt"/>
                    <a:cs typeface="Segoe UI" panose="020B0502040204020203" pitchFamily="34" charset="0"/>
                  </a:rPr>
                  <a:t>Storage</a:t>
                </a:r>
              </a:p>
            </p:txBody>
          </p:sp>
          <p:sp>
            <p:nvSpPr>
              <p:cNvPr id="252" name="Freeform: Shape 829">
                <a:extLst>
                  <a:ext uri="{FF2B5EF4-FFF2-40B4-BE49-F238E27FC236}">
                    <a16:creationId xmlns:a16="http://schemas.microsoft.com/office/drawing/2014/main" id="{F741376A-00B2-A248-AFD2-CB46EA36E761}"/>
                  </a:ext>
                </a:extLst>
              </p:cNvPr>
              <p:cNvSpPr/>
              <p:nvPr/>
            </p:nvSpPr>
            <p:spPr bwMode="auto">
              <a:xfrm>
                <a:off x="5182318" y="4442423"/>
                <a:ext cx="252675" cy="325751"/>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54" name="Freeform: Shape 829">
                <a:extLst>
                  <a:ext uri="{FF2B5EF4-FFF2-40B4-BE49-F238E27FC236}">
                    <a16:creationId xmlns:a16="http://schemas.microsoft.com/office/drawing/2014/main" id="{D26E7CCD-0E1B-7642-8184-19599B4EA57C}"/>
                  </a:ext>
                </a:extLst>
              </p:cNvPr>
              <p:cNvSpPr/>
              <p:nvPr/>
            </p:nvSpPr>
            <p:spPr bwMode="auto">
              <a:xfrm>
                <a:off x="4254218" y="4436785"/>
                <a:ext cx="252675" cy="325751"/>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grpSp>
      <p:sp>
        <p:nvSpPr>
          <p:cNvPr id="256" name="Rectangle 255">
            <a:extLst>
              <a:ext uri="{FF2B5EF4-FFF2-40B4-BE49-F238E27FC236}">
                <a16:creationId xmlns:a16="http://schemas.microsoft.com/office/drawing/2014/main" id="{6DC4CD9D-FDCA-4A72-8177-9D51EAE54F16}"/>
              </a:ext>
            </a:extLst>
          </p:cNvPr>
          <p:cNvSpPr/>
          <p:nvPr/>
        </p:nvSpPr>
        <p:spPr>
          <a:xfrm>
            <a:off x="583872" y="1000748"/>
            <a:ext cx="4314237" cy="837213"/>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b="1" dirty="0">
                <a:solidFill>
                  <a:schemeClr val="tx2"/>
                </a:solidFill>
                <a:latin typeface="Segoe UI Semibold" panose="020B0502040204020203" pitchFamily="34" charset="0"/>
                <a:cs typeface="Segoe UI Semibold" panose="020B0502040204020203" pitchFamily="34" charset="0"/>
              </a:rPr>
              <a:t>Control Plane</a:t>
            </a:r>
          </a:p>
        </p:txBody>
      </p:sp>
      <p:sp>
        <p:nvSpPr>
          <p:cNvPr id="257" name="Rectangle 256">
            <a:extLst>
              <a:ext uri="{FF2B5EF4-FFF2-40B4-BE49-F238E27FC236}">
                <a16:creationId xmlns:a16="http://schemas.microsoft.com/office/drawing/2014/main" id="{769A9B31-230A-4EB7-A745-7B094F90F1E5}"/>
              </a:ext>
            </a:extLst>
          </p:cNvPr>
          <p:cNvSpPr/>
          <p:nvPr/>
        </p:nvSpPr>
        <p:spPr>
          <a:xfrm>
            <a:off x="688701" y="1226087"/>
            <a:ext cx="990116" cy="246221"/>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cs typeface="Segoe UI Semibold" panose="020B0502040204020203" pitchFamily="34" charset="0"/>
              </a:rPr>
              <a:t>Controller Svc</a:t>
            </a:r>
          </a:p>
        </p:txBody>
      </p:sp>
      <p:sp>
        <p:nvSpPr>
          <p:cNvPr id="258" name="Rectangle 257">
            <a:extLst>
              <a:ext uri="{FF2B5EF4-FFF2-40B4-BE49-F238E27FC236}">
                <a16:creationId xmlns:a16="http://schemas.microsoft.com/office/drawing/2014/main" id="{BEB76F30-D372-4BAF-96C0-4D46724F7117}"/>
              </a:ext>
            </a:extLst>
          </p:cNvPr>
          <p:cNvSpPr/>
          <p:nvPr/>
        </p:nvSpPr>
        <p:spPr>
          <a:xfrm>
            <a:off x="692586" y="1506211"/>
            <a:ext cx="2310627" cy="246221"/>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cs typeface="Segoe UI Semibold" panose="020B0502040204020203" pitchFamily="34" charset="0"/>
              </a:rPr>
              <a:t>Configuration Store (SQL Server)</a:t>
            </a:r>
          </a:p>
        </p:txBody>
      </p:sp>
      <p:sp>
        <p:nvSpPr>
          <p:cNvPr id="259" name="Rectangle 258">
            <a:extLst>
              <a:ext uri="{FF2B5EF4-FFF2-40B4-BE49-F238E27FC236}">
                <a16:creationId xmlns:a16="http://schemas.microsoft.com/office/drawing/2014/main" id="{FF495303-F272-4F09-9C82-D348B60B43DB}"/>
              </a:ext>
            </a:extLst>
          </p:cNvPr>
          <p:cNvSpPr/>
          <p:nvPr/>
        </p:nvSpPr>
        <p:spPr>
          <a:xfrm>
            <a:off x="4102581" y="1226087"/>
            <a:ext cx="709404" cy="246221"/>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cs typeface="Segoe UI Semibold" panose="020B0502040204020203" pitchFamily="34" charset="0"/>
              </a:rPr>
              <a:t>Grafana</a:t>
            </a:r>
          </a:p>
        </p:txBody>
      </p:sp>
      <p:sp>
        <p:nvSpPr>
          <p:cNvPr id="260" name="Rectangle 259">
            <a:extLst>
              <a:ext uri="{FF2B5EF4-FFF2-40B4-BE49-F238E27FC236}">
                <a16:creationId xmlns:a16="http://schemas.microsoft.com/office/drawing/2014/main" id="{B4990FD4-54A7-4EC5-A829-6E1F8CC9DDD0}"/>
              </a:ext>
            </a:extLst>
          </p:cNvPr>
          <p:cNvSpPr/>
          <p:nvPr/>
        </p:nvSpPr>
        <p:spPr>
          <a:xfrm>
            <a:off x="3071629" y="1498853"/>
            <a:ext cx="971543" cy="246221"/>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cs typeface="Segoe UI Semibold" panose="020B0502040204020203" pitchFamily="34" charset="0"/>
              </a:rPr>
              <a:t>Elastic Search</a:t>
            </a:r>
          </a:p>
        </p:txBody>
      </p:sp>
      <p:sp>
        <p:nvSpPr>
          <p:cNvPr id="261" name="Rectangle 260">
            <a:extLst>
              <a:ext uri="{FF2B5EF4-FFF2-40B4-BE49-F238E27FC236}">
                <a16:creationId xmlns:a16="http://schemas.microsoft.com/office/drawing/2014/main" id="{1339496D-F1CE-403A-9438-B54166DFE5D4}"/>
              </a:ext>
            </a:extLst>
          </p:cNvPr>
          <p:cNvSpPr/>
          <p:nvPr/>
        </p:nvSpPr>
        <p:spPr>
          <a:xfrm>
            <a:off x="1738226" y="1226087"/>
            <a:ext cx="1264987" cy="246221"/>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cs typeface="Segoe UI Semibold" panose="020B0502040204020203" pitchFamily="34" charset="0"/>
              </a:rPr>
              <a:t>Azure FSM Engine</a:t>
            </a:r>
          </a:p>
        </p:txBody>
      </p:sp>
      <p:sp>
        <p:nvSpPr>
          <p:cNvPr id="271" name="Rectangle 270">
            <a:extLst>
              <a:ext uri="{FF2B5EF4-FFF2-40B4-BE49-F238E27FC236}">
                <a16:creationId xmlns:a16="http://schemas.microsoft.com/office/drawing/2014/main" id="{1D7B3563-6641-4526-A40A-703732844C44}"/>
              </a:ext>
            </a:extLst>
          </p:cNvPr>
          <p:cNvSpPr/>
          <p:nvPr/>
        </p:nvSpPr>
        <p:spPr>
          <a:xfrm>
            <a:off x="4102581" y="1505639"/>
            <a:ext cx="709404" cy="246221"/>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cs typeface="Segoe UI Semibold" panose="020B0502040204020203" pitchFamily="34" charset="0"/>
              </a:rPr>
              <a:t>InfluxDB</a:t>
            </a:r>
          </a:p>
        </p:txBody>
      </p:sp>
      <p:sp>
        <p:nvSpPr>
          <p:cNvPr id="272" name="Rectangle 271">
            <a:extLst>
              <a:ext uri="{FF2B5EF4-FFF2-40B4-BE49-F238E27FC236}">
                <a16:creationId xmlns:a16="http://schemas.microsoft.com/office/drawing/2014/main" id="{68C79262-9969-4088-8120-673CC1E8C07E}"/>
              </a:ext>
            </a:extLst>
          </p:cNvPr>
          <p:cNvSpPr/>
          <p:nvPr/>
        </p:nvSpPr>
        <p:spPr>
          <a:xfrm>
            <a:off x="3062622" y="1226087"/>
            <a:ext cx="980550" cy="246221"/>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cs typeface="Segoe UI Semibold" panose="020B0502040204020203" pitchFamily="34" charset="0"/>
              </a:rPr>
              <a:t>Kibana</a:t>
            </a:r>
          </a:p>
        </p:txBody>
      </p:sp>
      <p:cxnSp>
        <p:nvCxnSpPr>
          <p:cNvPr id="32" name="Straight Connector 31">
            <a:extLst>
              <a:ext uri="{FF2B5EF4-FFF2-40B4-BE49-F238E27FC236}">
                <a16:creationId xmlns:a16="http://schemas.microsoft.com/office/drawing/2014/main" id="{D44B922D-A7C1-463B-8C78-B57B87D716DD}"/>
              </a:ext>
            </a:extLst>
          </p:cNvPr>
          <p:cNvCxnSpPr>
            <a:cxnSpLocks/>
          </p:cNvCxnSpPr>
          <p:nvPr/>
        </p:nvCxnSpPr>
        <p:spPr>
          <a:xfrm>
            <a:off x="583872" y="1827558"/>
            <a:ext cx="1546441" cy="311473"/>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11F5AB1D-DC7A-414C-9347-A4A7509FD5E9}"/>
              </a:ext>
            </a:extLst>
          </p:cNvPr>
          <p:cNvCxnSpPr>
            <a:cxnSpLocks/>
            <a:endCxn id="358" idx="0"/>
          </p:cNvCxnSpPr>
          <p:nvPr/>
        </p:nvCxnSpPr>
        <p:spPr>
          <a:xfrm>
            <a:off x="4911104" y="1851592"/>
            <a:ext cx="2069520" cy="285031"/>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74" name="Rectangle 273">
            <a:extLst>
              <a:ext uri="{FF2B5EF4-FFF2-40B4-BE49-F238E27FC236}">
                <a16:creationId xmlns:a16="http://schemas.microsoft.com/office/drawing/2014/main" id="{8E090674-13FD-4DA4-BDC2-01FDC20BF1D2}"/>
              </a:ext>
            </a:extLst>
          </p:cNvPr>
          <p:cNvSpPr/>
          <p:nvPr/>
        </p:nvSpPr>
        <p:spPr>
          <a:xfrm>
            <a:off x="2401615" y="2273745"/>
            <a:ext cx="990116" cy="246221"/>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App Deploy</a:t>
            </a:r>
          </a:p>
        </p:txBody>
      </p:sp>
      <p:cxnSp>
        <p:nvCxnSpPr>
          <p:cNvPr id="34" name="Straight Connector 33">
            <a:extLst>
              <a:ext uri="{FF2B5EF4-FFF2-40B4-BE49-F238E27FC236}">
                <a16:creationId xmlns:a16="http://schemas.microsoft.com/office/drawing/2014/main" id="{BF3E4088-5F24-4BE4-888F-59DDBF67DF12}"/>
              </a:ext>
            </a:extLst>
          </p:cNvPr>
          <p:cNvCxnSpPr>
            <a:cxnSpLocks/>
            <a:stCxn id="203" idx="2"/>
            <a:endCxn id="275" idx="1"/>
          </p:cNvCxnSpPr>
          <p:nvPr/>
        </p:nvCxnSpPr>
        <p:spPr>
          <a:xfrm>
            <a:off x="9650108" y="5086304"/>
            <a:ext cx="825022" cy="237232"/>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75" name="Rectangle 274">
            <a:extLst>
              <a:ext uri="{FF2B5EF4-FFF2-40B4-BE49-F238E27FC236}">
                <a16:creationId xmlns:a16="http://schemas.microsoft.com/office/drawing/2014/main" id="{65F01CAD-F37A-42A6-918A-C3EB4FE45DCF}"/>
              </a:ext>
            </a:extLst>
          </p:cNvPr>
          <p:cNvSpPr/>
          <p:nvPr/>
        </p:nvSpPr>
        <p:spPr>
          <a:xfrm>
            <a:off x="10475130" y="5190842"/>
            <a:ext cx="1164920" cy="265388"/>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HDFS Tiering</a:t>
            </a:r>
          </a:p>
        </p:txBody>
      </p:sp>
    </p:spTree>
    <p:extLst>
      <p:ext uri="{BB962C8B-B14F-4D97-AF65-F5344CB8AC3E}">
        <p14:creationId xmlns:p14="http://schemas.microsoft.com/office/powerpoint/2010/main" val="11821742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27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par>
                                <p:cTn id="27" presetID="10"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7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 grpId="0" animBg="1"/>
      <p:bldP spid="257" grpId="0" animBg="1"/>
      <p:bldP spid="258" grpId="0" animBg="1"/>
      <p:bldP spid="259" grpId="0" animBg="1"/>
      <p:bldP spid="260" grpId="0" animBg="1"/>
      <p:bldP spid="261" grpId="0" animBg="1"/>
      <p:bldP spid="271" grpId="0" animBg="1"/>
      <p:bldP spid="272" grpId="0" animBg="1"/>
      <p:bldP spid="274" grpId="0" animBg="1"/>
      <p:bldP spid="27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F16C553-EA3D-0B4D-A558-04C3F1C6FD93}"/>
              </a:ext>
            </a:extLst>
          </p:cNvPr>
          <p:cNvSpPr/>
          <p:nvPr/>
        </p:nvSpPr>
        <p:spPr>
          <a:xfrm>
            <a:off x="5067395" y="31845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defRPr/>
            </a:pPr>
            <a:endParaRPr kumimoji="0" lang="en-US" sz="1800" b="0" i="0" u="none" strike="noStrike" kern="1200" cap="none" spc="0" normalizeH="0" baseline="0" noProof="0" dirty="0">
              <a:ln>
                <a:noFill/>
              </a:ln>
              <a:solidFill>
                <a:schemeClr val="tx1"/>
              </a:solidFill>
              <a:effectLst/>
              <a:uLnTx/>
              <a:uFillTx/>
              <a:latin typeface="Consolas" panose="020B0609020204030204" pitchFamily="49" charset="0"/>
            </a:endParaRPr>
          </a:p>
        </p:txBody>
      </p:sp>
      <p:sp>
        <p:nvSpPr>
          <p:cNvPr id="17" name="Title 16"/>
          <p:cNvSpPr>
            <a:spLocks noGrp="1"/>
          </p:cNvSpPr>
          <p:nvPr>
            <p:ph type="title"/>
          </p:nvPr>
        </p:nvSpPr>
        <p:spPr>
          <a:xfrm>
            <a:off x="588263" y="457200"/>
            <a:ext cx="4364737" cy="553998"/>
          </a:xfrm>
        </p:spPr>
        <p:txBody>
          <a:bodyPr/>
          <a:lstStyle/>
          <a:p>
            <a:r>
              <a:rPr lang="en-US" dirty="0"/>
              <a:t>The Customer Voice</a:t>
            </a:r>
          </a:p>
        </p:txBody>
      </p:sp>
      <p:sp>
        <p:nvSpPr>
          <p:cNvPr id="6" name="Text Placeholder 5"/>
          <p:cNvSpPr>
            <a:spLocks noGrp="1"/>
          </p:cNvSpPr>
          <p:nvPr>
            <p:ph type="body" sz="quarter" idx="10"/>
          </p:nvPr>
        </p:nvSpPr>
        <p:spPr>
          <a:xfrm>
            <a:off x="588263" y="1082040"/>
            <a:ext cx="3759200" cy="5734903"/>
          </a:xfrm>
        </p:spPr>
        <p:txBody>
          <a:bodyPr/>
          <a:lstStyle/>
          <a:p>
            <a:pPr>
              <a:spcBef>
                <a:spcPts val="1000"/>
              </a:spcBef>
            </a:pPr>
            <a:r>
              <a:rPr lang="en-US" sz="1800" dirty="0"/>
              <a:t>Columnstore stats in DBCC CLONEDATABASE</a:t>
            </a:r>
          </a:p>
          <a:p>
            <a:pPr>
              <a:spcBef>
                <a:spcPts val="1000"/>
              </a:spcBef>
            </a:pPr>
            <a:r>
              <a:rPr lang="en-US" sz="1800" dirty="0"/>
              <a:t>Estimate compression for Columnstore indexes</a:t>
            </a:r>
          </a:p>
          <a:p>
            <a:r>
              <a:rPr lang="en-US" sz="1800" dirty="0"/>
              <a:t>Diagnostics for auto stats blocking</a:t>
            </a:r>
          </a:p>
          <a:p>
            <a:pPr>
              <a:spcBef>
                <a:spcPts val="1000"/>
              </a:spcBef>
            </a:pPr>
            <a:r>
              <a:rPr lang="en-US" sz="1800" b="1" dirty="0"/>
              <a:t>The #1 voted customer feedback item of all time: String Truncation (1000+ votes)</a:t>
            </a:r>
          </a:p>
          <a:p>
            <a:pPr>
              <a:spcBef>
                <a:spcPts val="1000"/>
              </a:spcBef>
            </a:pPr>
            <a:r>
              <a:rPr lang="en-US" sz="1800" b="1" dirty="0"/>
              <a:t>Troubleshoot page resource waits with new built-in T-SQL</a:t>
            </a:r>
          </a:p>
          <a:p>
            <a:r>
              <a:rPr lang="en-US" sz="1800" dirty="0"/>
              <a:t>Custom capture policy for the Query Store</a:t>
            </a:r>
          </a:p>
          <a:p>
            <a:r>
              <a:rPr lang="en-US" sz="1800" dirty="0"/>
              <a:t>MAXDOP and Memory Config during Setup</a:t>
            </a:r>
          </a:p>
          <a:p>
            <a:r>
              <a:rPr lang="en-US" sz="1800" dirty="0"/>
              <a:t>Reduce recompiles for tempdb workloads</a:t>
            </a:r>
          </a:p>
          <a:p>
            <a:r>
              <a:rPr lang="en-US" sz="1800" dirty="0"/>
              <a:t>Indirect Checkpoint Scalability </a:t>
            </a:r>
          </a:p>
        </p:txBody>
      </p:sp>
      <p:sp>
        <p:nvSpPr>
          <p:cNvPr id="2" name="Rectangle 1">
            <a:extLst>
              <a:ext uri="{FF2B5EF4-FFF2-40B4-BE49-F238E27FC236}">
                <a16:creationId xmlns:a16="http://schemas.microsoft.com/office/drawing/2014/main" id="{52961319-B32B-41FE-8BBF-24202B001C20}"/>
              </a:ext>
            </a:extLst>
          </p:cNvPr>
          <p:cNvSpPr/>
          <p:nvPr/>
        </p:nvSpPr>
        <p:spPr>
          <a:xfrm>
            <a:off x="5877152" y="897374"/>
            <a:ext cx="5250155" cy="369332"/>
          </a:xfrm>
          <a:prstGeom prst="rect">
            <a:avLst/>
          </a:prstGeom>
        </p:spPr>
        <p:txBody>
          <a:bodyPr wrap="none">
            <a:spAutoFit/>
          </a:bodyPr>
          <a:lstStyle/>
          <a:p>
            <a:r>
              <a:rPr lang="en-US" sz="1800" dirty="0">
                <a:latin typeface="Consolas" panose="020B0609020204030204" pitchFamily="49" charset="0"/>
              </a:rPr>
              <a:t>String or binary data would be truncated</a:t>
            </a:r>
          </a:p>
        </p:txBody>
      </p:sp>
      <p:sp>
        <p:nvSpPr>
          <p:cNvPr id="3" name="TextBox 2">
            <a:extLst>
              <a:ext uri="{FF2B5EF4-FFF2-40B4-BE49-F238E27FC236}">
                <a16:creationId xmlns:a16="http://schemas.microsoft.com/office/drawing/2014/main" id="{60F0B44C-6BD4-4732-8D2A-E39307AF79EF}"/>
              </a:ext>
            </a:extLst>
          </p:cNvPr>
          <p:cNvSpPr txBox="1"/>
          <p:nvPr/>
        </p:nvSpPr>
        <p:spPr>
          <a:xfrm>
            <a:off x="5935180" y="1650414"/>
            <a:ext cx="5192127" cy="830997"/>
          </a:xfrm>
          <a:prstGeom prst="rect">
            <a:avLst/>
          </a:prstGeom>
          <a:noFill/>
        </p:spPr>
        <p:txBody>
          <a:bodyPr wrap="none" lIns="0" tIns="0" rIns="0" bIns="0" rtlCol="0">
            <a:spAutoFit/>
          </a:bodyPr>
          <a:lstStyle/>
          <a:p>
            <a:r>
              <a:rPr lang="en-US" sz="1800" dirty="0">
                <a:latin typeface="Consolas" panose="020B0609020204030204" pitchFamily="49" charset="0"/>
              </a:rPr>
              <a:t>String or binary data would be truncated </a:t>
            </a:r>
          </a:p>
          <a:p>
            <a:r>
              <a:rPr lang="en-US" sz="1800" dirty="0">
                <a:latin typeface="Consolas" panose="020B0609020204030204" pitchFamily="49" charset="0"/>
              </a:rPr>
              <a:t>in table '%.*ls', column '%.*ls’. </a:t>
            </a:r>
          </a:p>
          <a:p>
            <a:r>
              <a:rPr lang="en-US" sz="1800" dirty="0">
                <a:latin typeface="Consolas" panose="020B0609020204030204" pitchFamily="49" charset="0"/>
              </a:rPr>
              <a:t>Truncated value: '%.*ls'</a:t>
            </a:r>
          </a:p>
        </p:txBody>
      </p:sp>
      <p:sp>
        <p:nvSpPr>
          <p:cNvPr id="8" name="Rectangle 7">
            <a:extLst>
              <a:ext uri="{FF2B5EF4-FFF2-40B4-BE49-F238E27FC236}">
                <a16:creationId xmlns:a16="http://schemas.microsoft.com/office/drawing/2014/main" id="{E2DE072B-B9D7-4ABD-9B91-929BECC63230}"/>
              </a:ext>
            </a:extLst>
          </p:cNvPr>
          <p:cNvSpPr/>
          <p:nvPr/>
        </p:nvSpPr>
        <p:spPr>
          <a:xfrm>
            <a:off x="5822491" y="4071601"/>
            <a:ext cx="6096000" cy="2031325"/>
          </a:xfrm>
          <a:prstGeom prst="rect">
            <a:avLst/>
          </a:prstGeom>
        </p:spPr>
        <p:txBody>
          <a:bodyPr>
            <a:spAutoFit/>
          </a:bodyPr>
          <a:lstStyle/>
          <a:p>
            <a:r>
              <a:rPr lang="en-US" sz="1800" dirty="0">
                <a:latin typeface="Consolas" panose="020B0609020204030204" pitchFamily="49" charset="0"/>
              </a:rPr>
              <a:t>SELECT page_info.* </a:t>
            </a:r>
          </a:p>
          <a:p>
            <a:r>
              <a:rPr lang="en-US" sz="1800" dirty="0">
                <a:latin typeface="Consolas" panose="020B0609020204030204" pitchFamily="49" charset="0"/>
              </a:rPr>
              <a:t>FROM sys.dm_exec_requests AS d </a:t>
            </a:r>
          </a:p>
          <a:p>
            <a:r>
              <a:rPr lang="en-US" sz="1800" dirty="0">
                <a:latin typeface="Consolas" panose="020B0609020204030204" pitchFamily="49" charset="0"/>
              </a:rPr>
              <a:t>  CROSS APPLY sys.</a:t>
            </a:r>
            <a:r>
              <a:rPr lang="en-US" sz="1800" b="1" dirty="0">
                <a:latin typeface="Consolas" panose="020B0609020204030204" pitchFamily="49" charset="0"/>
              </a:rPr>
              <a:t>fn_PageResCracker</a:t>
            </a:r>
            <a:r>
              <a:rPr lang="en-US" sz="1800" dirty="0">
                <a:latin typeface="Consolas" panose="020B0609020204030204" pitchFamily="49" charset="0"/>
              </a:rPr>
              <a:t>(d.page_resource) AS r</a:t>
            </a:r>
          </a:p>
          <a:p>
            <a:r>
              <a:rPr lang="en-US" sz="1800" dirty="0">
                <a:latin typeface="Consolas" panose="020B0609020204030204" pitchFamily="49" charset="0"/>
              </a:rPr>
              <a:t>  CROSS APPLY sys.</a:t>
            </a:r>
            <a:r>
              <a:rPr lang="en-US" sz="1800" b="1" dirty="0">
                <a:latin typeface="Consolas" panose="020B0609020204030204" pitchFamily="49" charset="0"/>
              </a:rPr>
              <a:t>dm_db_page_info</a:t>
            </a:r>
            <a:r>
              <a:rPr lang="en-US" sz="1800" dirty="0">
                <a:latin typeface="Consolas" panose="020B0609020204030204" pitchFamily="49" charset="0"/>
              </a:rPr>
              <a:t>(r.db_id, r.file_id, r.page_id,'DETAILED')</a:t>
            </a:r>
          </a:p>
          <a:p>
            <a:r>
              <a:rPr lang="en-US" sz="1800" dirty="0">
                <a:latin typeface="Consolas" panose="020B0609020204030204" pitchFamily="49" charset="0"/>
              </a:rPr>
              <a:t>    AS page_info;</a:t>
            </a:r>
          </a:p>
        </p:txBody>
      </p:sp>
    </p:spTree>
    <p:extLst>
      <p:ext uri="{BB962C8B-B14F-4D97-AF65-F5344CB8AC3E}">
        <p14:creationId xmlns:p14="http://schemas.microsoft.com/office/powerpoint/2010/main" val="1021704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1C1A5-6D29-474F-9E9C-F8A34E6D6B10}"/>
              </a:ext>
            </a:extLst>
          </p:cNvPr>
          <p:cNvSpPr>
            <a:spLocks noGrp="1"/>
          </p:cNvSpPr>
          <p:nvPr>
            <p:ph type="title"/>
          </p:nvPr>
        </p:nvSpPr>
        <p:spPr>
          <a:xfrm>
            <a:off x="588263" y="457200"/>
            <a:ext cx="11018520" cy="553998"/>
          </a:xfrm>
        </p:spPr>
        <p:txBody>
          <a:bodyPr/>
          <a:lstStyle/>
          <a:p>
            <a:r>
              <a:rPr lang="en-US" dirty="0"/>
              <a:t>Migrate to the Modern SQL Server</a:t>
            </a:r>
          </a:p>
        </p:txBody>
      </p:sp>
      <p:sp>
        <p:nvSpPr>
          <p:cNvPr id="4" name="Rectangle 3">
            <a:extLst>
              <a:ext uri="{FF2B5EF4-FFF2-40B4-BE49-F238E27FC236}">
                <a16:creationId xmlns:a16="http://schemas.microsoft.com/office/drawing/2014/main" id="{1AECACE9-0776-44A2-86FC-C797B5FF49D8}"/>
              </a:ext>
            </a:extLst>
          </p:cNvPr>
          <p:cNvSpPr/>
          <p:nvPr/>
        </p:nvSpPr>
        <p:spPr bwMode="auto">
          <a:xfrm flipH="1">
            <a:off x="0" y="1339702"/>
            <a:ext cx="12192000" cy="5518298"/>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a:extLst>
              <a:ext uri="{FF2B5EF4-FFF2-40B4-BE49-F238E27FC236}">
                <a16:creationId xmlns:a16="http://schemas.microsoft.com/office/drawing/2014/main" id="{70C2DC38-F32E-495E-AC42-360DC25AED55}"/>
              </a:ext>
            </a:extLst>
          </p:cNvPr>
          <p:cNvSpPr txBox="1"/>
          <p:nvPr/>
        </p:nvSpPr>
        <p:spPr>
          <a:xfrm>
            <a:off x="269240" y="1906098"/>
            <a:ext cx="4222931" cy="338554"/>
          </a:xfrm>
          <a:prstGeom prst="rect">
            <a:avLst/>
          </a:prstGeom>
          <a:noFill/>
        </p:spPr>
        <p:txBody>
          <a:bodyPr wrap="square" lIns="91440" tIns="45720" rIns="91362" bIns="45720" rtlCol="0">
            <a:spAutoFit/>
          </a:bodyPr>
          <a:lstStyle>
            <a:defPPr>
              <a:defRPr lang="en-US"/>
            </a:defPPr>
            <a:lvl1pPr marL="93188" algn="ctr" defTabSz="949772">
              <a:spcBef>
                <a:spcPts val="306"/>
              </a:spcBef>
              <a:defRPr sz="1600" kern="0">
                <a:ln>
                  <a:solidFill>
                    <a:srgbClr val="FFFFFF">
                      <a:alpha val="0"/>
                    </a:srgbClr>
                  </a:solidFill>
                </a:ln>
                <a:solidFill>
                  <a:srgbClr val="002050"/>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pPr marL="91352" lvl="0" algn="l" defTabSz="931061">
              <a:spcBef>
                <a:spcPts val="300"/>
              </a:spcBef>
              <a:defRPr/>
            </a:pPr>
            <a:r>
              <a:rPr lang="en-US" b="1" dirty="0">
                <a:solidFill>
                  <a:schemeClr val="tx2"/>
                </a:solidFill>
                <a:latin typeface="Segoe UI Semibold" panose="020B0502040204020203" pitchFamily="34" charset="0"/>
                <a:cs typeface="Segoe UI Semibold" panose="020B0502040204020203" pitchFamily="34" charset="0"/>
              </a:rPr>
              <a:t>Migration from legacy SQL Server </a:t>
            </a:r>
          </a:p>
        </p:txBody>
      </p:sp>
      <p:sp>
        <p:nvSpPr>
          <p:cNvPr id="6" name="TextBox 5">
            <a:extLst>
              <a:ext uri="{FF2B5EF4-FFF2-40B4-BE49-F238E27FC236}">
                <a16:creationId xmlns:a16="http://schemas.microsoft.com/office/drawing/2014/main" id="{9EE8E107-6366-4FD5-A80E-6B9370F26FC4}"/>
              </a:ext>
            </a:extLst>
          </p:cNvPr>
          <p:cNvSpPr txBox="1"/>
          <p:nvPr/>
        </p:nvSpPr>
        <p:spPr>
          <a:xfrm>
            <a:off x="6380186" y="1936237"/>
            <a:ext cx="3680446" cy="338554"/>
          </a:xfrm>
          <a:prstGeom prst="rect">
            <a:avLst/>
          </a:prstGeom>
          <a:noFill/>
        </p:spPr>
        <p:txBody>
          <a:bodyPr wrap="square" lIns="91440" tIns="45720" rIns="91362" bIns="45720" rtlCol="0">
            <a:spAutoFit/>
          </a:bodyPr>
          <a:lstStyle>
            <a:defPPr>
              <a:defRPr lang="en-US"/>
            </a:defPPr>
            <a:lvl1pPr marL="93188" algn="ctr" defTabSz="949772">
              <a:spcBef>
                <a:spcPts val="306"/>
              </a:spcBef>
              <a:defRPr sz="1600" kern="0">
                <a:ln>
                  <a:solidFill>
                    <a:srgbClr val="FFFFFF">
                      <a:alpha val="0"/>
                    </a:srgbClr>
                  </a:solidFill>
                </a:ln>
                <a:solidFill>
                  <a:srgbClr val="002050"/>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pPr marL="91352" lvl="0" algn="l" defTabSz="931061">
              <a:spcBef>
                <a:spcPts val="300"/>
              </a:spcBef>
              <a:defRPr/>
            </a:pPr>
            <a:r>
              <a:rPr lang="en-US" b="1" dirty="0">
                <a:solidFill>
                  <a:schemeClr val="tx2"/>
                </a:solidFill>
                <a:latin typeface="Segoe UI Semibold" panose="020B0502040204020203" pitchFamily="34" charset="0"/>
                <a:cs typeface="Segoe UI Semibold" panose="020B0502040204020203" pitchFamily="34" charset="0"/>
              </a:rPr>
              <a:t>Migration from external databases </a:t>
            </a:r>
          </a:p>
        </p:txBody>
      </p:sp>
      <p:cxnSp>
        <p:nvCxnSpPr>
          <p:cNvPr id="7" name="Straight Connector 6">
            <a:extLst>
              <a:ext uri="{FF2B5EF4-FFF2-40B4-BE49-F238E27FC236}">
                <a16:creationId xmlns:a16="http://schemas.microsoft.com/office/drawing/2014/main" id="{EDA94D23-E56E-42C7-A16E-39F47D0264DC}"/>
              </a:ext>
            </a:extLst>
          </p:cNvPr>
          <p:cNvCxnSpPr/>
          <p:nvPr/>
        </p:nvCxnSpPr>
        <p:spPr>
          <a:xfrm>
            <a:off x="359768" y="2309354"/>
            <a:ext cx="5303520"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DBFFBE3-BB4B-4024-88ED-078BCE0A76FF}"/>
              </a:ext>
            </a:extLst>
          </p:cNvPr>
          <p:cNvCxnSpPr/>
          <p:nvPr/>
        </p:nvCxnSpPr>
        <p:spPr>
          <a:xfrm>
            <a:off x="6479449" y="2309354"/>
            <a:ext cx="5303520"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9F5DB7C-C9EC-4D20-9FFB-5FBDB102AC50}"/>
              </a:ext>
            </a:extLst>
          </p:cNvPr>
          <p:cNvSpPr txBox="1"/>
          <p:nvPr/>
        </p:nvSpPr>
        <p:spPr>
          <a:xfrm>
            <a:off x="7264027" y="5960010"/>
            <a:ext cx="3695568" cy="307777"/>
          </a:xfrm>
          <a:prstGeom prst="rect">
            <a:avLst/>
          </a:prstGeom>
          <a:noFill/>
        </p:spPr>
        <p:txBody>
          <a:bodyPr wrap="square" rtlCol="0">
            <a:spAutoFit/>
          </a:bodyPr>
          <a:lstStyle/>
          <a:p>
            <a:pPr algn="ctr" defTabSz="914188">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SQL Server Migration Assistant (SSMA) </a:t>
            </a:r>
          </a:p>
        </p:txBody>
      </p:sp>
      <p:sp>
        <p:nvSpPr>
          <p:cNvPr id="10" name="TextBox 9">
            <a:extLst>
              <a:ext uri="{FF2B5EF4-FFF2-40B4-BE49-F238E27FC236}">
                <a16:creationId xmlns:a16="http://schemas.microsoft.com/office/drawing/2014/main" id="{D5CEF99A-E5DE-45B3-963B-E5FA223D3174}"/>
              </a:ext>
            </a:extLst>
          </p:cNvPr>
          <p:cNvSpPr txBox="1"/>
          <p:nvPr/>
        </p:nvSpPr>
        <p:spPr>
          <a:xfrm>
            <a:off x="203214" y="4444479"/>
            <a:ext cx="1311814"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Legacy SQL Server</a:t>
            </a:r>
          </a:p>
        </p:txBody>
      </p:sp>
      <p:cxnSp>
        <p:nvCxnSpPr>
          <p:cNvPr id="11" name="Straight Arrow Connector 10">
            <a:extLst>
              <a:ext uri="{FF2B5EF4-FFF2-40B4-BE49-F238E27FC236}">
                <a16:creationId xmlns:a16="http://schemas.microsoft.com/office/drawing/2014/main" id="{C4FF6645-D1F0-40B2-A81A-D95066B4D193}"/>
              </a:ext>
            </a:extLst>
          </p:cNvPr>
          <p:cNvCxnSpPr>
            <a:cxnSpLocks/>
          </p:cNvCxnSpPr>
          <p:nvPr/>
        </p:nvCxnSpPr>
        <p:spPr>
          <a:xfrm>
            <a:off x="1549199" y="4236613"/>
            <a:ext cx="2658691" cy="0"/>
          </a:xfrm>
          <a:prstGeom prst="straightConnector1">
            <a:avLst/>
          </a:prstGeom>
          <a:ln w="1270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104406C-83CD-4BB9-AE11-707D9FF38438}"/>
              </a:ext>
            </a:extLst>
          </p:cNvPr>
          <p:cNvSpPr txBox="1"/>
          <p:nvPr/>
        </p:nvSpPr>
        <p:spPr>
          <a:xfrm>
            <a:off x="-132565" y="5845540"/>
            <a:ext cx="1951445" cy="707886"/>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Data Migration </a:t>
            </a:r>
          </a:p>
          <a:p>
            <a:pPr>
              <a:lnSpc>
                <a:spcPct val="100000"/>
              </a:lnSpc>
              <a:spcAft>
                <a:spcPts val="0"/>
              </a:spcAft>
            </a:pPr>
            <a:r>
              <a:rPr lang="en-US" dirty="0"/>
              <a:t>Assistant</a:t>
            </a:r>
          </a:p>
          <a:p>
            <a:pPr>
              <a:lnSpc>
                <a:spcPct val="100000"/>
              </a:lnSpc>
              <a:spcAft>
                <a:spcPts val="0"/>
              </a:spcAft>
            </a:pPr>
            <a:r>
              <a:rPr lang="en-US" dirty="0"/>
              <a:t>Azure Database Migration Service</a:t>
            </a:r>
          </a:p>
        </p:txBody>
      </p:sp>
      <p:sp>
        <p:nvSpPr>
          <p:cNvPr id="13" name="Rectangle 12">
            <a:extLst>
              <a:ext uri="{FF2B5EF4-FFF2-40B4-BE49-F238E27FC236}">
                <a16:creationId xmlns:a16="http://schemas.microsoft.com/office/drawing/2014/main" id="{9A1CB678-F533-4ED5-A812-3D70C7DAB3B5}"/>
              </a:ext>
            </a:extLst>
          </p:cNvPr>
          <p:cNvSpPr/>
          <p:nvPr/>
        </p:nvSpPr>
        <p:spPr>
          <a:xfrm>
            <a:off x="2151254" y="5548328"/>
            <a:ext cx="1314784" cy="861774"/>
          </a:xfrm>
          <a:prstGeom prst="rect">
            <a:avLst/>
          </a:prstGeom>
          <a:noFill/>
        </p:spPr>
        <p:txBody>
          <a:bodyPr wrap="square" lIns="91440" tIns="45720" rIns="91440" bIns="45720" rtlCol="0">
            <a:spAutoFit/>
          </a:bodyPr>
          <a:lstStyle/>
          <a:p>
            <a:pPr algn="ctr" defTabSz="931482"/>
            <a:r>
              <a:rPr lang="en-US" sz="1000" b="1" kern="0" dirty="0">
                <a:ln>
                  <a:solidFill>
                    <a:srgbClr val="FFFFFF">
                      <a:alpha val="0"/>
                    </a:srgbClr>
                  </a:solidFill>
                </a:ln>
                <a:solidFill>
                  <a:srgbClr val="000000"/>
                </a:solidFill>
                <a:latin typeface="Segoe UI Semibold" charset="0"/>
                <a:cs typeface="Segoe UI Semibold" charset="0"/>
              </a:rPr>
              <a:t>In-Place (Windows)</a:t>
            </a:r>
          </a:p>
          <a:p>
            <a:pPr algn="ctr" defTabSz="931482"/>
            <a:r>
              <a:rPr lang="en-US" sz="1000" b="1" kern="0" dirty="0">
                <a:ln>
                  <a:solidFill>
                    <a:srgbClr val="FFFFFF">
                      <a:alpha val="0"/>
                    </a:srgbClr>
                  </a:solidFill>
                </a:ln>
                <a:solidFill>
                  <a:srgbClr val="000000"/>
                </a:solidFill>
                <a:latin typeface="Segoe UI Semibold" charset="0"/>
                <a:cs typeface="Segoe UI Semibold" charset="0"/>
              </a:rPr>
              <a:t>Database Backup</a:t>
            </a:r>
          </a:p>
          <a:p>
            <a:pPr algn="ctr" defTabSz="931482"/>
            <a:r>
              <a:rPr lang="en-US" sz="1000" b="1" kern="0" dirty="0">
                <a:ln>
                  <a:solidFill>
                    <a:srgbClr val="FFFFFF">
                      <a:alpha val="0"/>
                    </a:srgbClr>
                  </a:solidFill>
                </a:ln>
                <a:solidFill>
                  <a:srgbClr val="000000"/>
                </a:solidFill>
                <a:latin typeface="Segoe UI Semibold" charset="0"/>
                <a:cs typeface="Segoe UI Semibold" charset="0"/>
              </a:rPr>
              <a:t>Log Shipping</a:t>
            </a:r>
          </a:p>
          <a:p>
            <a:pPr algn="ctr" defTabSz="931482"/>
            <a:r>
              <a:rPr lang="en-US" sz="1000" b="1" kern="0" dirty="0">
                <a:ln>
                  <a:solidFill>
                    <a:srgbClr val="FFFFFF">
                      <a:alpha val="0"/>
                    </a:srgbClr>
                  </a:solidFill>
                </a:ln>
                <a:solidFill>
                  <a:srgbClr val="000000"/>
                </a:solidFill>
                <a:latin typeface="Segoe UI Semibold" charset="0"/>
                <a:cs typeface="Segoe UI Semibold" charset="0"/>
              </a:rPr>
              <a:t>Bulk Import</a:t>
            </a:r>
          </a:p>
          <a:p>
            <a:pPr algn="ctr" defTabSz="931482"/>
            <a:r>
              <a:rPr lang="en-US" sz="1000" b="1" kern="0" dirty="0">
                <a:ln>
                  <a:solidFill>
                    <a:srgbClr val="FFFFFF">
                      <a:alpha val="0"/>
                    </a:srgbClr>
                  </a:solidFill>
                </a:ln>
                <a:solidFill>
                  <a:srgbClr val="000000"/>
                </a:solidFill>
                <a:latin typeface="Segoe UI Semibold" charset="0"/>
                <a:cs typeface="Segoe UI Semibold" charset="0"/>
              </a:rPr>
              <a:t>SSIS</a:t>
            </a:r>
          </a:p>
        </p:txBody>
      </p:sp>
      <p:sp>
        <p:nvSpPr>
          <p:cNvPr id="14" name="TextBox 13">
            <a:extLst>
              <a:ext uri="{FF2B5EF4-FFF2-40B4-BE49-F238E27FC236}">
                <a16:creationId xmlns:a16="http://schemas.microsoft.com/office/drawing/2014/main" id="{5A717E8C-8AEE-4F85-9E44-042FAB97B967}"/>
              </a:ext>
            </a:extLst>
          </p:cNvPr>
          <p:cNvSpPr txBox="1"/>
          <p:nvPr/>
        </p:nvSpPr>
        <p:spPr>
          <a:xfrm>
            <a:off x="1922811" y="3398380"/>
            <a:ext cx="1890818" cy="400110"/>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Database Experimentation </a:t>
            </a:r>
          </a:p>
          <a:p>
            <a:pPr>
              <a:lnSpc>
                <a:spcPct val="100000"/>
              </a:lnSpc>
              <a:spcAft>
                <a:spcPts val="0"/>
              </a:spcAft>
            </a:pPr>
            <a:r>
              <a:rPr lang="en-US" dirty="0"/>
              <a:t>Assistant</a:t>
            </a:r>
          </a:p>
        </p:txBody>
      </p:sp>
      <p:cxnSp>
        <p:nvCxnSpPr>
          <p:cNvPr id="15" name="Straight Arrow Connector 14">
            <a:extLst>
              <a:ext uri="{FF2B5EF4-FFF2-40B4-BE49-F238E27FC236}">
                <a16:creationId xmlns:a16="http://schemas.microsoft.com/office/drawing/2014/main" id="{E866CFCD-891A-4948-842E-006AA8FA3C1B}"/>
              </a:ext>
            </a:extLst>
          </p:cNvPr>
          <p:cNvCxnSpPr>
            <a:cxnSpLocks/>
          </p:cNvCxnSpPr>
          <p:nvPr/>
        </p:nvCxnSpPr>
        <p:spPr>
          <a:xfrm flipH="1">
            <a:off x="859121" y="4748958"/>
            <a:ext cx="1" cy="322241"/>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0EAB999-03AB-42F4-A9F5-038E208183F5}"/>
              </a:ext>
            </a:extLst>
          </p:cNvPr>
          <p:cNvSpPr txBox="1"/>
          <p:nvPr/>
        </p:nvSpPr>
        <p:spPr>
          <a:xfrm>
            <a:off x="4243633" y="4444479"/>
            <a:ext cx="1311813" cy="861774"/>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SQL Server 2017</a:t>
            </a:r>
          </a:p>
          <a:p>
            <a:pPr>
              <a:lnSpc>
                <a:spcPct val="100000"/>
              </a:lnSpc>
              <a:spcAft>
                <a:spcPts val="0"/>
              </a:spcAft>
            </a:pPr>
            <a:r>
              <a:rPr lang="en-US" dirty="0"/>
              <a:t>SQL Server 2019*</a:t>
            </a:r>
          </a:p>
          <a:p>
            <a:pPr>
              <a:lnSpc>
                <a:spcPct val="100000"/>
              </a:lnSpc>
              <a:spcAft>
                <a:spcPts val="0"/>
              </a:spcAft>
            </a:pPr>
            <a:r>
              <a:rPr lang="en-US" dirty="0"/>
              <a:t>SQL Server in Azure Virtual Machine</a:t>
            </a:r>
          </a:p>
        </p:txBody>
      </p:sp>
      <p:grpSp>
        <p:nvGrpSpPr>
          <p:cNvPr id="17" name="Group 16">
            <a:extLst>
              <a:ext uri="{FF2B5EF4-FFF2-40B4-BE49-F238E27FC236}">
                <a16:creationId xmlns:a16="http://schemas.microsoft.com/office/drawing/2014/main" id="{144B8D75-E80E-4219-B2CD-A4F0429270D4}"/>
              </a:ext>
            </a:extLst>
          </p:cNvPr>
          <p:cNvGrpSpPr/>
          <p:nvPr/>
        </p:nvGrpSpPr>
        <p:grpSpPr>
          <a:xfrm>
            <a:off x="6985408" y="2897230"/>
            <a:ext cx="4252806" cy="2734575"/>
            <a:chOff x="7023803" y="3514085"/>
            <a:chExt cx="4252806" cy="2734575"/>
          </a:xfrm>
        </p:grpSpPr>
        <p:grpSp>
          <p:nvGrpSpPr>
            <p:cNvPr id="18" name="Group 17">
              <a:extLst>
                <a:ext uri="{FF2B5EF4-FFF2-40B4-BE49-F238E27FC236}">
                  <a16:creationId xmlns:a16="http://schemas.microsoft.com/office/drawing/2014/main" id="{2928CBEC-56C6-4787-8962-87D162C6045A}"/>
                </a:ext>
              </a:extLst>
            </p:cNvPr>
            <p:cNvGrpSpPr/>
            <p:nvPr/>
          </p:nvGrpSpPr>
          <p:grpSpPr>
            <a:xfrm>
              <a:off x="10087461" y="4539081"/>
              <a:ext cx="1189148" cy="857464"/>
              <a:chOff x="12911365" y="8266796"/>
              <a:chExt cx="1189148" cy="857464"/>
            </a:xfrm>
          </p:grpSpPr>
          <p:sp>
            <p:nvSpPr>
              <p:cNvPr id="94" name="TextBox 93">
                <a:extLst>
                  <a:ext uri="{FF2B5EF4-FFF2-40B4-BE49-F238E27FC236}">
                    <a16:creationId xmlns:a16="http://schemas.microsoft.com/office/drawing/2014/main" id="{41A23962-8F3A-442C-B090-90F6AFE07C18}"/>
                  </a:ext>
                </a:extLst>
              </p:cNvPr>
              <p:cNvSpPr txBox="1"/>
              <p:nvPr/>
            </p:nvSpPr>
            <p:spPr>
              <a:xfrm>
                <a:off x="12911365" y="8870344"/>
                <a:ext cx="1189148" cy="253916"/>
              </a:xfrm>
              <a:prstGeom prst="rect">
                <a:avLst/>
              </a:prstGeom>
              <a:noFill/>
            </p:spPr>
            <p:txBody>
              <a:bodyPr wrap="square" rtlCol="0">
                <a:spAutoFit/>
              </a:bodyPr>
              <a:lstStyle>
                <a:defPPr>
                  <a:defRPr lang="en-US"/>
                </a:defPPr>
                <a:lvl1pPr algn="ctr" defTabSz="896397">
                  <a:defRPr sz="1050" kern="0">
                    <a:solidFill>
                      <a:sysClr val="windowText" lastClr="000000"/>
                    </a:solidFill>
                  </a:defRPr>
                </a:lvl1pPr>
              </a:lstStyle>
              <a:p>
                <a:pPr marL="0" marR="0" lvl="0" indent="0" algn="ctr" defTabSz="8963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latin typeface="Segoe UI"/>
                    <a:ea typeface="+mn-ea"/>
                    <a:cs typeface="+mn-cs"/>
                  </a:rPr>
                  <a:t>SQL Server</a:t>
                </a:r>
              </a:p>
            </p:txBody>
          </p:sp>
          <p:sp>
            <p:nvSpPr>
              <p:cNvPr id="95" name="Cylinder 513">
                <a:extLst>
                  <a:ext uri="{FF2B5EF4-FFF2-40B4-BE49-F238E27FC236}">
                    <a16:creationId xmlns:a16="http://schemas.microsoft.com/office/drawing/2014/main" id="{BED6D504-0291-40FE-8B6D-801F4AB28CDE}"/>
                  </a:ext>
                </a:extLst>
              </p:cNvPr>
              <p:cNvSpPr/>
              <p:nvPr/>
            </p:nvSpPr>
            <p:spPr bwMode="auto">
              <a:xfrm>
                <a:off x="13303050" y="8266796"/>
                <a:ext cx="405778" cy="533094"/>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78D4"/>
                  </a:solidFill>
                  <a:effectLst/>
                  <a:uLnTx/>
                  <a:uFillTx/>
                  <a:latin typeface="Segoe UI Light"/>
                  <a:ea typeface="Segoe UI" pitchFamily="34" charset="0"/>
                  <a:cs typeface="Segoe UI" pitchFamily="34" charset="0"/>
                </a:endParaRPr>
              </a:p>
            </p:txBody>
          </p:sp>
        </p:grpSp>
        <p:grpSp>
          <p:nvGrpSpPr>
            <p:cNvPr id="19" name="Group 18">
              <a:extLst>
                <a:ext uri="{FF2B5EF4-FFF2-40B4-BE49-F238E27FC236}">
                  <a16:creationId xmlns:a16="http://schemas.microsoft.com/office/drawing/2014/main" id="{38841CBB-496D-4E56-9166-596BB13D2AD8}"/>
                </a:ext>
              </a:extLst>
            </p:cNvPr>
            <p:cNvGrpSpPr/>
            <p:nvPr/>
          </p:nvGrpSpPr>
          <p:grpSpPr>
            <a:xfrm>
              <a:off x="9154540" y="3541748"/>
              <a:ext cx="588378" cy="2626318"/>
              <a:chOff x="6832052" y="1648686"/>
              <a:chExt cx="900844" cy="4021049"/>
            </a:xfrm>
          </p:grpSpPr>
          <p:grpSp>
            <p:nvGrpSpPr>
              <p:cNvPr id="34" name="Group 33">
                <a:extLst>
                  <a:ext uri="{FF2B5EF4-FFF2-40B4-BE49-F238E27FC236}">
                    <a16:creationId xmlns:a16="http://schemas.microsoft.com/office/drawing/2014/main" id="{B7F51F03-CA31-4514-9666-C5D138406E3B}"/>
                  </a:ext>
                </a:extLst>
              </p:cNvPr>
              <p:cNvGrpSpPr/>
              <p:nvPr/>
            </p:nvGrpSpPr>
            <p:grpSpPr>
              <a:xfrm>
                <a:off x="6832052" y="1916737"/>
                <a:ext cx="900844" cy="268336"/>
                <a:chOff x="551886" y="4945335"/>
                <a:chExt cx="508602" cy="151498"/>
              </a:xfrm>
            </p:grpSpPr>
            <p:sp>
              <p:nvSpPr>
                <p:cNvPr id="91" name="Rectangle 90">
                  <a:extLst>
                    <a:ext uri="{FF2B5EF4-FFF2-40B4-BE49-F238E27FC236}">
                      <a16:creationId xmlns:a16="http://schemas.microsoft.com/office/drawing/2014/main" id="{7E03D692-4618-4651-B575-C4FE8C6467A7}"/>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2" name="Oval 91">
                  <a:extLst>
                    <a:ext uri="{FF2B5EF4-FFF2-40B4-BE49-F238E27FC236}">
                      <a16:creationId xmlns:a16="http://schemas.microsoft.com/office/drawing/2014/main" id="{7490A278-0D0A-4F8A-BDFB-DE9389EA7C1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3" name="Straight Connector 92">
                  <a:extLst>
                    <a:ext uri="{FF2B5EF4-FFF2-40B4-BE49-F238E27FC236}">
                      <a16:creationId xmlns:a16="http://schemas.microsoft.com/office/drawing/2014/main" id="{408BF174-C899-49F7-ABA3-ACC45DC0E1D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6913E090-D1F5-4B18-9274-3E3DAD008135}"/>
                  </a:ext>
                </a:extLst>
              </p:cNvPr>
              <p:cNvGrpSpPr/>
              <p:nvPr/>
            </p:nvGrpSpPr>
            <p:grpSpPr>
              <a:xfrm>
                <a:off x="6832052" y="2184788"/>
                <a:ext cx="900844" cy="268336"/>
                <a:chOff x="551886" y="4945335"/>
                <a:chExt cx="508602" cy="151498"/>
              </a:xfrm>
            </p:grpSpPr>
            <p:sp>
              <p:nvSpPr>
                <p:cNvPr id="88" name="Rectangle 87">
                  <a:extLst>
                    <a:ext uri="{FF2B5EF4-FFF2-40B4-BE49-F238E27FC236}">
                      <a16:creationId xmlns:a16="http://schemas.microsoft.com/office/drawing/2014/main" id="{A4CC7237-1BEB-402C-8F1D-178F43F02CC9}"/>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9" name="Oval 88">
                  <a:extLst>
                    <a:ext uri="{FF2B5EF4-FFF2-40B4-BE49-F238E27FC236}">
                      <a16:creationId xmlns:a16="http://schemas.microsoft.com/office/drawing/2014/main" id="{830A023A-3A94-4930-A45B-3E0F0DA93BB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E8DF39A0-4295-4E41-BBDB-082799E43F66}"/>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2E2E03A0-88FB-4096-811D-FC5835DCC9A0}"/>
                  </a:ext>
                </a:extLst>
              </p:cNvPr>
              <p:cNvGrpSpPr/>
              <p:nvPr/>
            </p:nvGrpSpPr>
            <p:grpSpPr>
              <a:xfrm>
                <a:off x="6832052" y="1648686"/>
                <a:ext cx="900844" cy="268336"/>
                <a:chOff x="551886" y="4945335"/>
                <a:chExt cx="508602" cy="151498"/>
              </a:xfrm>
            </p:grpSpPr>
            <p:sp>
              <p:nvSpPr>
                <p:cNvPr id="85" name="Rectangle 84">
                  <a:extLst>
                    <a:ext uri="{FF2B5EF4-FFF2-40B4-BE49-F238E27FC236}">
                      <a16:creationId xmlns:a16="http://schemas.microsoft.com/office/drawing/2014/main" id="{0C98B09C-DADB-4171-9BAA-AC4B91DF8C5B}"/>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6" name="Oval 85">
                  <a:extLst>
                    <a:ext uri="{FF2B5EF4-FFF2-40B4-BE49-F238E27FC236}">
                      <a16:creationId xmlns:a16="http://schemas.microsoft.com/office/drawing/2014/main" id="{7FC1E7AC-B1EA-4499-8DC9-7EC203A0D90D}"/>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7" name="Straight Connector 86">
                  <a:extLst>
                    <a:ext uri="{FF2B5EF4-FFF2-40B4-BE49-F238E27FC236}">
                      <a16:creationId xmlns:a16="http://schemas.microsoft.com/office/drawing/2014/main" id="{82216F6A-6258-421D-9346-CF4DF7E0467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8113E90F-5C0A-4EE0-9AFE-7CAD897C9FF3}"/>
                  </a:ext>
                </a:extLst>
              </p:cNvPr>
              <p:cNvGrpSpPr/>
              <p:nvPr/>
            </p:nvGrpSpPr>
            <p:grpSpPr>
              <a:xfrm>
                <a:off x="6832052" y="2720890"/>
                <a:ext cx="900844" cy="268336"/>
                <a:chOff x="551886" y="4945335"/>
                <a:chExt cx="508602" cy="151498"/>
              </a:xfrm>
            </p:grpSpPr>
            <p:sp>
              <p:nvSpPr>
                <p:cNvPr id="82" name="Rectangle 81">
                  <a:extLst>
                    <a:ext uri="{FF2B5EF4-FFF2-40B4-BE49-F238E27FC236}">
                      <a16:creationId xmlns:a16="http://schemas.microsoft.com/office/drawing/2014/main" id="{8E70EC86-DBC0-4E38-A02D-7C5AD185A00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Oval 82">
                  <a:extLst>
                    <a:ext uri="{FF2B5EF4-FFF2-40B4-BE49-F238E27FC236}">
                      <a16:creationId xmlns:a16="http://schemas.microsoft.com/office/drawing/2014/main" id="{8465E951-E3EA-4979-B75E-A5155711289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4EF6354D-40A0-4BD7-82EB-8DEF2764E69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3713A0AE-C190-4319-8FAF-3B01A3815B18}"/>
                  </a:ext>
                </a:extLst>
              </p:cNvPr>
              <p:cNvGrpSpPr/>
              <p:nvPr/>
            </p:nvGrpSpPr>
            <p:grpSpPr>
              <a:xfrm>
                <a:off x="6832052" y="2988941"/>
                <a:ext cx="900844" cy="268336"/>
                <a:chOff x="551886" y="4945335"/>
                <a:chExt cx="508602" cy="151498"/>
              </a:xfrm>
            </p:grpSpPr>
            <p:sp>
              <p:nvSpPr>
                <p:cNvPr id="79" name="Rectangle 78">
                  <a:extLst>
                    <a:ext uri="{FF2B5EF4-FFF2-40B4-BE49-F238E27FC236}">
                      <a16:creationId xmlns:a16="http://schemas.microsoft.com/office/drawing/2014/main" id="{7D6DC29E-0A10-42F4-B6B6-2F9F40D5220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0" name="Oval 79">
                  <a:extLst>
                    <a:ext uri="{FF2B5EF4-FFF2-40B4-BE49-F238E27FC236}">
                      <a16:creationId xmlns:a16="http://schemas.microsoft.com/office/drawing/2014/main" id="{573D6FE3-7E8F-48D4-A70B-1B0480477C4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1" name="Straight Connector 80">
                  <a:extLst>
                    <a:ext uri="{FF2B5EF4-FFF2-40B4-BE49-F238E27FC236}">
                      <a16:creationId xmlns:a16="http://schemas.microsoft.com/office/drawing/2014/main" id="{E5DB1A85-A721-4C7C-9742-CC36EDE80677}"/>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ABB22E80-F8E4-45E6-84F2-7941F67C34E4}"/>
                  </a:ext>
                </a:extLst>
              </p:cNvPr>
              <p:cNvGrpSpPr/>
              <p:nvPr/>
            </p:nvGrpSpPr>
            <p:grpSpPr>
              <a:xfrm>
                <a:off x="6832052" y="2452839"/>
                <a:ext cx="900844" cy="268336"/>
                <a:chOff x="551886" y="4945335"/>
                <a:chExt cx="508602" cy="151498"/>
              </a:xfrm>
            </p:grpSpPr>
            <p:sp>
              <p:nvSpPr>
                <p:cNvPr id="76" name="Rectangle 75">
                  <a:extLst>
                    <a:ext uri="{FF2B5EF4-FFF2-40B4-BE49-F238E27FC236}">
                      <a16:creationId xmlns:a16="http://schemas.microsoft.com/office/drawing/2014/main" id="{BBEF10E4-ED4D-403F-8053-0B782A808B4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Oval 76">
                  <a:extLst>
                    <a:ext uri="{FF2B5EF4-FFF2-40B4-BE49-F238E27FC236}">
                      <a16:creationId xmlns:a16="http://schemas.microsoft.com/office/drawing/2014/main" id="{34DE98F3-C201-4FFD-948F-52AF1A0AA088}"/>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2AE88A3-AF9D-47B8-84A8-E709A78DC6CF}"/>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64B7C1EC-9147-4F77-A2B1-46FECE52F5EA}"/>
                  </a:ext>
                </a:extLst>
              </p:cNvPr>
              <p:cNvGrpSpPr/>
              <p:nvPr/>
            </p:nvGrpSpPr>
            <p:grpSpPr>
              <a:xfrm>
                <a:off x="6832052" y="3525043"/>
                <a:ext cx="900844" cy="268336"/>
                <a:chOff x="551886" y="4945335"/>
                <a:chExt cx="508602" cy="151498"/>
              </a:xfrm>
            </p:grpSpPr>
            <p:sp>
              <p:nvSpPr>
                <p:cNvPr id="73" name="Rectangle 72">
                  <a:extLst>
                    <a:ext uri="{FF2B5EF4-FFF2-40B4-BE49-F238E27FC236}">
                      <a16:creationId xmlns:a16="http://schemas.microsoft.com/office/drawing/2014/main" id="{4CC38A70-9AC1-477C-AEB8-520EE1820C5E}"/>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4" name="Oval 73">
                  <a:extLst>
                    <a:ext uri="{FF2B5EF4-FFF2-40B4-BE49-F238E27FC236}">
                      <a16:creationId xmlns:a16="http://schemas.microsoft.com/office/drawing/2014/main" id="{3F396736-D16C-496A-95BA-6DC3F2D71D7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5" name="Straight Connector 74">
                  <a:extLst>
                    <a:ext uri="{FF2B5EF4-FFF2-40B4-BE49-F238E27FC236}">
                      <a16:creationId xmlns:a16="http://schemas.microsoft.com/office/drawing/2014/main" id="{EB75B82A-9821-4662-AE6C-D598E09CA6C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F76BEAD7-42AD-45BA-9942-5CF95DAD4291}"/>
                  </a:ext>
                </a:extLst>
              </p:cNvPr>
              <p:cNvGrpSpPr/>
              <p:nvPr/>
            </p:nvGrpSpPr>
            <p:grpSpPr>
              <a:xfrm>
                <a:off x="6832052" y="3793094"/>
                <a:ext cx="900844" cy="268336"/>
                <a:chOff x="551886" y="4945335"/>
                <a:chExt cx="508602" cy="151498"/>
              </a:xfrm>
            </p:grpSpPr>
            <p:sp>
              <p:nvSpPr>
                <p:cNvPr id="70" name="Rectangle 69">
                  <a:extLst>
                    <a:ext uri="{FF2B5EF4-FFF2-40B4-BE49-F238E27FC236}">
                      <a16:creationId xmlns:a16="http://schemas.microsoft.com/office/drawing/2014/main" id="{0A6BE5B0-F8C8-4A73-B71F-21D4E163F60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a:extLst>
                    <a:ext uri="{FF2B5EF4-FFF2-40B4-BE49-F238E27FC236}">
                      <a16:creationId xmlns:a16="http://schemas.microsoft.com/office/drawing/2014/main" id="{79B577BA-8230-4D61-BFFA-8E7577CC7BE3}"/>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019E238F-D548-44E6-B0A0-ACC912F3FFD8}"/>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B8AD1B00-77FD-41A5-A1C1-1F3D3F96EDEF}"/>
                  </a:ext>
                </a:extLst>
              </p:cNvPr>
              <p:cNvGrpSpPr/>
              <p:nvPr/>
            </p:nvGrpSpPr>
            <p:grpSpPr>
              <a:xfrm>
                <a:off x="6832052" y="3256992"/>
                <a:ext cx="900844" cy="268336"/>
                <a:chOff x="551886" y="4945335"/>
                <a:chExt cx="508602" cy="151498"/>
              </a:xfrm>
            </p:grpSpPr>
            <p:sp>
              <p:nvSpPr>
                <p:cNvPr id="67" name="Rectangle 66">
                  <a:extLst>
                    <a:ext uri="{FF2B5EF4-FFF2-40B4-BE49-F238E27FC236}">
                      <a16:creationId xmlns:a16="http://schemas.microsoft.com/office/drawing/2014/main" id="{1433D3D4-DBF0-4A45-8B5D-1276A6EEE8B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Oval 67">
                  <a:extLst>
                    <a:ext uri="{FF2B5EF4-FFF2-40B4-BE49-F238E27FC236}">
                      <a16:creationId xmlns:a16="http://schemas.microsoft.com/office/drawing/2014/main" id="{5F6C2CF9-DA33-4971-B539-01A4AC14F60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9" name="Straight Connector 68">
                  <a:extLst>
                    <a:ext uri="{FF2B5EF4-FFF2-40B4-BE49-F238E27FC236}">
                      <a16:creationId xmlns:a16="http://schemas.microsoft.com/office/drawing/2014/main" id="{21E7AF37-0C5C-48BD-A1F2-25719C33CE6A}"/>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B0457A77-F4E7-4AD6-81E6-32126BACCF00}"/>
                  </a:ext>
                </a:extLst>
              </p:cNvPr>
              <p:cNvGrpSpPr/>
              <p:nvPr/>
            </p:nvGrpSpPr>
            <p:grpSpPr>
              <a:xfrm>
                <a:off x="6832052" y="4329196"/>
                <a:ext cx="900844" cy="268336"/>
                <a:chOff x="551886" y="4945335"/>
                <a:chExt cx="508602" cy="151498"/>
              </a:xfrm>
            </p:grpSpPr>
            <p:sp>
              <p:nvSpPr>
                <p:cNvPr id="64" name="Rectangle 63">
                  <a:extLst>
                    <a:ext uri="{FF2B5EF4-FFF2-40B4-BE49-F238E27FC236}">
                      <a16:creationId xmlns:a16="http://schemas.microsoft.com/office/drawing/2014/main" id="{748A72E4-2DF3-4553-81FB-D0B6BC50362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Oval 64">
                  <a:extLst>
                    <a:ext uri="{FF2B5EF4-FFF2-40B4-BE49-F238E27FC236}">
                      <a16:creationId xmlns:a16="http://schemas.microsoft.com/office/drawing/2014/main" id="{4B4B610E-2E4C-43D2-9CD0-6E5BF4A8EC77}"/>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5E6176AC-255C-4222-B7DC-1E9B2E3EA32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15A9CDB3-E9F9-454F-830F-D3102AD986FB}"/>
                  </a:ext>
                </a:extLst>
              </p:cNvPr>
              <p:cNvGrpSpPr/>
              <p:nvPr/>
            </p:nvGrpSpPr>
            <p:grpSpPr>
              <a:xfrm>
                <a:off x="6832052" y="4597247"/>
                <a:ext cx="900844" cy="268336"/>
                <a:chOff x="551886" y="4945335"/>
                <a:chExt cx="508602" cy="151498"/>
              </a:xfrm>
            </p:grpSpPr>
            <p:sp>
              <p:nvSpPr>
                <p:cNvPr id="61" name="Rectangle 60">
                  <a:extLst>
                    <a:ext uri="{FF2B5EF4-FFF2-40B4-BE49-F238E27FC236}">
                      <a16:creationId xmlns:a16="http://schemas.microsoft.com/office/drawing/2014/main" id="{392EF9A4-DC32-4E2E-B758-54F6CE4778CF}"/>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Oval 61">
                  <a:extLst>
                    <a:ext uri="{FF2B5EF4-FFF2-40B4-BE49-F238E27FC236}">
                      <a16:creationId xmlns:a16="http://schemas.microsoft.com/office/drawing/2014/main" id="{6641EA30-6728-42EB-9B44-29B65A3444E4}"/>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3" name="Straight Connector 62">
                  <a:extLst>
                    <a:ext uri="{FF2B5EF4-FFF2-40B4-BE49-F238E27FC236}">
                      <a16:creationId xmlns:a16="http://schemas.microsoft.com/office/drawing/2014/main" id="{56E98024-D539-4539-9A19-4C5744AF6529}"/>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D342F2D2-2FDF-479C-9612-F1A678B35882}"/>
                  </a:ext>
                </a:extLst>
              </p:cNvPr>
              <p:cNvGrpSpPr/>
              <p:nvPr/>
            </p:nvGrpSpPr>
            <p:grpSpPr>
              <a:xfrm>
                <a:off x="6832052" y="4061145"/>
                <a:ext cx="900844" cy="268336"/>
                <a:chOff x="551886" y="4945335"/>
                <a:chExt cx="508602" cy="151498"/>
              </a:xfrm>
            </p:grpSpPr>
            <p:sp>
              <p:nvSpPr>
                <p:cNvPr id="58" name="Rectangle 57">
                  <a:extLst>
                    <a:ext uri="{FF2B5EF4-FFF2-40B4-BE49-F238E27FC236}">
                      <a16:creationId xmlns:a16="http://schemas.microsoft.com/office/drawing/2014/main" id="{9B57E0A3-4B4B-4990-B105-6116FC63DD95}"/>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Oval 58">
                  <a:extLst>
                    <a:ext uri="{FF2B5EF4-FFF2-40B4-BE49-F238E27FC236}">
                      <a16:creationId xmlns:a16="http://schemas.microsoft.com/office/drawing/2014/main" id="{5CEB4F56-1976-4961-9B3D-FF60120C455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0" name="Straight Connector 59">
                  <a:extLst>
                    <a:ext uri="{FF2B5EF4-FFF2-40B4-BE49-F238E27FC236}">
                      <a16:creationId xmlns:a16="http://schemas.microsoft.com/office/drawing/2014/main" id="{C7AC84DA-51B9-46D5-AC52-B53D8FA30724}"/>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14405365-A683-42AC-9193-961845733940}"/>
                  </a:ext>
                </a:extLst>
              </p:cNvPr>
              <p:cNvGrpSpPr/>
              <p:nvPr/>
            </p:nvGrpSpPr>
            <p:grpSpPr>
              <a:xfrm>
                <a:off x="6832052" y="5133349"/>
                <a:ext cx="900844" cy="268336"/>
                <a:chOff x="551886" y="4945335"/>
                <a:chExt cx="508602" cy="151498"/>
              </a:xfrm>
            </p:grpSpPr>
            <p:sp>
              <p:nvSpPr>
                <p:cNvPr id="55" name="Rectangle 54">
                  <a:extLst>
                    <a:ext uri="{FF2B5EF4-FFF2-40B4-BE49-F238E27FC236}">
                      <a16:creationId xmlns:a16="http://schemas.microsoft.com/office/drawing/2014/main" id="{60C39D4D-7826-4F13-91D2-90F164B6DCA6}"/>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Oval 55">
                  <a:extLst>
                    <a:ext uri="{FF2B5EF4-FFF2-40B4-BE49-F238E27FC236}">
                      <a16:creationId xmlns:a16="http://schemas.microsoft.com/office/drawing/2014/main" id="{6A3EE07F-BEF6-4FC7-80BB-2A725AB7CD1A}"/>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7" name="Straight Connector 56">
                  <a:extLst>
                    <a:ext uri="{FF2B5EF4-FFF2-40B4-BE49-F238E27FC236}">
                      <a16:creationId xmlns:a16="http://schemas.microsoft.com/office/drawing/2014/main" id="{9256AE65-DDFE-463F-9185-09FC901C54EC}"/>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F728FF1C-2149-4F31-AD2A-1794E6A17E74}"/>
                  </a:ext>
                </a:extLst>
              </p:cNvPr>
              <p:cNvGrpSpPr/>
              <p:nvPr/>
            </p:nvGrpSpPr>
            <p:grpSpPr>
              <a:xfrm>
                <a:off x="6832052" y="5401399"/>
                <a:ext cx="900844" cy="268336"/>
                <a:chOff x="551886" y="4945335"/>
                <a:chExt cx="508602" cy="151498"/>
              </a:xfrm>
            </p:grpSpPr>
            <p:sp>
              <p:nvSpPr>
                <p:cNvPr id="52" name="Rectangle 51">
                  <a:extLst>
                    <a:ext uri="{FF2B5EF4-FFF2-40B4-BE49-F238E27FC236}">
                      <a16:creationId xmlns:a16="http://schemas.microsoft.com/office/drawing/2014/main" id="{0C9ADD6F-53C7-475A-B107-F71EF9F47BB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Oval 52">
                  <a:extLst>
                    <a:ext uri="{FF2B5EF4-FFF2-40B4-BE49-F238E27FC236}">
                      <a16:creationId xmlns:a16="http://schemas.microsoft.com/office/drawing/2014/main" id="{4A5A2C95-B4F4-492E-A6B1-2F1B88BBF216}"/>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4" name="Straight Connector 53">
                  <a:extLst>
                    <a:ext uri="{FF2B5EF4-FFF2-40B4-BE49-F238E27FC236}">
                      <a16:creationId xmlns:a16="http://schemas.microsoft.com/office/drawing/2014/main" id="{24F3A22E-8D8F-40E3-B5A6-427823EA2E3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816F09E7-4BCF-4D5A-B843-ECB7BD77C782}"/>
                  </a:ext>
                </a:extLst>
              </p:cNvPr>
              <p:cNvGrpSpPr/>
              <p:nvPr/>
            </p:nvGrpSpPr>
            <p:grpSpPr>
              <a:xfrm>
                <a:off x="6832052" y="4865298"/>
                <a:ext cx="900844" cy="268336"/>
                <a:chOff x="551886" y="4945335"/>
                <a:chExt cx="508602" cy="151498"/>
              </a:xfrm>
            </p:grpSpPr>
            <p:sp>
              <p:nvSpPr>
                <p:cNvPr id="49" name="Rectangle 48">
                  <a:extLst>
                    <a:ext uri="{FF2B5EF4-FFF2-40B4-BE49-F238E27FC236}">
                      <a16:creationId xmlns:a16="http://schemas.microsoft.com/office/drawing/2014/main" id="{D96F334C-A37A-476F-93B2-F0B9343F03A2}"/>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Oval 49">
                  <a:extLst>
                    <a:ext uri="{FF2B5EF4-FFF2-40B4-BE49-F238E27FC236}">
                      <a16:creationId xmlns:a16="http://schemas.microsoft.com/office/drawing/2014/main" id="{B2457FFC-C7ED-48FC-9118-578A76D0984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1" name="Straight Connector 50">
                  <a:extLst>
                    <a:ext uri="{FF2B5EF4-FFF2-40B4-BE49-F238E27FC236}">
                      <a16:creationId xmlns:a16="http://schemas.microsoft.com/office/drawing/2014/main" id="{9F109918-9256-4743-BD7B-FBF73D1A0570}"/>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20" name="Straight Connector 19">
              <a:extLst>
                <a:ext uri="{FF2B5EF4-FFF2-40B4-BE49-F238E27FC236}">
                  <a16:creationId xmlns:a16="http://schemas.microsoft.com/office/drawing/2014/main" id="{8DA1D417-6347-40D6-8E6B-2BB92FAB33BA}"/>
                </a:ext>
              </a:extLst>
            </p:cNvPr>
            <p:cNvCxnSpPr>
              <a:cxnSpLocks/>
            </p:cNvCxnSpPr>
            <p:nvPr/>
          </p:nvCxnSpPr>
          <p:spPr>
            <a:xfrm>
              <a:off x="9844089" y="4849858"/>
              <a:ext cx="457200" cy="0"/>
            </a:xfrm>
            <a:prstGeom prst="line">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C3D574E9-B04C-465D-9354-383DE7E4A1DF}"/>
                </a:ext>
              </a:extLst>
            </p:cNvPr>
            <p:cNvGrpSpPr/>
            <p:nvPr/>
          </p:nvGrpSpPr>
          <p:grpSpPr>
            <a:xfrm>
              <a:off x="7023803" y="3514085"/>
              <a:ext cx="1302280" cy="2734575"/>
              <a:chOff x="5352889" y="6558080"/>
              <a:chExt cx="2044956" cy="4294077"/>
            </a:xfrm>
          </p:grpSpPr>
          <p:pic>
            <p:nvPicPr>
              <p:cNvPr id="23" name="Picture 2" descr="https://upload.wikimedia.org/wikipedia/commons/thumb/5/50/Oracle_logo.svg/640px-Oracle_logo.svg.png">
                <a:extLst>
                  <a:ext uri="{FF2B5EF4-FFF2-40B4-BE49-F238E27FC236}">
                    <a16:creationId xmlns:a16="http://schemas.microsoft.com/office/drawing/2014/main" id="{0C543B33-911A-4B73-AC6F-431C0D873F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7920" y="6558080"/>
                <a:ext cx="1304164" cy="18543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https://upload.wikimedia.org/wikipedia/en/thumb/6/62/MySQL.svg/320px-MySQL.svg.png">
                <a:extLst>
                  <a:ext uri="{FF2B5EF4-FFF2-40B4-BE49-F238E27FC236}">
                    <a16:creationId xmlns:a16="http://schemas.microsoft.com/office/drawing/2014/main" id="{1C888672-31F2-4EEE-AC7C-D1CA0F432E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5015" y="9407522"/>
                <a:ext cx="984440" cy="50760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http://matillion.review.propervillains.agency/wp-content/uploads/2017/02/IBM-DB2-logo.png">
                <a:extLst>
                  <a:ext uri="{FF2B5EF4-FFF2-40B4-BE49-F238E27FC236}">
                    <a16:creationId xmlns:a16="http://schemas.microsoft.com/office/drawing/2014/main" id="{151B261C-B869-46D8-88B2-90FF08E68E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3620" y="8254497"/>
                <a:ext cx="578464" cy="578464"/>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232ED763-13C1-45D8-A976-2E54A43E570F}"/>
                  </a:ext>
                </a:extLst>
              </p:cNvPr>
              <p:cNvGrpSpPr/>
              <p:nvPr/>
            </p:nvGrpSpPr>
            <p:grpSpPr>
              <a:xfrm>
                <a:off x="5730110" y="7364241"/>
                <a:ext cx="1165810" cy="286708"/>
                <a:chOff x="5143500" y="2943225"/>
                <a:chExt cx="3950517" cy="971550"/>
              </a:xfrm>
            </p:grpSpPr>
            <p:pic>
              <p:nvPicPr>
                <p:cNvPr id="32" name="Picture 8" descr="https://upload.wikimedia.org/wikipedia/commons/thumb/5/59/SAP_2011_logo.svg/200px-SAP_2011_logo.svg.png">
                  <a:extLst>
                    <a:ext uri="{FF2B5EF4-FFF2-40B4-BE49-F238E27FC236}">
                      <a16:creationId xmlns:a16="http://schemas.microsoft.com/office/drawing/2014/main" id="{FCFDBDC8-7070-4F49-9C8B-C940969698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3500" y="2943225"/>
                  <a:ext cx="1905000" cy="97155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https://saphack.files.wordpress.com/2012/06/sybasesap_final_logo_blk.png">
                  <a:extLst>
                    <a:ext uri="{FF2B5EF4-FFF2-40B4-BE49-F238E27FC236}">
                      <a16:creationId xmlns:a16="http://schemas.microsoft.com/office/drawing/2014/main" id="{38F07277-6FE5-420A-822D-B59632E2666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40459"/>
                <a:stretch/>
              </p:blipFill>
              <p:spPr bwMode="auto">
                <a:xfrm>
                  <a:off x="6958634" y="3136937"/>
                  <a:ext cx="2135383" cy="612794"/>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extBox 26">
                <a:extLst>
                  <a:ext uri="{FF2B5EF4-FFF2-40B4-BE49-F238E27FC236}">
                    <a16:creationId xmlns:a16="http://schemas.microsoft.com/office/drawing/2014/main" id="{DB212E11-BB88-44E2-9DAD-FD63CF1F084E}"/>
                  </a:ext>
                </a:extLst>
              </p:cNvPr>
              <p:cNvSpPr txBox="1"/>
              <p:nvPr/>
            </p:nvSpPr>
            <p:spPr>
              <a:xfrm>
                <a:off x="5352889" y="10489684"/>
                <a:ext cx="1543030" cy="362473"/>
              </a:xfrm>
              <a:prstGeom prst="rect">
                <a:avLst/>
              </a:prstGeom>
              <a:noFill/>
            </p:spPr>
            <p:txBody>
              <a:bodyPr wrap="none" lIns="0" tIns="45720" rIns="0" bIns="45720"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dirty="0">
                    <a:ln>
                      <a:noFill/>
                    </a:ln>
                    <a:solidFill>
                      <a:srgbClr val="A33539"/>
                    </a:solidFill>
                    <a:effectLst/>
                    <a:uLnTx/>
                    <a:uFillTx/>
                    <a:latin typeface="Segoe UI Semibold" panose="020B0702040204020203" pitchFamily="34" charset="0"/>
                    <a:ea typeface="+mn-ea"/>
                    <a:cs typeface="Segoe UI Semibold" panose="020B0702040204020203" pitchFamily="34" charset="0"/>
                  </a:rPr>
                  <a:t>Microsoft Access</a:t>
                </a:r>
              </a:p>
            </p:txBody>
          </p:sp>
          <p:cxnSp>
            <p:nvCxnSpPr>
              <p:cNvPr id="28" name="Connector: Elbow 188">
                <a:extLst>
                  <a:ext uri="{FF2B5EF4-FFF2-40B4-BE49-F238E27FC236}">
                    <a16:creationId xmlns:a16="http://schemas.microsoft.com/office/drawing/2014/main" id="{1F40AB45-86D9-475E-9B82-43DFA36CB9B3}"/>
                  </a:ext>
                </a:extLst>
              </p:cNvPr>
              <p:cNvCxnSpPr>
                <a:cxnSpLocks/>
              </p:cNvCxnSpPr>
              <p:nvPr/>
            </p:nvCxnSpPr>
            <p:spPr>
              <a:xfrm rot="10800000" flipH="1" flipV="1">
                <a:off x="7157922" y="9661323"/>
                <a:ext cx="12700" cy="999176"/>
              </a:xfrm>
              <a:prstGeom prst="bentConnector3">
                <a:avLst>
                  <a:gd name="adj1" fmla="val 1800000"/>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Connector: Elbow 191">
                <a:extLst>
                  <a:ext uri="{FF2B5EF4-FFF2-40B4-BE49-F238E27FC236}">
                    <a16:creationId xmlns:a16="http://schemas.microsoft.com/office/drawing/2014/main" id="{7DEEA9B7-362F-46CE-BEE8-1560D54EEB73}"/>
                  </a:ext>
                </a:extLst>
              </p:cNvPr>
              <p:cNvCxnSpPr>
                <a:cxnSpLocks/>
              </p:cNvCxnSpPr>
              <p:nvPr/>
            </p:nvCxnSpPr>
            <p:spPr>
              <a:xfrm rot="10800000" flipH="1" flipV="1">
                <a:off x="7157922" y="6650797"/>
                <a:ext cx="12700" cy="1892931"/>
              </a:xfrm>
              <a:prstGeom prst="bentConnector3">
                <a:avLst>
                  <a:gd name="adj1" fmla="val 1800000"/>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C4A06D9-DF8B-47D8-9938-3CEBA66645A0}"/>
                  </a:ext>
                </a:extLst>
              </p:cNvPr>
              <p:cNvCxnSpPr>
                <a:cxnSpLocks/>
              </p:cNvCxnSpPr>
              <p:nvPr/>
            </p:nvCxnSpPr>
            <p:spPr>
              <a:xfrm flipH="1" flipV="1">
                <a:off x="7170622" y="7507595"/>
                <a:ext cx="227223" cy="0"/>
              </a:xfrm>
              <a:prstGeom prst="straightConnector1">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6C1EB3A-2538-46E4-A73A-DB8BCD3CE2DB}"/>
                  </a:ext>
                </a:extLst>
              </p:cNvPr>
              <p:cNvCxnSpPr>
                <a:cxnSpLocks/>
              </p:cNvCxnSpPr>
              <p:nvPr/>
            </p:nvCxnSpPr>
            <p:spPr>
              <a:xfrm flipH="1">
                <a:off x="7386961" y="8564457"/>
                <a:ext cx="0" cy="1091400"/>
              </a:xfrm>
              <a:prstGeom prst="line">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DD14A7FF-54B6-4027-8962-E07A2A7C065B}"/>
                </a:ext>
              </a:extLst>
            </p:cNvPr>
            <p:cNvCxnSpPr>
              <a:cxnSpLocks/>
            </p:cNvCxnSpPr>
            <p:nvPr/>
          </p:nvCxnSpPr>
          <p:spPr>
            <a:xfrm>
              <a:off x="8549413" y="4849858"/>
              <a:ext cx="457200" cy="0"/>
            </a:xfrm>
            <a:prstGeom prst="line">
              <a:avLst/>
            </a:prstGeom>
            <a:ln w="12700">
              <a:solidFill>
                <a:schemeClr val="tx2"/>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52FBEC3F-6FAB-4323-8DF6-5990E408E4AB}"/>
              </a:ext>
            </a:extLst>
          </p:cNvPr>
          <p:cNvGrpSpPr/>
          <p:nvPr/>
        </p:nvGrpSpPr>
        <p:grpSpPr>
          <a:xfrm>
            <a:off x="4596045" y="3699280"/>
            <a:ext cx="687395" cy="706713"/>
            <a:chOff x="2776302" y="4657642"/>
            <a:chExt cx="1550488" cy="1594059"/>
          </a:xfrm>
        </p:grpSpPr>
        <p:sp>
          <p:nvSpPr>
            <p:cNvPr id="97" name="Cylinder 812">
              <a:extLst>
                <a:ext uri="{FF2B5EF4-FFF2-40B4-BE49-F238E27FC236}">
                  <a16:creationId xmlns:a16="http://schemas.microsoft.com/office/drawing/2014/main" id="{12EE1719-8B94-43FA-9B5D-831A7348FE06}"/>
                </a:ext>
              </a:extLst>
            </p:cNvPr>
            <p:cNvSpPr/>
            <p:nvPr/>
          </p:nvSpPr>
          <p:spPr bwMode="auto">
            <a:xfrm>
              <a:off x="2776302" y="4657642"/>
              <a:ext cx="1043832" cy="137134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tx2"/>
                  </a:solidFill>
                  <a:ea typeface="Segoe UI" pitchFamily="34" charset="0"/>
                  <a:cs typeface="Segoe UI Semilight" panose="020B0402040204020203" pitchFamily="34" charset="0"/>
                </a:rPr>
                <a:t>SQL</a:t>
              </a:r>
            </a:p>
          </p:txBody>
        </p:sp>
        <p:sp>
          <p:nvSpPr>
            <p:cNvPr id="98" name="Freeform 146">
              <a:extLst>
                <a:ext uri="{FF2B5EF4-FFF2-40B4-BE49-F238E27FC236}">
                  <a16:creationId xmlns:a16="http://schemas.microsoft.com/office/drawing/2014/main" id="{E9C4372A-55E4-4AE9-8A05-BF07371557B8}"/>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lumMod val="95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b="1" dirty="0">
                <a:solidFill>
                  <a:schemeClr val="tx2"/>
                </a:solidFill>
                <a:latin typeface="Segoe UI Semilight" panose="020B0402040204020203" pitchFamily="34" charset="0"/>
                <a:ea typeface="Segoe UI" pitchFamily="34" charset="0"/>
                <a:cs typeface="Segoe UI Semilight" panose="020B0402040204020203" pitchFamily="34" charset="0"/>
              </a:endParaRPr>
            </a:p>
          </p:txBody>
        </p:sp>
      </p:grpSp>
      <p:grpSp>
        <p:nvGrpSpPr>
          <p:cNvPr id="99" name="Group 98">
            <a:extLst>
              <a:ext uri="{FF2B5EF4-FFF2-40B4-BE49-F238E27FC236}">
                <a16:creationId xmlns:a16="http://schemas.microsoft.com/office/drawing/2014/main" id="{DF4510EC-45C5-4EAE-8640-50279B00325E}"/>
              </a:ext>
            </a:extLst>
          </p:cNvPr>
          <p:cNvGrpSpPr/>
          <p:nvPr/>
        </p:nvGrpSpPr>
        <p:grpSpPr>
          <a:xfrm>
            <a:off x="627734" y="3699280"/>
            <a:ext cx="687395" cy="706713"/>
            <a:chOff x="2776302" y="4657642"/>
            <a:chExt cx="1550488" cy="1594059"/>
          </a:xfrm>
        </p:grpSpPr>
        <p:sp>
          <p:nvSpPr>
            <p:cNvPr id="100" name="Cylinder 812">
              <a:extLst>
                <a:ext uri="{FF2B5EF4-FFF2-40B4-BE49-F238E27FC236}">
                  <a16:creationId xmlns:a16="http://schemas.microsoft.com/office/drawing/2014/main" id="{4171D115-1E6D-4F0D-B51C-A9FDF0A826AD}"/>
                </a:ext>
              </a:extLst>
            </p:cNvPr>
            <p:cNvSpPr/>
            <p:nvPr/>
          </p:nvSpPr>
          <p:spPr bwMode="auto">
            <a:xfrm>
              <a:off x="2776302" y="4657642"/>
              <a:ext cx="1043832" cy="137134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tx2"/>
                  </a:solidFill>
                  <a:ea typeface="Segoe UI" pitchFamily="34" charset="0"/>
                  <a:cs typeface="Segoe UI Semilight" panose="020B0402040204020203" pitchFamily="34" charset="0"/>
                </a:rPr>
                <a:t>SQL</a:t>
              </a:r>
            </a:p>
          </p:txBody>
        </p:sp>
        <p:sp>
          <p:nvSpPr>
            <p:cNvPr id="101" name="Freeform 146">
              <a:extLst>
                <a:ext uri="{FF2B5EF4-FFF2-40B4-BE49-F238E27FC236}">
                  <a16:creationId xmlns:a16="http://schemas.microsoft.com/office/drawing/2014/main" id="{7722D982-23C9-47F1-9985-DB1A28BFE09F}"/>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lumMod val="95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b="1" dirty="0">
                <a:solidFill>
                  <a:schemeClr val="tx2"/>
                </a:solidFill>
                <a:latin typeface="Segoe UI Semilight" panose="020B0402040204020203" pitchFamily="34" charset="0"/>
                <a:ea typeface="Segoe UI" pitchFamily="34" charset="0"/>
                <a:cs typeface="Segoe UI Semilight" panose="020B0402040204020203" pitchFamily="34" charset="0"/>
              </a:endParaRPr>
            </a:p>
          </p:txBody>
        </p:sp>
      </p:grpSp>
      <p:grpSp>
        <p:nvGrpSpPr>
          <p:cNvPr id="102" name="Group 101">
            <a:extLst>
              <a:ext uri="{FF2B5EF4-FFF2-40B4-BE49-F238E27FC236}">
                <a16:creationId xmlns:a16="http://schemas.microsoft.com/office/drawing/2014/main" id="{3546881B-A3F7-45BA-ABA8-31EC10C12F4D}"/>
              </a:ext>
            </a:extLst>
          </p:cNvPr>
          <p:cNvGrpSpPr/>
          <p:nvPr/>
        </p:nvGrpSpPr>
        <p:grpSpPr>
          <a:xfrm>
            <a:off x="616442" y="5177141"/>
            <a:ext cx="596443" cy="608872"/>
            <a:chOff x="3217439" y="2055979"/>
            <a:chExt cx="909013" cy="927955"/>
          </a:xfrm>
        </p:grpSpPr>
        <p:sp>
          <p:nvSpPr>
            <p:cNvPr id="103" name="Freeform: Shape 102">
              <a:extLst>
                <a:ext uri="{FF2B5EF4-FFF2-40B4-BE49-F238E27FC236}">
                  <a16:creationId xmlns:a16="http://schemas.microsoft.com/office/drawing/2014/main" id="{724E98B5-AAEC-491D-9AFD-06758346F995}"/>
                </a:ext>
              </a:extLst>
            </p:cNvPr>
            <p:cNvSpPr/>
            <p:nvPr/>
          </p:nvSpPr>
          <p:spPr bwMode="auto">
            <a:xfrm>
              <a:off x="3217439" y="2055979"/>
              <a:ext cx="718456" cy="927955"/>
            </a:xfrm>
            <a:custGeom>
              <a:avLst/>
              <a:gdLst>
                <a:gd name="connsiteX0" fmla="*/ 359228 w 718456"/>
                <a:gd name="connsiteY0" fmla="*/ 0 h 927955"/>
                <a:gd name="connsiteX1" fmla="*/ 718456 w 718456"/>
                <a:gd name="connsiteY1" fmla="*/ 129563 h 927955"/>
                <a:gd name="connsiteX2" fmla="*/ 718456 w 718456"/>
                <a:gd name="connsiteY2" fmla="*/ 424727 h 927955"/>
                <a:gd name="connsiteX3" fmla="*/ 557373 w 718456"/>
                <a:gd name="connsiteY3" fmla="*/ 598284 h 927955"/>
                <a:gd name="connsiteX4" fmla="*/ 718456 w 718456"/>
                <a:gd name="connsiteY4" fmla="*/ 771840 h 927955"/>
                <a:gd name="connsiteX5" fmla="*/ 718456 w 718456"/>
                <a:gd name="connsiteY5" fmla="*/ 798392 h 927955"/>
                <a:gd name="connsiteX6" fmla="*/ 359228 w 718456"/>
                <a:gd name="connsiteY6" fmla="*/ 927955 h 927955"/>
                <a:gd name="connsiteX7" fmla="*/ 0 w 718456"/>
                <a:gd name="connsiteY7" fmla="*/ 798392 h 927955"/>
                <a:gd name="connsiteX8" fmla="*/ 0 w 718456"/>
                <a:gd name="connsiteY8" fmla="*/ 129563 h 927955"/>
                <a:gd name="connsiteX9" fmla="*/ 359228 w 718456"/>
                <a:gd name="connsiteY9" fmla="*/ 0 h 927955"/>
                <a:gd name="connsiteX0" fmla="*/ 557373 w 718456"/>
                <a:gd name="connsiteY0" fmla="*/ 598284 h 927955"/>
                <a:gd name="connsiteX1" fmla="*/ 718456 w 718456"/>
                <a:gd name="connsiteY1" fmla="*/ 771840 h 927955"/>
                <a:gd name="connsiteX2" fmla="*/ 718456 w 718456"/>
                <a:gd name="connsiteY2" fmla="*/ 798392 h 927955"/>
                <a:gd name="connsiteX3" fmla="*/ 359228 w 718456"/>
                <a:gd name="connsiteY3" fmla="*/ 927955 h 927955"/>
                <a:gd name="connsiteX4" fmla="*/ 0 w 718456"/>
                <a:gd name="connsiteY4" fmla="*/ 798392 h 927955"/>
                <a:gd name="connsiteX5" fmla="*/ 0 w 718456"/>
                <a:gd name="connsiteY5" fmla="*/ 129563 h 927955"/>
                <a:gd name="connsiteX6" fmla="*/ 359228 w 718456"/>
                <a:gd name="connsiteY6" fmla="*/ 0 h 927955"/>
                <a:gd name="connsiteX7" fmla="*/ 718456 w 718456"/>
                <a:gd name="connsiteY7" fmla="*/ 129563 h 927955"/>
                <a:gd name="connsiteX8" fmla="*/ 718456 w 718456"/>
                <a:gd name="connsiteY8" fmla="*/ 424727 h 927955"/>
                <a:gd name="connsiteX9" fmla="*/ 648813 w 718456"/>
                <a:gd name="connsiteY9" fmla="*/ 689724 h 927955"/>
                <a:gd name="connsiteX0" fmla="*/ 557373 w 718456"/>
                <a:gd name="connsiteY0" fmla="*/ 598284 h 927955"/>
                <a:gd name="connsiteX1" fmla="*/ 718456 w 718456"/>
                <a:gd name="connsiteY1" fmla="*/ 771840 h 927955"/>
                <a:gd name="connsiteX2" fmla="*/ 718456 w 718456"/>
                <a:gd name="connsiteY2" fmla="*/ 798392 h 927955"/>
                <a:gd name="connsiteX3" fmla="*/ 359228 w 718456"/>
                <a:gd name="connsiteY3" fmla="*/ 927955 h 927955"/>
                <a:gd name="connsiteX4" fmla="*/ 0 w 718456"/>
                <a:gd name="connsiteY4" fmla="*/ 798392 h 927955"/>
                <a:gd name="connsiteX5" fmla="*/ 0 w 718456"/>
                <a:gd name="connsiteY5" fmla="*/ 129563 h 927955"/>
                <a:gd name="connsiteX6" fmla="*/ 359228 w 718456"/>
                <a:gd name="connsiteY6" fmla="*/ 0 h 927955"/>
                <a:gd name="connsiteX7" fmla="*/ 718456 w 718456"/>
                <a:gd name="connsiteY7" fmla="*/ 129563 h 927955"/>
                <a:gd name="connsiteX8" fmla="*/ 718456 w 718456"/>
                <a:gd name="connsiteY8" fmla="*/ 424727 h 927955"/>
                <a:gd name="connsiteX0" fmla="*/ 718456 w 718456"/>
                <a:gd name="connsiteY0" fmla="*/ 771840 h 927955"/>
                <a:gd name="connsiteX1" fmla="*/ 718456 w 718456"/>
                <a:gd name="connsiteY1" fmla="*/ 798392 h 927955"/>
                <a:gd name="connsiteX2" fmla="*/ 359228 w 718456"/>
                <a:gd name="connsiteY2" fmla="*/ 927955 h 927955"/>
                <a:gd name="connsiteX3" fmla="*/ 0 w 718456"/>
                <a:gd name="connsiteY3" fmla="*/ 798392 h 927955"/>
                <a:gd name="connsiteX4" fmla="*/ 0 w 718456"/>
                <a:gd name="connsiteY4" fmla="*/ 129563 h 927955"/>
                <a:gd name="connsiteX5" fmla="*/ 359228 w 718456"/>
                <a:gd name="connsiteY5" fmla="*/ 0 h 927955"/>
                <a:gd name="connsiteX6" fmla="*/ 718456 w 718456"/>
                <a:gd name="connsiteY6" fmla="*/ 129563 h 927955"/>
                <a:gd name="connsiteX7" fmla="*/ 718456 w 718456"/>
                <a:gd name="connsiteY7" fmla="*/ 424727 h 927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8456" h="927955">
                  <a:moveTo>
                    <a:pt x="718456" y="771840"/>
                  </a:moveTo>
                  <a:lnTo>
                    <a:pt x="718456" y="798392"/>
                  </a:lnTo>
                  <a:cubicBezTo>
                    <a:pt x="718456" y="869948"/>
                    <a:pt x="557624" y="927955"/>
                    <a:pt x="359228" y="927955"/>
                  </a:cubicBezTo>
                  <a:cubicBezTo>
                    <a:pt x="160832" y="927955"/>
                    <a:pt x="0" y="869948"/>
                    <a:pt x="0" y="798392"/>
                  </a:cubicBezTo>
                  <a:lnTo>
                    <a:pt x="0" y="129563"/>
                  </a:lnTo>
                  <a:cubicBezTo>
                    <a:pt x="0" y="58007"/>
                    <a:pt x="160832" y="0"/>
                    <a:pt x="359228" y="0"/>
                  </a:cubicBezTo>
                  <a:cubicBezTo>
                    <a:pt x="557624" y="0"/>
                    <a:pt x="718456" y="58007"/>
                    <a:pt x="718456" y="129563"/>
                  </a:cubicBezTo>
                  <a:lnTo>
                    <a:pt x="718456" y="424727"/>
                  </a:lnTo>
                </a:path>
              </a:pathLst>
            </a:custGeom>
            <a:noFill/>
            <a:ln w="12700" cap="rnd">
              <a:solidFill>
                <a:schemeClr val="tx2"/>
              </a:solid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4" name="Arrow: Right 18">
              <a:extLst>
                <a:ext uri="{FF2B5EF4-FFF2-40B4-BE49-F238E27FC236}">
                  <a16:creationId xmlns:a16="http://schemas.microsoft.com/office/drawing/2014/main" id="{C9FAE782-011D-4EBA-A51C-43B1F125CDD7}"/>
                </a:ext>
              </a:extLst>
            </p:cNvPr>
            <p:cNvSpPr/>
            <p:nvPr/>
          </p:nvSpPr>
          <p:spPr bwMode="auto">
            <a:xfrm>
              <a:off x="3492595" y="2318783"/>
              <a:ext cx="175674" cy="378554"/>
            </a:xfrm>
            <a:custGeom>
              <a:avLst/>
              <a:gdLst>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6" fmla="*/ 0 w 978408"/>
                <a:gd name="connsiteY6" fmla="*/ 363474 h 484632"/>
                <a:gd name="connsiteX7" fmla="*/ 0 w 978408"/>
                <a:gd name="connsiteY7" fmla="*/ 121158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7" fmla="*/ 91440 w 978408"/>
                <a:gd name="connsiteY7" fmla="*/ 454914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0" fmla="*/ 0 w 242316"/>
                <a:gd name="connsiteY0" fmla="*/ 121158 h 484632"/>
                <a:gd name="connsiteX1" fmla="*/ 0 w 242316"/>
                <a:gd name="connsiteY1" fmla="*/ 0 h 484632"/>
                <a:gd name="connsiteX2" fmla="*/ 242316 w 242316"/>
                <a:gd name="connsiteY2" fmla="*/ 242316 h 484632"/>
                <a:gd name="connsiteX3" fmla="*/ 0 w 242316"/>
                <a:gd name="connsiteY3" fmla="*/ 484632 h 484632"/>
                <a:gd name="connsiteX4" fmla="*/ 0 w 242316"/>
                <a:gd name="connsiteY4" fmla="*/ 363474 h 484632"/>
                <a:gd name="connsiteX0" fmla="*/ 0 w 242316"/>
                <a:gd name="connsiteY0" fmla="*/ 0 h 484632"/>
                <a:gd name="connsiteX1" fmla="*/ 242316 w 242316"/>
                <a:gd name="connsiteY1" fmla="*/ 242316 h 484632"/>
                <a:gd name="connsiteX2" fmla="*/ 0 w 242316"/>
                <a:gd name="connsiteY2" fmla="*/ 484632 h 484632"/>
                <a:gd name="connsiteX3" fmla="*/ 0 w 242316"/>
                <a:gd name="connsiteY3" fmla="*/ 363474 h 484632"/>
                <a:gd name="connsiteX0" fmla="*/ 0 w 242316"/>
                <a:gd name="connsiteY0" fmla="*/ 0 h 484632"/>
                <a:gd name="connsiteX1" fmla="*/ 242316 w 242316"/>
                <a:gd name="connsiteY1" fmla="*/ 242316 h 484632"/>
                <a:gd name="connsiteX2" fmla="*/ 0 w 242316"/>
                <a:gd name="connsiteY2" fmla="*/ 484632 h 484632"/>
              </a:gdLst>
              <a:ahLst/>
              <a:cxnLst>
                <a:cxn ang="0">
                  <a:pos x="connsiteX0" y="connsiteY0"/>
                </a:cxn>
                <a:cxn ang="0">
                  <a:pos x="connsiteX1" y="connsiteY1"/>
                </a:cxn>
                <a:cxn ang="0">
                  <a:pos x="connsiteX2" y="connsiteY2"/>
                </a:cxn>
              </a:cxnLst>
              <a:rect l="l" t="t" r="r" b="b"/>
              <a:pathLst>
                <a:path w="242316" h="484632">
                  <a:moveTo>
                    <a:pt x="0" y="0"/>
                  </a:moveTo>
                  <a:lnTo>
                    <a:pt x="242316" y="242316"/>
                  </a:lnTo>
                  <a:lnTo>
                    <a:pt x="0" y="484632"/>
                  </a:lnTo>
                </a:path>
              </a:pathLst>
            </a:custGeom>
            <a:noFill/>
            <a:ln w="12700" cap="rnd">
              <a:solidFill>
                <a:schemeClr val="tx2"/>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5" name="Arrow: Right 18">
              <a:extLst>
                <a:ext uri="{FF2B5EF4-FFF2-40B4-BE49-F238E27FC236}">
                  <a16:creationId xmlns:a16="http://schemas.microsoft.com/office/drawing/2014/main" id="{1B0F446D-9072-4F21-9BF8-806D6F961B49}"/>
                </a:ext>
              </a:extLst>
            </p:cNvPr>
            <p:cNvSpPr/>
            <p:nvPr/>
          </p:nvSpPr>
          <p:spPr bwMode="auto">
            <a:xfrm flipH="1">
              <a:off x="3950778" y="2469810"/>
              <a:ext cx="175674" cy="378554"/>
            </a:xfrm>
            <a:custGeom>
              <a:avLst/>
              <a:gdLst>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6" fmla="*/ 0 w 978408"/>
                <a:gd name="connsiteY6" fmla="*/ 363474 h 484632"/>
                <a:gd name="connsiteX7" fmla="*/ 0 w 978408"/>
                <a:gd name="connsiteY7" fmla="*/ 121158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7" fmla="*/ 91440 w 978408"/>
                <a:gd name="connsiteY7" fmla="*/ 454914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0" fmla="*/ 0 w 242316"/>
                <a:gd name="connsiteY0" fmla="*/ 121158 h 484632"/>
                <a:gd name="connsiteX1" fmla="*/ 0 w 242316"/>
                <a:gd name="connsiteY1" fmla="*/ 0 h 484632"/>
                <a:gd name="connsiteX2" fmla="*/ 242316 w 242316"/>
                <a:gd name="connsiteY2" fmla="*/ 242316 h 484632"/>
                <a:gd name="connsiteX3" fmla="*/ 0 w 242316"/>
                <a:gd name="connsiteY3" fmla="*/ 484632 h 484632"/>
                <a:gd name="connsiteX4" fmla="*/ 0 w 242316"/>
                <a:gd name="connsiteY4" fmla="*/ 363474 h 484632"/>
                <a:gd name="connsiteX0" fmla="*/ 0 w 242316"/>
                <a:gd name="connsiteY0" fmla="*/ 0 h 484632"/>
                <a:gd name="connsiteX1" fmla="*/ 242316 w 242316"/>
                <a:gd name="connsiteY1" fmla="*/ 242316 h 484632"/>
                <a:gd name="connsiteX2" fmla="*/ 0 w 242316"/>
                <a:gd name="connsiteY2" fmla="*/ 484632 h 484632"/>
                <a:gd name="connsiteX3" fmla="*/ 0 w 242316"/>
                <a:gd name="connsiteY3" fmla="*/ 363474 h 484632"/>
                <a:gd name="connsiteX0" fmla="*/ 0 w 242316"/>
                <a:gd name="connsiteY0" fmla="*/ 0 h 484632"/>
                <a:gd name="connsiteX1" fmla="*/ 242316 w 242316"/>
                <a:gd name="connsiteY1" fmla="*/ 242316 h 484632"/>
                <a:gd name="connsiteX2" fmla="*/ 0 w 242316"/>
                <a:gd name="connsiteY2" fmla="*/ 484632 h 484632"/>
              </a:gdLst>
              <a:ahLst/>
              <a:cxnLst>
                <a:cxn ang="0">
                  <a:pos x="connsiteX0" y="connsiteY0"/>
                </a:cxn>
                <a:cxn ang="0">
                  <a:pos x="connsiteX1" y="connsiteY1"/>
                </a:cxn>
                <a:cxn ang="0">
                  <a:pos x="connsiteX2" y="connsiteY2"/>
                </a:cxn>
              </a:cxnLst>
              <a:rect l="l" t="t" r="r" b="b"/>
              <a:pathLst>
                <a:path w="242316" h="484632">
                  <a:moveTo>
                    <a:pt x="0" y="0"/>
                  </a:moveTo>
                  <a:lnTo>
                    <a:pt x="242316" y="242316"/>
                  </a:lnTo>
                  <a:lnTo>
                    <a:pt x="0" y="484632"/>
                  </a:lnTo>
                </a:path>
              </a:pathLst>
            </a:custGeom>
            <a:noFill/>
            <a:ln w="12700" cap="rnd">
              <a:solidFill>
                <a:schemeClr val="tx2"/>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106" name="Cylinder 812">
            <a:extLst>
              <a:ext uri="{FF2B5EF4-FFF2-40B4-BE49-F238E27FC236}">
                <a16:creationId xmlns:a16="http://schemas.microsoft.com/office/drawing/2014/main" id="{1CA334C6-3E23-462E-A779-08186E7C12BB}"/>
              </a:ext>
            </a:extLst>
          </p:cNvPr>
          <p:cNvSpPr/>
          <p:nvPr/>
        </p:nvSpPr>
        <p:spPr bwMode="auto">
          <a:xfrm>
            <a:off x="2577259" y="4876747"/>
            <a:ext cx="462774" cy="607976"/>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900" dirty="0">
              <a:solidFill>
                <a:schemeClr val="tx2"/>
              </a:solidFill>
              <a:ea typeface="Segoe UI" pitchFamily="34" charset="0"/>
              <a:cs typeface="Segoe UI Semilight" panose="020B0402040204020203" pitchFamily="34" charset="0"/>
            </a:endParaRPr>
          </a:p>
        </p:txBody>
      </p:sp>
      <p:cxnSp>
        <p:nvCxnSpPr>
          <p:cNvPr id="107" name="Connector: Elbow 106">
            <a:extLst>
              <a:ext uri="{FF2B5EF4-FFF2-40B4-BE49-F238E27FC236}">
                <a16:creationId xmlns:a16="http://schemas.microsoft.com/office/drawing/2014/main" id="{3E102C3D-E098-483B-B094-B524CEC53E27}"/>
              </a:ext>
            </a:extLst>
          </p:cNvPr>
          <p:cNvCxnSpPr>
            <a:cxnSpLocks/>
          </p:cNvCxnSpPr>
          <p:nvPr/>
        </p:nvCxnSpPr>
        <p:spPr>
          <a:xfrm rot="5400000" flipH="1" flipV="1">
            <a:off x="1360731" y="2571941"/>
            <a:ext cx="442384" cy="1477529"/>
          </a:xfrm>
          <a:prstGeom prst="bentConnector2">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Connector: Elbow 107">
            <a:extLst>
              <a:ext uri="{FF2B5EF4-FFF2-40B4-BE49-F238E27FC236}">
                <a16:creationId xmlns:a16="http://schemas.microsoft.com/office/drawing/2014/main" id="{D3DB0522-7B68-4C23-AEB7-89033FE25637}"/>
              </a:ext>
            </a:extLst>
          </p:cNvPr>
          <p:cNvCxnSpPr>
            <a:cxnSpLocks/>
          </p:cNvCxnSpPr>
          <p:nvPr/>
        </p:nvCxnSpPr>
        <p:spPr>
          <a:xfrm rot="16200000" flipV="1">
            <a:off x="3953977" y="2571941"/>
            <a:ext cx="442384" cy="1477529"/>
          </a:xfrm>
          <a:prstGeom prst="bentConnector2">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EECA32FC-75A7-497B-9B5D-91044F29C379}"/>
              </a:ext>
            </a:extLst>
          </p:cNvPr>
          <p:cNvGrpSpPr/>
          <p:nvPr/>
        </p:nvGrpSpPr>
        <p:grpSpPr>
          <a:xfrm>
            <a:off x="2612251" y="2698570"/>
            <a:ext cx="644491" cy="633500"/>
            <a:chOff x="2612251" y="2884928"/>
            <a:chExt cx="644491" cy="633500"/>
          </a:xfrm>
        </p:grpSpPr>
        <p:sp>
          <p:nvSpPr>
            <p:cNvPr id="110" name="Cylinder 513">
              <a:extLst>
                <a:ext uri="{FF2B5EF4-FFF2-40B4-BE49-F238E27FC236}">
                  <a16:creationId xmlns:a16="http://schemas.microsoft.com/office/drawing/2014/main" id="{C65636ED-1B7A-4970-BF64-10F62E7CFBC9}"/>
                </a:ext>
              </a:extLst>
            </p:cNvPr>
            <p:cNvSpPr/>
            <p:nvPr/>
          </p:nvSpPr>
          <p:spPr bwMode="auto">
            <a:xfrm>
              <a:off x="2612251" y="2907755"/>
              <a:ext cx="464829" cy="610673"/>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Segoe UI" pitchFamily="34" charset="0"/>
              </a:endParaRPr>
            </a:p>
          </p:txBody>
        </p:sp>
        <p:grpSp>
          <p:nvGrpSpPr>
            <p:cNvPr id="111" name="Group 110">
              <a:extLst>
                <a:ext uri="{FF2B5EF4-FFF2-40B4-BE49-F238E27FC236}">
                  <a16:creationId xmlns:a16="http://schemas.microsoft.com/office/drawing/2014/main" id="{75A09D7E-A958-4BEA-8930-9877085D58E8}"/>
                </a:ext>
              </a:extLst>
            </p:cNvPr>
            <p:cNvGrpSpPr>
              <a:grpSpLocks noChangeAspect="1"/>
            </p:cNvGrpSpPr>
            <p:nvPr/>
          </p:nvGrpSpPr>
          <p:grpSpPr>
            <a:xfrm>
              <a:off x="2847932" y="2884928"/>
              <a:ext cx="408810" cy="454341"/>
              <a:chOff x="1976964" y="1368618"/>
              <a:chExt cx="467797" cy="725944"/>
            </a:xfrm>
            <a:solidFill>
              <a:schemeClr val="bg1"/>
            </a:solidFill>
          </p:grpSpPr>
          <p:sp>
            <p:nvSpPr>
              <p:cNvPr id="112" name="Freeform 413">
                <a:extLst>
                  <a:ext uri="{FF2B5EF4-FFF2-40B4-BE49-F238E27FC236}">
                    <a16:creationId xmlns:a16="http://schemas.microsoft.com/office/drawing/2014/main" id="{AEBD3BD0-C37C-4CB6-93E4-C348CBA452B8}"/>
                  </a:ext>
                </a:extLst>
              </p:cNvPr>
              <p:cNvSpPr>
                <a:spLocks/>
              </p:cNvSpPr>
              <p:nvPr/>
            </p:nvSpPr>
            <p:spPr bwMode="auto">
              <a:xfrm>
                <a:off x="1976964" y="1440822"/>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solidFill>
                <a:schemeClr val="bg1">
                  <a:lumMod val="95000"/>
                </a:schemeClr>
              </a:solidFill>
              <a:ln w="12700">
                <a:solidFill>
                  <a:schemeClr val="tx2"/>
                </a:solidFill>
                <a:round/>
                <a:headEnd/>
                <a:tailEnd/>
              </a:ln>
            </p:spPr>
            <p:txBody>
              <a:bodyPr vert="horz" wrap="square" lIns="87855" tIns="43927" rIns="87855" bIns="43927" numCol="1" anchor="t" anchorCtr="0" compatLnSpc="1">
                <a:prstTxWarp prst="textNoShape">
                  <a:avLst/>
                </a:prstTxWarp>
              </a:bodyPr>
              <a:lstStyle/>
              <a:p>
                <a:pPr defTabSz="896043">
                  <a:defRPr/>
                </a:pPr>
                <a:endParaRPr lang="en-US" sz="1729" dirty="0">
                  <a:solidFill>
                    <a:prstClr val="black"/>
                  </a:solidFill>
                  <a:latin typeface="Segoe UI"/>
                </a:endParaRPr>
              </a:p>
            </p:txBody>
          </p:sp>
          <p:sp>
            <p:nvSpPr>
              <p:cNvPr id="113" name="Freeform 415">
                <a:extLst>
                  <a:ext uri="{FF2B5EF4-FFF2-40B4-BE49-F238E27FC236}">
                    <a16:creationId xmlns:a16="http://schemas.microsoft.com/office/drawing/2014/main" id="{BAAC2900-7B52-417D-A09E-21ABE56DBF4C}"/>
                  </a:ext>
                </a:extLst>
              </p:cNvPr>
              <p:cNvSpPr>
                <a:spLocks/>
              </p:cNvSpPr>
              <p:nvPr/>
            </p:nvSpPr>
            <p:spPr bwMode="auto">
              <a:xfrm>
                <a:off x="2118869" y="1368618"/>
                <a:ext cx="183987" cy="72421"/>
              </a:xfrm>
              <a:custGeom>
                <a:avLst/>
                <a:gdLst>
                  <a:gd name="T0" fmla="*/ 43 w 43"/>
                  <a:gd name="T1" fmla="*/ 9 h 17"/>
                  <a:gd name="T2" fmla="*/ 35 w 43"/>
                  <a:gd name="T3" fmla="*/ 17 h 17"/>
                  <a:gd name="T4" fmla="*/ 9 w 43"/>
                  <a:gd name="T5" fmla="*/ 17 h 17"/>
                  <a:gd name="T6" fmla="*/ 0 w 43"/>
                  <a:gd name="T7" fmla="*/ 9 h 17"/>
                  <a:gd name="T8" fmla="*/ 0 w 43"/>
                  <a:gd name="T9" fmla="*/ 9 h 17"/>
                  <a:gd name="T10" fmla="*/ 9 w 43"/>
                  <a:gd name="T11" fmla="*/ 0 h 17"/>
                  <a:gd name="T12" fmla="*/ 35 w 43"/>
                  <a:gd name="T13" fmla="*/ 0 h 17"/>
                  <a:gd name="T14" fmla="*/ 43 w 43"/>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43" y="9"/>
                    </a:moveTo>
                    <a:cubicBezTo>
                      <a:pt x="43" y="13"/>
                      <a:pt x="40" y="17"/>
                      <a:pt x="35" y="17"/>
                    </a:cubicBezTo>
                    <a:cubicBezTo>
                      <a:pt x="9" y="17"/>
                      <a:pt x="9" y="17"/>
                      <a:pt x="9" y="17"/>
                    </a:cubicBezTo>
                    <a:cubicBezTo>
                      <a:pt x="4" y="17"/>
                      <a:pt x="0" y="13"/>
                      <a:pt x="0" y="9"/>
                    </a:cubicBezTo>
                    <a:cubicBezTo>
                      <a:pt x="0" y="9"/>
                      <a:pt x="0" y="9"/>
                      <a:pt x="0" y="9"/>
                    </a:cubicBezTo>
                    <a:cubicBezTo>
                      <a:pt x="0" y="4"/>
                      <a:pt x="4" y="0"/>
                      <a:pt x="9" y="0"/>
                    </a:cubicBezTo>
                    <a:cubicBezTo>
                      <a:pt x="35" y="0"/>
                      <a:pt x="35" y="0"/>
                      <a:pt x="35" y="0"/>
                    </a:cubicBezTo>
                    <a:cubicBezTo>
                      <a:pt x="40" y="0"/>
                      <a:pt x="43" y="4"/>
                      <a:pt x="43" y="9"/>
                    </a:cubicBezTo>
                    <a:close/>
                  </a:path>
                </a:pathLst>
              </a:custGeom>
              <a:grpFill/>
              <a:ln w="12700">
                <a:solidFill>
                  <a:schemeClr val="tx2"/>
                </a:solidFill>
                <a:round/>
                <a:headEnd/>
                <a:tailEnd/>
              </a:ln>
            </p:spPr>
            <p:txBody>
              <a:bodyPr vert="horz" wrap="square" lIns="87855" tIns="43927" rIns="87855" bIns="43927" numCol="1" anchor="t" anchorCtr="0" compatLnSpc="1">
                <a:prstTxWarp prst="textNoShape">
                  <a:avLst/>
                </a:prstTxWarp>
              </a:bodyPr>
              <a:lstStyle/>
              <a:p>
                <a:pPr defTabSz="896043">
                  <a:defRPr/>
                </a:pPr>
                <a:endParaRPr lang="en-US" sz="1729" dirty="0">
                  <a:solidFill>
                    <a:prstClr val="black"/>
                  </a:solidFill>
                  <a:latin typeface="Segoe UI"/>
                </a:endParaRPr>
              </a:p>
            </p:txBody>
          </p:sp>
        </p:grpSp>
      </p:grpSp>
      <p:sp>
        <p:nvSpPr>
          <p:cNvPr id="114" name="TextBox 113">
            <a:extLst>
              <a:ext uri="{FF2B5EF4-FFF2-40B4-BE49-F238E27FC236}">
                <a16:creationId xmlns:a16="http://schemas.microsoft.com/office/drawing/2014/main" id="{2ABDB015-C54B-4756-83C8-9AF6729C3C86}"/>
              </a:ext>
            </a:extLst>
          </p:cNvPr>
          <p:cNvSpPr txBox="1"/>
          <p:nvPr/>
        </p:nvSpPr>
        <p:spPr>
          <a:xfrm>
            <a:off x="0" y="6568972"/>
            <a:ext cx="1311813"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 Coming by GA</a:t>
            </a:r>
          </a:p>
        </p:txBody>
      </p:sp>
      <p:sp>
        <p:nvSpPr>
          <p:cNvPr id="115" name="TextBox 114">
            <a:extLst>
              <a:ext uri="{FF2B5EF4-FFF2-40B4-BE49-F238E27FC236}">
                <a16:creationId xmlns:a16="http://schemas.microsoft.com/office/drawing/2014/main" id="{E8800EF6-0633-4E0F-8BD8-7D07FA899474}"/>
              </a:ext>
            </a:extLst>
          </p:cNvPr>
          <p:cNvSpPr txBox="1"/>
          <p:nvPr/>
        </p:nvSpPr>
        <p:spPr>
          <a:xfrm>
            <a:off x="-178739" y="2456375"/>
            <a:ext cx="1951445"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Azure Site Recovery</a:t>
            </a:r>
          </a:p>
        </p:txBody>
      </p:sp>
      <p:cxnSp>
        <p:nvCxnSpPr>
          <p:cNvPr id="116" name="Straight Arrow Connector 115">
            <a:extLst>
              <a:ext uri="{FF2B5EF4-FFF2-40B4-BE49-F238E27FC236}">
                <a16:creationId xmlns:a16="http://schemas.microsoft.com/office/drawing/2014/main" id="{7C841528-753C-4121-ADFE-CA05D9E1F069}"/>
              </a:ext>
            </a:extLst>
          </p:cNvPr>
          <p:cNvCxnSpPr>
            <a:cxnSpLocks/>
          </p:cNvCxnSpPr>
          <p:nvPr/>
        </p:nvCxnSpPr>
        <p:spPr>
          <a:xfrm>
            <a:off x="616442" y="2750371"/>
            <a:ext cx="11292" cy="781527"/>
          </a:xfrm>
          <a:prstGeom prst="straightConnector1">
            <a:avLst/>
          </a:prstGeom>
          <a:ln w="127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Image result for azure site recovery logo">
            <a:extLst>
              <a:ext uri="{FF2B5EF4-FFF2-40B4-BE49-F238E27FC236}">
                <a16:creationId xmlns:a16="http://schemas.microsoft.com/office/drawing/2014/main" id="{D95967CC-80E0-427A-8CAE-85FD16304F6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39124" y="2414516"/>
            <a:ext cx="836858" cy="439351"/>
          </a:xfrm>
          <a:prstGeom prst="rect">
            <a:avLst/>
          </a:prstGeom>
          <a:noFill/>
          <a:extLst>
            <a:ext uri="{909E8E84-426E-40DD-AFC4-6F175D3DCCD1}">
              <a14:hiddenFill xmlns:a14="http://schemas.microsoft.com/office/drawing/2010/main">
                <a:solidFill>
                  <a:srgbClr val="FFFFFF"/>
                </a:solidFill>
              </a14:hiddenFill>
            </a:ext>
          </a:extLst>
        </p:spPr>
      </p:pic>
      <p:sp>
        <p:nvSpPr>
          <p:cNvPr id="117" name="TextBox 116">
            <a:extLst>
              <a:ext uri="{FF2B5EF4-FFF2-40B4-BE49-F238E27FC236}">
                <a16:creationId xmlns:a16="http://schemas.microsoft.com/office/drawing/2014/main" id="{ED41AF72-AA66-4B25-AB0E-ABECE092A37C}"/>
              </a:ext>
            </a:extLst>
          </p:cNvPr>
          <p:cNvSpPr txBox="1"/>
          <p:nvPr/>
        </p:nvSpPr>
        <p:spPr>
          <a:xfrm>
            <a:off x="4193159" y="6191879"/>
            <a:ext cx="1418114" cy="377026"/>
          </a:xfrm>
          <a:prstGeom prst="rect">
            <a:avLst/>
          </a:prstGeom>
          <a:noFill/>
        </p:spPr>
        <p:txBody>
          <a:bodyPr wrap="square" lIns="68580" tIns="34290" rIns="68580" bIns="3429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marL="0" marR="0" lvl="0" indent="0" algn="ctr" defTabSz="698612" rtl="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solidFill>
                    <a:srgbClr val="FFFFFF">
                      <a:alpha val="0"/>
                    </a:srgbClr>
                  </a:solidFill>
                </a:ln>
                <a:solidFill>
                  <a:srgbClr val="000000"/>
                </a:solidFill>
                <a:effectLst/>
                <a:uLnTx/>
                <a:uFillTx/>
                <a:latin typeface="Segoe UI Semibold" charset="0"/>
                <a:ea typeface="+mn-ea"/>
                <a:cs typeface="Segoe UI Semibold" charset="0"/>
              </a:rPr>
              <a:t>Query</a:t>
            </a:r>
            <a:r>
              <a:rPr kumimoji="0" lang="en-US" b="1" i="0" u="none" strike="noStrike" kern="0" cap="none" spc="0" normalizeH="0" noProof="0" dirty="0">
                <a:ln>
                  <a:solidFill>
                    <a:srgbClr val="FFFFFF">
                      <a:alpha val="0"/>
                    </a:srgbClr>
                  </a:solidFill>
                </a:ln>
                <a:solidFill>
                  <a:srgbClr val="000000"/>
                </a:solidFill>
                <a:effectLst/>
                <a:uLnTx/>
                <a:uFillTx/>
                <a:latin typeface="Segoe UI Semibold" charset="0"/>
                <a:ea typeface="+mn-ea"/>
                <a:cs typeface="Segoe UI Semibold" charset="0"/>
              </a:rPr>
              <a:t> Tuning Assistant</a:t>
            </a:r>
            <a:endParaRPr kumimoji="0" lang="en-US" b="1" i="0" u="none" strike="noStrike" kern="0" cap="none" spc="0" normalizeH="0" baseline="0" noProof="0" dirty="0">
              <a:ln>
                <a:solidFill>
                  <a:srgbClr val="FFFFFF">
                    <a:alpha val="0"/>
                  </a:srgbClr>
                </a:solidFill>
              </a:ln>
              <a:solidFill>
                <a:srgbClr val="000000"/>
              </a:solidFill>
              <a:effectLst/>
              <a:uLnTx/>
              <a:uFillTx/>
              <a:latin typeface="Segoe UI Semibold" charset="0"/>
              <a:ea typeface="+mn-ea"/>
              <a:cs typeface="Segoe UI Semibold" charset="0"/>
            </a:endParaRPr>
          </a:p>
        </p:txBody>
      </p:sp>
      <p:grpSp>
        <p:nvGrpSpPr>
          <p:cNvPr id="118" name="Group 117">
            <a:extLst>
              <a:ext uri="{FF2B5EF4-FFF2-40B4-BE49-F238E27FC236}">
                <a16:creationId xmlns:a16="http://schemas.microsoft.com/office/drawing/2014/main" id="{118FBA71-A21A-491E-A73B-E28BD28E0170}"/>
              </a:ext>
            </a:extLst>
          </p:cNvPr>
          <p:cNvGrpSpPr/>
          <p:nvPr/>
        </p:nvGrpSpPr>
        <p:grpSpPr>
          <a:xfrm>
            <a:off x="4710240" y="5667022"/>
            <a:ext cx="483368" cy="475125"/>
            <a:chOff x="2612251" y="2884928"/>
            <a:chExt cx="644491" cy="633500"/>
          </a:xfrm>
        </p:grpSpPr>
        <p:sp>
          <p:nvSpPr>
            <p:cNvPr id="119" name="Cylinder 513">
              <a:extLst>
                <a:ext uri="{FF2B5EF4-FFF2-40B4-BE49-F238E27FC236}">
                  <a16:creationId xmlns:a16="http://schemas.microsoft.com/office/drawing/2014/main" id="{E68BE2F3-B4DF-4C30-8076-1D5A9440D4BF}"/>
                </a:ext>
              </a:extLst>
            </p:cNvPr>
            <p:cNvSpPr/>
            <p:nvPr/>
          </p:nvSpPr>
          <p:spPr bwMode="auto">
            <a:xfrm>
              <a:off x="2612251" y="2907755"/>
              <a:ext cx="464829" cy="610673"/>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marL="0" marR="0" lvl="0" indent="0" algn="ctr" defTabSz="699354" rtl="0" eaLnBrk="1" fontAlgn="base" latinLnBrk="0" hangingPunct="1">
                <a:lnSpc>
                  <a:spcPct val="90000"/>
                </a:lnSpc>
                <a:spcBef>
                  <a:spcPct val="0"/>
                </a:spcBef>
                <a:spcAft>
                  <a:spcPct val="0"/>
                </a:spcAft>
                <a:buClrTx/>
                <a:buSzTx/>
                <a:buFontTx/>
                <a:buNone/>
                <a:tabLst/>
                <a:defRPr/>
              </a:pPr>
              <a:endParaRPr kumimoji="0" lang="en-US" sz="1324" b="0" i="0" u="none" strike="noStrike" kern="1200" cap="none" spc="0" normalizeH="0" baseline="0" noProof="0" dirty="0">
                <a:ln>
                  <a:noFill/>
                </a:ln>
                <a:solidFill>
                  <a:srgbClr val="0D0D0D"/>
                </a:solidFill>
                <a:effectLst/>
                <a:uLnTx/>
                <a:uFillTx/>
                <a:latin typeface="Segoe UI Semibold"/>
                <a:ea typeface="Segoe UI" pitchFamily="34" charset="0"/>
                <a:cs typeface="Segoe UI" pitchFamily="34" charset="0"/>
              </a:endParaRPr>
            </a:p>
          </p:txBody>
        </p:sp>
        <p:grpSp>
          <p:nvGrpSpPr>
            <p:cNvPr id="120" name="Group 119">
              <a:extLst>
                <a:ext uri="{FF2B5EF4-FFF2-40B4-BE49-F238E27FC236}">
                  <a16:creationId xmlns:a16="http://schemas.microsoft.com/office/drawing/2014/main" id="{AE3DDB29-ECC0-4345-B45E-E231403FB03D}"/>
                </a:ext>
              </a:extLst>
            </p:cNvPr>
            <p:cNvGrpSpPr>
              <a:grpSpLocks noChangeAspect="1"/>
            </p:cNvGrpSpPr>
            <p:nvPr/>
          </p:nvGrpSpPr>
          <p:grpSpPr>
            <a:xfrm>
              <a:off x="2847932" y="2884928"/>
              <a:ext cx="408810" cy="454341"/>
              <a:chOff x="1976964" y="1368618"/>
              <a:chExt cx="467797" cy="725944"/>
            </a:xfrm>
            <a:solidFill>
              <a:schemeClr val="bg1"/>
            </a:solidFill>
          </p:grpSpPr>
          <p:sp>
            <p:nvSpPr>
              <p:cNvPr id="121" name="Freeform 413">
                <a:extLst>
                  <a:ext uri="{FF2B5EF4-FFF2-40B4-BE49-F238E27FC236}">
                    <a16:creationId xmlns:a16="http://schemas.microsoft.com/office/drawing/2014/main" id="{9DAB1559-6EDC-46C7-9758-EA0DC4AC4487}"/>
                  </a:ext>
                </a:extLst>
              </p:cNvPr>
              <p:cNvSpPr>
                <a:spLocks/>
              </p:cNvSpPr>
              <p:nvPr/>
            </p:nvSpPr>
            <p:spPr bwMode="auto">
              <a:xfrm>
                <a:off x="1976964" y="1440822"/>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solidFill>
                <a:schemeClr val="bg1">
                  <a:lumMod val="95000"/>
                </a:schemeClr>
              </a:solidFill>
              <a:ln w="12700">
                <a:solidFill>
                  <a:schemeClr val="tx2"/>
                </a:solidFill>
                <a:round/>
                <a:headEnd/>
                <a:tailEnd/>
              </a:ln>
            </p:spPr>
            <p:txBody>
              <a:bodyPr vert="horz" wrap="square" lIns="65891" tIns="32945" rIns="65891" bIns="32945" numCol="1" anchor="t" anchorCtr="0" compatLnSpc="1">
                <a:prstTxWarp prst="textNoShape">
                  <a:avLst/>
                </a:prstTxWarp>
              </a:bodyPr>
              <a:lstStyle/>
              <a:p>
                <a:pPr marL="0" marR="0" lvl="0" indent="0" algn="l" defTabSz="672032" rtl="0" eaLnBrk="1" fontAlgn="auto" latinLnBrk="0" hangingPunct="1">
                  <a:lnSpc>
                    <a:spcPct val="100000"/>
                  </a:lnSpc>
                  <a:spcBef>
                    <a:spcPts val="0"/>
                  </a:spcBef>
                  <a:spcAft>
                    <a:spcPts val="0"/>
                  </a:spcAft>
                  <a:buClrTx/>
                  <a:buSzTx/>
                  <a:buFontTx/>
                  <a:buNone/>
                  <a:tabLst/>
                  <a:defRPr/>
                </a:pPr>
                <a:endParaRPr kumimoji="0" lang="en-US" sz="1297" b="0" i="0" u="none" strike="noStrike" kern="1200" cap="none" spc="0" normalizeH="0" baseline="0" noProof="0" dirty="0">
                  <a:ln>
                    <a:noFill/>
                  </a:ln>
                  <a:solidFill>
                    <a:prstClr val="black"/>
                  </a:solidFill>
                  <a:effectLst/>
                  <a:uLnTx/>
                  <a:uFillTx/>
                  <a:latin typeface="Segoe UI"/>
                  <a:ea typeface="+mn-ea"/>
                  <a:cs typeface="+mn-cs"/>
                </a:endParaRPr>
              </a:p>
            </p:txBody>
          </p:sp>
          <p:sp>
            <p:nvSpPr>
              <p:cNvPr id="122" name="Freeform 415">
                <a:extLst>
                  <a:ext uri="{FF2B5EF4-FFF2-40B4-BE49-F238E27FC236}">
                    <a16:creationId xmlns:a16="http://schemas.microsoft.com/office/drawing/2014/main" id="{5FBD45A8-617B-4DC8-9821-8052639D9767}"/>
                  </a:ext>
                </a:extLst>
              </p:cNvPr>
              <p:cNvSpPr>
                <a:spLocks/>
              </p:cNvSpPr>
              <p:nvPr/>
            </p:nvSpPr>
            <p:spPr bwMode="auto">
              <a:xfrm>
                <a:off x="2118869" y="1368618"/>
                <a:ext cx="183987" cy="72421"/>
              </a:xfrm>
              <a:custGeom>
                <a:avLst/>
                <a:gdLst>
                  <a:gd name="T0" fmla="*/ 43 w 43"/>
                  <a:gd name="T1" fmla="*/ 9 h 17"/>
                  <a:gd name="T2" fmla="*/ 35 w 43"/>
                  <a:gd name="T3" fmla="*/ 17 h 17"/>
                  <a:gd name="T4" fmla="*/ 9 w 43"/>
                  <a:gd name="T5" fmla="*/ 17 h 17"/>
                  <a:gd name="T6" fmla="*/ 0 w 43"/>
                  <a:gd name="T7" fmla="*/ 9 h 17"/>
                  <a:gd name="T8" fmla="*/ 0 w 43"/>
                  <a:gd name="T9" fmla="*/ 9 h 17"/>
                  <a:gd name="T10" fmla="*/ 9 w 43"/>
                  <a:gd name="T11" fmla="*/ 0 h 17"/>
                  <a:gd name="T12" fmla="*/ 35 w 43"/>
                  <a:gd name="T13" fmla="*/ 0 h 17"/>
                  <a:gd name="T14" fmla="*/ 43 w 43"/>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43" y="9"/>
                    </a:moveTo>
                    <a:cubicBezTo>
                      <a:pt x="43" y="13"/>
                      <a:pt x="40" y="17"/>
                      <a:pt x="35" y="17"/>
                    </a:cubicBezTo>
                    <a:cubicBezTo>
                      <a:pt x="9" y="17"/>
                      <a:pt x="9" y="17"/>
                      <a:pt x="9" y="17"/>
                    </a:cubicBezTo>
                    <a:cubicBezTo>
                      <a:pt x="4" y="17"/>
                      <a:pt x="0" y="13"/>
                      <a:pt x="0" y="9"/>
                    </a:cubicBezTo>
                    <a:cubicBezTo>
                      <a:pt x="0" y="9"/>
                      <a:pt x="0" y="9"/>
                      <a:pt x="0" y="9"/>
                    </a:cubicBezTo>
                    <a:cubicBezTo>
                      <a:pt x="0" y="4"/>
                      <a:pt x="4" y="0"/>
                      <a:pt x="9" y="0"/>
                    </a:cubicBezTo>
                    <a:cubicBezTo>
                      <a:pt x="35" y="0"/>
                      <a:pt x="35" y="0"/>
                      <a:pt x="35" y="0"/>
                    </a:cubicBezTo>
                    <a:cubicBezTo>
                      <a:pt x="40" y="0"/>
                      <a:pt x="43" y="4"/>
                      <a:pt x="43" y="9"/>
                    </a:cubicBezTo>
                    <a:close/>
                  </a:path>
                </a:pathLst>
              </a:custGeom>
              <a:grpFill/>
              <a:ln w="12700">
                <a:solidFill>
                  <a:schemeClr val="tx2"/>
                </a:solidFill>
                <a:round/>
                <a:headEnd/>
                <a:tailEnd/>
              </a:ln>
            </p:spPr>
            <p:txBody>
              <a:bodyPr vert="horz" wrap="square" lIns="65891" tIns="32945" rIns="65891" bIns="32945" numCol="1" anchor="t" anchorCtr="0" compatLnSpc="1">
                <a:prstTxWarp prst="textNoShape">
                  <a:avLst/>
                </a:prstTxWarp>
              </a:bodyPr>
              <a:lstStyle/>
              <a:p>
                <a:pPr marL="0" marR="0" lvl="0" indent="0" algn="l" defTabSz="672032" rtl="0" eaLnBrk="1" fontAlgn="auto" latinLnBrk="0" hangingPunct="1">
                  <a:lnSpc>
                    <a:spcPct val="100000"/>
                  </a:lnSpc>
                  <a:spcBef>
                    <a:spcPts val="0"/>
                  </a:spcBef>
                  <a:spcAft>
                    <a:spcPts val="0"/>
                  </a:spcAft>
                  <a:buClrTx/>
                  <a:buSzTx/>
                  <a:buFontTx/>
                  <a:buNone/>
                  <a:tabLst/>
                  <a:defRPr/>
                </a:pPr>
                <a:endParaRPr kumimoji="0" lang="en-US" sz="1297" b="0" i="0" u="none" strike="noStrike" kern="1200" cap="none" spc="0" normalizeH="0" baseline="0" noProof="0" dirty="0">
                  <a:ln>
                    <a:noFill/>
                  </a:ln>
                  <a:solidFill>
                    <a:prstClr val="black"/>
                  </a:solidFill>
                  <a:effectLst/>
                  <a:uLnTx/>
                  <a:uFillTx/>
                  <a:latin typeface="Segoe UI"/>
                  <a:ea typeface="+mn-ea"/>
                  <a:cs typeface="+mn-cs"/>
                </a:endParaRPr>
              </a:p>
            </p:txBody>
          </p:sp>
        </p:grpSp>
      </p:grpSp>
      <p:cxnSp>
        <p:nvCxnSpPr>
          <p:cNvPr id="123" name="Straight Arrow Connector 122">
            <a:extLst>
              <a:ext uri="{FF2B5EF4-FFF2-40B4-BE49-F238E27FC236}">
                <a16:creationId xmlns:a16="http://schemas.microsoft.com/office/drawing/2014/main" id="{469DB93C-05BC-4E87-BC34-37D5D52CDFDE}"/>
              </a:ext>
            </a:extLst>
          </p:cNvPr>
          <p:cNvCxnSpPr>
            <a:cxnSpLocks/>
          </p:cNvCxnSpPr>
          <p:nvPr/>
        </p:nvCxnSpPr>
        <p:spPr>
          <a:xfrm flipH="1">
            <a:off x="4913933" y="5340145"/>
            <a:ext cx="1" cy="241681"/>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07008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P spid="13" grpId="0"/>
      <p:bldP spid="14" grpId="0"/>
      <p:bldP spid="106" grpId="0" animBg="1"/>
      <p:bldP spid="115" grpId="0"/>
      <p:bldP spid="1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A46A5-88E6-447C-BC4F-C8AFFBC03B62}"/>
              </a:ext>
            </a:extLst>
          </p:cNvPr>
          <p:cNvSpPr>
            <a:spLocks noGrp="1"/>
          </p:cNvSpPr>
          <p:nvPr>
            <p:ph type="title"/>
          </p:nvPr>
        </p:nvSpPr>
        <p:spPr/>
        <p:txBody>
          <a:bodyPr/>
          <a:lstStyle/>
          <a:p>
            <a:r>
              <a:rPr lang="en-US" dirty="0"/>
              <a:t>Modernizing the WideWorldImporters Company</a:t>
            </a:r>
          </a:p>
        </p:txBody>
      </p:sp>
      <p:sp>
        <p:nvSpPr>
          <p:cNvPr id="3" name="Text Placeholder 2">
            <a:extLst>
              <a:ext uri="{FF2B5EF4-FFF2-40B4-BE49-F238E27FC236}">
                <a16:creationId xmlns:a16="http://schemas.microsoft.com/office/drawing/2014/main" id="{F61C8C23-68F9-4F0C-8C32-78C1784FF8E0}"/>
              </a:ext>
            </a:extLst>
          </p:cNvPr>
          <p:cNvSpPr>
            <a:spLocks noGrp="1"/>
          </p:cNvSpPr>
          <p:nvPr>
            <p:ph type="body" sz="quarter" idx="10"/>
          </p:nvPr>
        </p:nvSpPr>
        <p:spPr>
          <a:xfrm>
            <a:off x="586740" y="1353436"/>
            <a:ext cx="11018520" cy="4801314"/>
          </a:xfrm>
        </p:spPr>
        <p:txBody>
          <a:bodyPr/>
          <a:lstStyle/>
          <a:p>
            <a:r>
              <a:rPr lang="en-US" sz="2400" dirty="0"/>
              <a:t>Mixture of SQL Server 2008, 2014, and 2016 servers</a:t>
            </a:r>
          </a:p>
          <a:p>
            <a:r>
              <a:rPr lang="en-US" sz="2400" dirty="0"/>
              <a:t>Expensive ETL applications for data sources outside of SQL Server</a:t>
            </a:r>
          </a:p>
          <a:p>
            <a:r>
              <a:rPr lang="en-US" sz="2400" dirty="0"/>
              <a:t>Should we use “Big Data” technologies?</a:t>
            </a:r>
          </a:p>
          <a:p>
            <a:r>
              <a:rPr lang="en-US" sz="2400" dirty="0"/>
              <a:t>Query performance tuning expensive</a:t>
            </a:r>
          </a:p>
          <a:p>
            <a:r>
              <a:rPr lang="en-US" sz="2400" dirty="0"/>
              <a:t>Some database applications suffer from I/O performance</a:t>
            </a:r>
          </a:p>
          <a:p>
            <a:r>
              <a:rPr lang="en-US" sz="2400" dirty="0"/>
              <a:t>Need data secure end-to-end with classification and auditing</a:t>
            </a:r>
          </a:p>
          <a:p>
            <a:r>
              <a:rPr lang="en-US" sz="2400" dirty="0"/>
              <a:t>Applications need better availability and less downtime</a:t>
            </a:r>
          </a:p>
          <a:p>
            <a:r>
              <a:rPr lang="en-US" sz="2400" dirty="0"/>
              <a:t>Our company uses a mixture of different operating system platforms</a:t>
            </a:r>
          </a:p>
          <a:p>
            <a:r>
              <a:rPr lang="en-US" sz="2400" dirty="0"/>
              <a:t>Popularity of containerized applications growing</a:t>
            </a:r>
          </a:p>
          <a:p>
            <a:r>
              <a:rPr lang="en-US" sz="2400" dirty="0"/>
              <a:t>What, when, and how should I migrate to the cloud?</a:t>
            </a:r>
          </a:p>
          <a:p>
            <a:r>
              <a:rPr lang="en-US" sz="2400" dirty="0"/>
              <a:t>Desire to build more intelligent applications with AI and Machine Learning</a:t>
            </a:r>
          </a:p>
        </p:txBody>
      </p:sp>
    </p:spTree>
    <p:extLst>
      <p:ext uri="{BB962C8B-B14F-4D97-AF65-F5344CB8AC3E}">
        <p14:creationId xmlns:p14="http://schemas.microsoft.com/office/powerpoint/2010/main" val="8269563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a:extLst>
              <a:ext uri="{FF2B5EF4-FFF2-40B4-BE49-F238E27FC236}">
                <a16:creationId xmlns:a16="http://schemas.microsoft.com/office/drawing/2014/main" id="{342D9F86-F1A3-AE40-9F81-D5E3398E2892}"/>
              </a:ext>
            </a:extLst>
          </p:cNvPr>
          <p:cNvSpPr/>
          <p:nvPr/>
        </p:nvSpPr>
        <p:spPr bwMode="auto">
          <a:xfrm>
            <a:off x="0" y="1655549"/>
            <a:ext cx="12192000" cy="520938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Rectangle 24">
            <a:extLst>
              <a:ext uri="{FF2B5EF4-FFF2-40B4-BE49-F238E27FC236}">
                <a16:creationId xmlns:a16="http://schemas.microsoft.com/office/drawing/2014/main" id="{E3B091D1-48C2-6343-B1D9-14D23EC4DDB1}"/>
              </a:ext>
            </a:extLst>
          </p:cNvPr>
          <p:cNvSpPr/>
          <p:nvPr/>
        </p:nvSpPr>
        <p:spPr bwMode="auto">
          <a:xfrm>
            <a:off x="7052822" y="4079403"/>
            <a:ext cx="1280455" cy="461651"/>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Reduce upgrade risks</a:t>
            </a:r>
          </a:p>
        </p:txBody>
      </p:sp>
      <p:sp>
        <p:nvSpPr>
          <p:cNvPr id="29" name="Rectangle 28">
            <a:extLst>
              <a:ext uri="{FF2B5EF4-FFF2-40B4-BE49-F238E27FC236}">
                <a16:creationId xmlns:a16="http://schemas.microsoft.com/office/drawing/2014/main" id="{FD57BA8A-69BB-434C-8972-17468C7E6C07}"/>
              </a:ext>
            </a:extLst>
          </p:cNvPr>
          <p:cNvSpPr/>
          <p:nvPr/>
        </p:nvSpPr>
        <p:spPr bwMode="auto">
          <a:xfrm>
            <a:off x="7052822" y="3008453"/>
            <a:ext cx="1365799" cy="646317"/>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Unified application certification</a:t>
            </a:r>
          </a:p>
        </p:txBody>
      </p:sp>
      <p:sp>
        <p:nvSpPr>
          <p:cNvPr id="30" name="Rectangle 29">
            <a:extLst>
              <a:ext uri="{FF2B5EF4-FFF2-40B4-BE49-F238E27FC236}">
                <a16:creationId xmlns:a16="http://schemas.microsoft.com/office/drawing/2014/main" id="{C8053289-D0CD-C048-98BD-7CF00B4B07C9}"/>
              </a:ext>
            </a:extLst>
          </p:cNvPr>
          <p:cNvSpPr/>
          <p:nvPr/>
        </p:nvSpPr>
        <p:spPr bwMode="auto">
          <a:xfrm>
            <a:off x="7052822" y="5127907"/>
            <a:ext cx="1536487" cy="646317"/>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Upgrade to latest SQL Database Engine version</a:t>
            </a:r>
          </a:p>
        </p:txBody>
      </p:sp>
      <p:sp>
        <p:nvSpPr>
          <p:cNvPr id="31" name="TextBox 30">
            <a:extLst>
              <a:ext uri="{FF2B5EF4-FFF2-40B4-BE49-F238E27FC236}">
                <a16:creationId xmlns:a16="http://schemas.microsoft.com/office/drawing/2014/main" id="{05FE672F-0C6C-8847-9F10-415F1C798A1D}"/>
              </a:ext>
            </a:extLst>
          </p:cNvPr>
          <p:cNvSpPr txBox="1"/>
          <p:nvPr/>
        </p:nvSpPr>
        <p:spPr>
          <a:xfrm>
            <a:off x="8546704" y="5127907"/>
            <a:ext cx="3341520" cy="435298"/>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Upgrade your SQL Server Database Engine or move instances to the cloud with no code changes</a:t>
            </a:r>
          </a:p>
        </p:txBody>
      </p:sp>
      <p:sp>
        <p:nvSpPr>
          <p:cNvPr id="32" name="TextBox 31">
            <a:extLst>
              <a:ext uri="{FF2B5EF4-FFF2-40B4-BE49-F238E27FC236}">
                <a16:creationId xmlns:a16="http://schemas.microsoft.com/office/drawing/2014/main" id="{1B8DEB5F-8DFF-8140-A39E-2DE9BCC6DB2C}"/>
              </a:ext>
            </a:extLst>
          </p:cNvPr>
          <p:cNvSpPr txBox="1"/>
          <p:nvPr/>
        </p:nvSpPr>
        <p:spPr>
          <a:xfrm>
            <a:off x="8546703" y="3003479"/>
            <a:ext cx="3261173" cy="790780"/>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Applications tested and certified on a given SQL Server version are also implicitly tested and certified on that SQL Server version native database compatibility level </a:t>
            </a:r>
          </a:p>
        </p:txBody>
      </p:sp>
      <p:sp>
        <p:nvSpPr>
          <p:cNvPr id="33" name="TextBox 32">
            <a:extLst>
              <a:ext uri="{FF2B5EF4-FFF2-40B4-BE49-F238E27FC236}">
                <a16:creationId xmlns:a16="http://schemas.microsoft.com/office/drawing/2014/main" id="{C1BC078E-38C1-D34F-BBF8-DCBFDFD3C143}"/>
              </a:ext>
            </a:extLst>
          </p:cNvPr>
          <p:cNvSpPr txBox="1"/>
          <p:nvPr/>
        </p:nvSpPr>
        <p:spPr>
          <a:xfrm>
            <a:off x="8546703" y="4076377"/>
            <a:ext cx="3341521" cy="715631"/>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Separate application and platform layer upgrade cycles for less disruption</a:t>
            </a:r>
          </a:p>
          <a:p>
            <a:pPr marL="0" marR="0" lvl="0" indent="0" algn="l" defTabSz="930789" rtl="0" eaLnBrk="1" fontAlgn="auto" latinLnBrk="0" hangingPunct="1">
              <a:lnSpc>
                <a:spcPct val="105000"/>
              </a:lnSpc>
              <a:spcBef>
                <a:spcPts val="0"/>
              </a:spcBef>
              <a:spcAft>
                <a:spcPts val="800"/>
              </a:spcAft>
              <a:buClrTx/>
              <a:buSzTx/>
              <a:buFontTx/>
              <a:buNone/>
              <a:tabLst/>
              <a:defRPr/>
            </a:pPr>
            <a:r>
              <a:rPr lang="en-US" sz="1100" kern="0" dirty="0">
                <a:solidFill>
                  <a:srgbClr val="000000"/>
                </a:solidFill>
                <a:latin typeface="Segoe UI"/>
                <a:ea typeface="Segoe UI Semilight" charset="0"/>
                <a:cs typeface="Segoe UI Semilight" panose="020B0402040204020203" pitchFamily="34" charset="0"/>
              </a:rPr>
              <a:t>Microsoft fully supports Compatibility Certification</a:t>
            </a:r>
          </a:p>
        </p:txBody>
      </p:sp>
      <p:sp>
        <p:nvSpPr>
          <p:cNvPr id="34" name="Rectangle 33">
            <a:extLst>
              <a:ext uri="{FF2B5EF4-FFF2-40B4-BE49-F238E27FC236}">
                <a16:creationId xmlns:a16="http://schemas.microsoft.com/office/drawing/2014/main" id="{ACAFE879-8DB3-B944-B5DE-71ABFD0AF8EC}"/>
              </a:ext>
            </a:extLst>
          </p:cNvPr>
          <p:cNvSpPr/>
          <p:nvPr/>
        </p:nvSpPr>
        <p:spPr bwMode="auto">
          <a:xfrm>
            <a:off x="6771384" y="2317248"/>
            <a:ext cx="5040495" cy="338540"/>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698" rtl="0" eaLnBrk="1" fontAlgn="auto" latinLnBrk="0" hangingPunct="1">
              <a:lnSpc>
                <a:spcPct val="100000"/>
              </a:lnSpc>
              <a:spcBef>
                <a:spcPts val="0"/>
              </a:spcBef>
              <a:spcAft>
                <a:spcPts val="2400"/>
              </a:spcAft>
              <a:buClrTx/>
              <a:buSzTx/>
              <a:buFontTx/>
              <a:buNone/>
              <a:tabLst/>
              <a:defRPr/>
            </a:pPr>
            <a:r>
              <a:rPr kumimoji="0" lang="en-US" sz="1600" b="1" i="0" u="none" strike="noStrike" kern="0" cap="none" spc="0" normalizeH="0" baseline="0" noProof="0" dirty="0">
                <a:ln>
                  <a:noFill/>
                </a:ln>
                <a:solidFill>
                  <a:srgbClr val="0078D4"/>
                </a:solidFill>
                <a:effectLst/>
                <a:uLnTx/>
                <a:uFillTx/>
                <a:latin typeface="Segoe UI Semibold" panose="020B0502040204020203" pitchFamily="34" charset="0"/>
                <a:ea typeface="Segoe UI Semibold" charset="0"/>
                <a:cs typeface="Segoe UI Semibold" panose="020B0502040204020203" pitchFamily="34" charset="0"/>
              </a:rPr>
              <a:t>Compatibility Certification benefits</a:t>
            </a:r>
          </a:p>
        </p:txBody>
      </p:sp>
      <p:sp>
        <p:nvSpPr>
          <p:cNvPr id="35" name="TextBox 34">
            <a:extLst>
              <a:ext uri="{FF2B5EF4-FFF2-40B4-BE49-F238E27FC236}">
                <a16:creationId xmlns:a16="http://schemas.microsoft.com/office/drawing/2014/main" id="{C4461440-D3C9-F845-B155-22A8EA0A8457}"/>
              </a:ext>
            </a:extLst>
          </p:cNvPr>
          <p:cNvSpPr txBox="1"/>
          <p:nvPr/>
        </p:nvSpPr>
        <p:spPr>
          <a:xfrm>
            <a:off x="1218108" y="2151882"/>
            <a:ext cx="3884819" cy="664797"/>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Segoe UI Semibold" panose="020B0502040204020203" pitchFamily="34" charset="0"/>
                <a:ea typeface="+mn-ea"/>
                <a:cs typeface="Segoe UI Semibold" panose="020B0502040204020203" pitchFamily="34" charset="0"/>
              </a:rPr>
              <a:t>Upgrade to the latest </a:t>
            </a:r>
            <a:r>
              <a:rPr kumimoji="0" lang="en-US" sz="1200" b="1" i="0" u="none" strike="noStrike" kern="0" cap="none" spc="0" normalizeH="0" baseline="0" noProof="0" dirty="0">
                <a:ln>
                  <a:noFill/>
                </a:ln>
                <a:solidFill>
                  <a:prstClr val="black"/>
                </a:solidFill>
                <a:effectLst/>
                <a:uLnTx/>
                <a:uFillTx/>
                <a:latin typeface="Segoe UI Semibold" panose="020B0502040204020203" pitchFamily="34" charset="0"/>
                <a:ea typeface="Segoe UI Semilight" charset="0"/>
                <a:cs typeface="Segoe UI Semibold" panose="020B0502040204020203" pitchFamily="34" charset="0"/>
              </a:rPr>
              <a:t>SQL Server Database Engine without changing your critical applications</a:t>
            </a:r>
            <a:endParaRPr kumimoji="0" lang="en-US" sz="1200" b="1" i="0" u="none" strike="noStrike" kern="1200" cap="none" spc="0" normalizeH="0" baseline="0" noProof="0" dirty="0">
              <a:ln>
                <a:noFill/>
              </a:ln>
              <a:solidFill>
                <a:prstClr val="black"/>
              </a:solidFill>
              <a:effectLst/>
              <a:uLnTx/>
              <a:uFillTx/>
              <a:latin typeface="Segoe UI Semibold" panose="020B0502040204020203" pitchFamily="34" charset="0"/>
              <a:ea typeface="+mn-ea"/>
              <a:cs typeface="Segoe UI Semibold" panose="020B0502040204020203" pitchFamily="34" charset="0"/>
            </a:endParaRPr>
          </a:p>
        </p:txBody>
      </p:sp>
      <p:cxnSp>
        <p:nvCxnSpPr>
          <p:cNvPr id="24" name="Elbow Connector 23">
            <a:extLst>
              <a:ext uri="{FF2B5EF4-FFF2-40B4-BE49-F238E27FC236}">
                <a16:creationId xmlns:a16="http://schemas.microsoft.com/office/drawing/2014/main" id="{835F2906-2AAF-D34C-ACB2-7DEADF5C800C}"/>
              </a:ext>
            </a:extLst>
          </p:cNvPr>
          <p:cNvCxnSpPr>
            <a:cxnSpLocks/>
          </p:cNvCxnSpPr>
          <p:nvPr/>
        </p:nvCxnSpPr>
        <p:spPr>
          <a:xfrm rot="16200000" flipV="1">
            <a:off x="1246809" y="4557292"/>
            <a:ext cx="1994283" cy="751559"/>
          </a:xfrm>
          <a:prstGeom prst="bentConnector3">
            <a:avLst>
              <a:gd name="adj1" fmla="val -1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F3BAC1F9-C953-104F-9989-C2D3EED2C0B0}"/>
              </a:ext>
            </a:extLst>
          </p:cNvPr>
          <p:cNvSpPr/>
          <p:nvPr/>
        </p:nvSpPr>
        <p:spPr bwMode="auto">
          <a:xfrm>
            <a:off x="1611283" y="4794736"/>
            <a:ext cx="530042" cy="42111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Freeform 188">
            <a:extLst>
              <a:ext uri="{FF2B5EF4-FFF2-40B4-BE49-F238E27FC236}">
                <a16:creationId xmlns:a16="http://schemas.microsoft.com/office/drawing/2014/main" id="{EB651910-91D4-4944-9DBA-880951CBAC6A}"/>
              </a:ext>
            </a:extLst>
          </p:cNvPr>
          <p:cNvSpPr/>
          <p:nvPr/>
        </p:nvSpPr>
        <p:spPr bwMode="auto">
          <a:xfrm>
            <a:off x="2776190" y="5523236"/>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59" name="Freeform 188">
            <a:extLst>
              <a:ext uri="{FF2B5EF4-FFF2-40B4-BE49-F238E27FC236}">
                <a16:creationId xmlns:a16="http://schemas.microsoft.com/office/drawing/2014/main" id="{7851B800-6BA0-2449-9AE0-811F04477A7D}"/>
              </a:ext>
            </a:extLst>
          </p:cNvPr>
          <p:cNvSpPr/>
          <p:nvPr/>
        </p:nvSpPr>
        <p:spPr bwMode="auto">
          <a:xfrm>
            <a:off x="3887043" y="2998480"/>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274" b="0" i="0" u="none" strike="noStrike" kern="1200" cap="none" spc="0" normalizeH="0" baseline="0" noProof="0" dirty="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rPr>
              <a:t> </a:t>
            </a:r>
          </a:p>
        </p:txBody>
      </p:sp>
      <p:grpSp>
        <p:nvGrpSpPr>
          <p:cNvPr id="81" name="Group 80">
            <a:extLst>
              <a:ext uri="{FF2B5EF4-FFF2-40B4-BE49-F238E27FC236}">
                <a16:creationId xmlns:a16="http://schemas.microsoft.com/office/drawing/2014/main" id="{B2696458-6B70-AC4B-926D-B5E23E5B8C8A}"/>
              </a:ext>
            </a:extLst>
          </p:cNvPr>
          <p:cNvGrpSpPr/>
          <p:nvPr/>
        </p:nvGrpSpPr>
        <p:grpSpPr>
          <a:xfrm>
            <a:off x="1664309" y="3026979"/>
            <a:ext cx="667263" cy="693426"/>
            <a:chOff x="1324380" y="3072016"/>
            <a:chExt cx="803161" cy="834653"/>
          </a:xfrm>
        </p:grpSpPr>
        <p:sp>
          <p:nvSpPr>
            <p:cNvPr id="60" name="Freeform 188">
              <a:extLst>
                <a:ext uri="{FF2B5EF4-FFF2-40B4-BE49-F238E27FC236}">
                  <a16:creationId xmlns:a16="http://schemas.microsoft.com/office/drawing/2014/main" id="{BE6B9EE9-B371-6746-91B1-52A477A0E44E}"/>
                </a:ext>
              </a:extLst>
            </p:cNvPr>
            <p:cNvSpPr/>
            <p:nvPr/>
          </p:nvSpPr>
          <p:spPr bwMode="auto">
            <a:xfrm>
              <a:off x="1324380" y="3072016"/>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61" name="Freeform 60">
              <a:extLst>
                <a:ext uri="{FF2B5EF4-FFF2-40B4-BE49-F238E27FC236}">
                  <a16:creationId xmlns:a16="http://schemas.microsoft.com/office/drawing/2014/main" id="{8922C6CE-2B26-5B48-9C30-B8D4FBEA69D2}"/>
                </a:ext>
              </a:extLst>
            </p:cNvPr>
            <p:cNvSpPr>
              <a:spLocks noChangeAspect="1"/>
            </p:cNvSpPr>
            <p:nvPr/>
          </p:nvSpPr>
          <p:spPr bwMode="auto">
            <a:xfrm>
              <a:off x="1488185" y="3501760"/>
              <a:ext cx="639356" cy="40490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tx2"/>
            </a:solidFill>
            <a:ln w="22225">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IN" sz="1961"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cxnSp>
        <p:nvCxnSpPr>
          <p:cNvPr id="68" name="Elbow Connector 67">
            <a:extLst>
              <a:ext uri="{FF2B5EF4-FFF2-40B4-BE49-F238E27FC236}">
                <a16:creationId xmlns:a16="http://schemas.microsoft.com/office/drawing/2014/main" id="{85CBAFEA-1B37-AE49-A487-60009CD9CC32}"/>
              </a:ext>
            </a:extLst>
          </p:cNvPr>
          <p:cNvCxnSpPr>
            <a:cxnSpLocks/>
          </p:cNvCxnSpPr>
          <p:nvPr/>
        </p:nvCxnSpPr>
        <p:spPr>
          <a:xfrm rot="5400000" flipH="1" flipV="1">
            <a:off x="2791499" y="4557292"/>
            <a:ext cx="1994283" cy="751559"/>
          </a:xfrm>
          <a:prstGeom prst="bentConnector3">
            <a:avLst>
              <a:gd name="adj1" fmla="val -1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CD8CD3A2-BF8B-EC4C-9AEC-8F9F1CE2508C}"/>
              </a:ext>
            </a:extLst>
          </p:cNvPr>
          <p:cNvSpPr/>
          <p:nvPr/>
        </p:nvSpPr>
        <p:spPr bwMode="auto">
          <a:xfrm>
            <a:off x="3924520" y="4794736"/>
            <a:ext cx="530042" cy="42111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TextBox 76">
            <a:extLst>
              <a:ext uri="{FF2B5EF4-FFF2-40B4-BE49-F238E27FC236}">
                <a16:creationId xmlns:a16="http://schemas.microsoft.com/office/drawing/2014/main" id="{499E2FA3-100C-B545-97CD-574F1E099D10}"/>
              </a:ext>
            </a:extLst>
          </p:cNvPr>
          <p:cNvSpPr txBox="1"/>
          <p:nvPr/>
        </p:nvSpPr>
        <p:spPr>
          <a:xfrm>
            <a:off x="2240432" y="4708883"/>
            <a:ext cx="1639032" cy="60324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Frictionless migration </a:t>
            </a:r>
            <a:b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b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with </a:t>
            </a:r>
            <a:r>
              <a:rPr kumimoji="0" lang="en-US" sz="10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no code changes</a:t>
            </a:r>
          </a:p>
        </p:txBody>
      </p:sp>
      <p:grpSp>
        <p:nvGrpSpPr>
          <p:cNvPr id="82" name="Group 18">
            <a:extLst>
              <a:ext uri="{FF2B5EF4-FFF2-40B4-BE49-F238E27FC236}">
                <a16:creationId xmlns:a16="http://schemas.microsoft.com/office/drawing/2014/main" id="{B84953D5-51D4-2C40-B356-7E83F1A4B164}"/>
              </a:ext>
            </a:extLst>
          </p:cNvPr>
          <p:cNvGrpSpPr>
            <a:grpSpLocks noChangeAspect="1"/>
          </p:cNvGrpSpPr>
          <p:nvPr/>
        </p:nvGrpSpPr>
        <p:grpSpPr bwMode="auto">
          <a:xfrm>
            <a:off x="1612023" y="4880277"/>
            <a:ext cx="495306" cy="219075"/>
            <a:chOff x="2204" y="1874"/>
            <a:chExt cx="312" cy="138"/>
          </a:xfrm>
        </p:grpSpPr>
        <p:sp>
          <p:nvSpPr>
            <p:cNvPr id="83" name="Freeform 19">
              <a:extLst>
                <a:ext uri="{FF2B5EF4-FFF2-40B4-BE49-F238E27FC236}">
                  <a16:creationId xmlns:a16="http://schemas.microsoft.com/office/drawing/2014/main" id="{5C0E82D9-AF93-8A42-B2DE-B0C98B3DE8C5}"/>
                </a:ext>
              </a:extLst>
            </p:cNvPr>
            <p:cNvSpPr>
              <a:spLocks/>
            </p:cNvSpPr>
            <p:nvPr/>
          </p:nvSpPr>
          <p:spPr bwMode="auto">
            <a:xfrm>
              <a:off x="2426" y="1922"/>
              <a:ext cx="90" cy="90"/>
            </a:xfrm>
            <a:custGeom>
              <a:avLst/>
              <a:gdLst>
                <a:gd name="T0" fmla="*/ 69 w 90"/>
                <a:gd name="T1" fmla="*/ 0 h 90"/>
                <a:gd name="T2" fmla="*/ 90 w 90"/>
                <a:gd name="T3" fmla="*/ 21 h 90"/>
                <a:gd name="T4" fmla="*/ 21 w 90"/>
                <a:gd name="T5" fmla="*/ 90 h 90"/>
                <a:gd name="T6" fmla="*/ 0 w 90"/>
                <a:gd name="T7" fmla="*/ 69 h 90"/>
                <a:gd name="T8" fmla="*/ 69 w 90"/>
                <a:gd name="T9" fmla="*/ 0 h 90"/>
              </a:gdLst>
              <a:ahLst/>
              <a:cxnLst>
                <a:cxn ang="0">
                  <a:pos x="T0" y="T1"/>
                </a:cxn>
                <a:cxn ang="0">
                  <a:pos x="T2" y="T3"/>
                </a:cxn>
                <a:cxn ang="0">
                  <a:pos x="T4" y="T5"/>
                </a:cxn>
                <a:cxn ang="0">
                  <a:pos x="T6" y="T7"/>
                </a:cxn>
                <a:cxn ang="0">
                  <a:pos x="T8" y="T9"/>
                </a:cxn>
              </a:cxnLst>
              <a:rect l="0" t="0" r="r" b="b"/>
              <a:pathLst>
                <a:path w="90" h="90">
                  <a:moveTo>
                    <a:pt x="69" y="0"/>
                  </a:moveTo>
                  <a:lnTo>
                    <a:pt x="90" y="21"/>
                  </a:lnTo>
                  <a:lnTo>
                    <a:pt x="21" y="90"/>
                  </a:lnTo>
                  <a:lnTo>
                    <a:pt x="0" y="69"/>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4" name="Freeform 20">
              <a:extLst>
                <a:ext uri="{FF2B5EF4-FFF2-40B4-BE49-F238E27FC236}">
                  <a16:creationId xmlns:a16="http://schemas.microsoft.com/office/drawing/2014/main" id="{29064012-EFB4-6240-9703-5A417958D7E9}"/>
                </a:ext>
              </a:extLst>
            </p:cNvPr>
            <p:cNvSpPr>
              <a:spLocks/>
            </p:cNvSpPr>
            <p:nvPr/>
          </p:nvSpPr>
          <p:spPr bwMode="auto">
            <a:xfrm>
              <a:off x="2426" y="1874"/>
              <a:ext cx="90" cy="90"/>
            </a:xfrm>
            <a:custGeom>
              <a:avLst/>
              <a:gdLst>
                <a:gd name="T0" fmla="*/ 90 w 90"/>
                <a:gd name="T1" fmla="*/ 69 h 90"/>
                <a:gd name="T2" fmla="*/ 69 w 90"/>
                <a:gd name="T3" fmla="*/ 90 h 90"/>
                <a:gd name="T4" fmla="*/ 0 w 90"/>
                <a:gd name="T5" fmla="*/ 21 h 90"/>
                <a:gd name="T6" fmla="*/ 21 w 90"/>
                <a:gd name="T7" fmla="*/ 0 h 90"/>
                <a:gd name="T8" fmla="*/ 90 w 90"/>
                <a:gd name="T9" fmla="*/ 69 h 90"/>
              </a:gdLst>
              <a:ahLst/>
              <a:cxnLst>
                <a:cxn ang="0">
                  <a:pos x="T0" y="T1"/>
                </a:cxn>
                <a:cxn ang="0">
                  <a:pos x="T2" y="T3"/>
                </a:cxn>
                <a:cxn ang="0">
                  <a:pos x="T4" y="T5"/>
                </a:cxn>
                <a:cxn ang="0">
                  <a:pos x="T6" y="T7"/>
                </a:cxn>
                <a:cxn ang="0">
                  <a:pos x="T8" y="T9"/>
                </a:cxn>
              </a:cxnLst>
              <a:rect l="0" t="0" r="r" b="b"/>
              <a:pathLst>
                <a:path w="90" h="90">
                  <a:moveTo>
                    <a:pt x="90" y="69"/>
                  </a:moveTo>
                  <a:lnTo>
                    <a:pt x="69" y="90"/>
                  </a:lnTo>
                  <a:lnTo>
                    <a:pt x="0" y="21"/>
                  </a:lnTo>
                  <a:lnTo>
                    <a:pt x="21" y="0"/>
                  </a:lnTo>
                  <a:lnTo>
                    <a:pt x="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5" name="Freeform 21">
              <a:extLst>
                <a:ext uri="{FF2B5EF4-FFF2-40B4-BE49-F238E27FC236}">
                  <a16:creationId xmlns:a16="http://schemas.microsoft.com/office/drawing/2014/main" id="{DA8B62DC-D131-6846-B927-C75739F4ED68}"/>
                </a:ext>
              </a:extLst>
            </p:cNvPr>
            <p:cNvSpPr>
              <a:spLocks/>
            </p:cNvSpPr>
            <p:nvPr/>
          </p:nvSpPr>
          <p:spPr bwMode="auto">
            <a:xfrm>
              <a:off x="2204" y="1922"/>
              <a:ext cx="90" cy="90"/>
            </a:xfrm>
            <a:custGeom>
              <a:avLst/>
              <a:gdLst>
                <a:gd name="T0" fmla="*/ 21 w 90"/>
                <a:gd name="T1" fmla="*/ 0 h 90"/>
                <a:gd name="T2" fmla="*/ 0 w 90"/>
                <a:gd name="T3" fmla="*/ 21 h 90"/>
                <a:gd name="T4" fmla="*/ 69 w 90"/>
                <a:gd name="T5" fmla="*/ 90 h 90"/>
                <a:gd name="T6" fmla="*/ 90 w 90"/>
                <a:gd name="T7" fmla="*/ 69 h 90"/>
                <a:gd name="T8" fmla="*/ 21 w 90"/>
                <a:gd name="T9" fmla="*/ 0 h 90"/>
              </a:gdLst>
              <a:ahLst/>
              <a:cxnLst>
                <a:cxn ang="0">
                  <a:pos x="T0" y="T1"/>
                </a:cxn>
                <a:cxn ang="0">
                  <a:pos x="T2" y="T3"/>
                </a:cxn>
                <a:cxn ang="0">
                  <a:pos x="T4" y="T5"/>
                </a:cxn>
                <a:cxn ang="0">
                  <a:pos x="T6" y="T7"/>
                </a:cxn>
                <a:cxn ang="0">
                  <a:pos x="T8" y="T9"/>
                </a:cxn>
              </a:cxnLst>
              <a:rect l="0" t="0" r="r" b="b"/>
              <a:pathLst>
                <a:path w="90" h="90">
                  <a:moveTo>
                    <a:pt x="21" y="0"/>
                  </a:moveTo>
                  <a:lnTo>
                    <a:pt x="0" y="21"/>
                  </a:lnTo>
                  <a:lnTo>
                    <a:pt x="69" y="90"/>
                  </a:lnTo>
                  <a:lnTo>
                    <a:pt x="90" y="69"/>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6" name="Freeform 22">
              <a:extLst>
                <a:ext uri="{FF2B5EF4-FFF2-40B4-BE49-F238E27FC236}">
                  <a16:creationId xmlns:a16="http://schemas.microsoft.com/office/drawing/2014/main" id="{903AA89F-1B81-B84F-B4AF-7A8D37E94F7C}"/>
                </a:ext>
              </a:extLst>
            </p:cNvPr>
            <p:cNvSpPr>
              <a:spLocks/>
            </p:cNvSpPr>
            <p:nvPr/>
          </p:nvSpPr>
          <p:spPr bwMode="auto">
            <a:xfrm>
              <a:off x="2204" y="1874"/>
              <a:ext cx="90" cy="90"/>
            </a:xfrm>
            <a:custGeom>
              <a:avLst/>
              <a:gdLst>
                <a:gd name="T0" fmla="*/ 0 w 90"/>
                <a:gd name="T1" fmla="*/ 69 h 90"/>
                <a:gd name="T2" fmla="*/ 21 w 90"/>
                <a:gd name="T3" fmla="*/ 90 h 90"/>
                <a:gd name="T4" fmla="*/ 90 w 90"/>
                <a:gd name="T5" fmla="*/ 21 h 90"/>
                <a:gd name="T6" fmla="*/ 69 w 90"/>
                <a:gd name="T7" fmla="*/ 0 h 90"/>
                <a:gd name="T8" fmla="*/ 0 w 90"/>
                <a:gd name="T9" fmla="*/ 69 h 90"/>
              </a:gdLst>
              <a:ahLst/>
              <a:cxnLst>
                <a:cxn ang="0">
                  <a:pos x="T0" y="T1"/>
                </a:cxn>
                <a:cxn ang="0">
                  <a:pos x="T2" y="T3"/>
                </a:cxn>
                <a:cxn ang="0">
                  <a:pos x="T4" y="T5"/>
                </a:cxn>
                <a:cxn ang="0">
                  <a:pos x="T6" y="T7"/>
                </a:cxn>
                <a:cxn ang="0">
                  <a:pos x="T8" y="T9"/>
                </a:cxn>
              </a:cxnLst>
              <a:rect l="0" t="0" r="r" b="b"/>
              <a:pathLst>
                <a:path w="90" h="90">
                  <a:moveTo>
                    <a:pt x="0" y="69"/>
                  </a:moveTo>
                  <a:lnTo>
                    <a:pt x="21" y="90"/>
                  </a:lnTo>
                  <a:lnTo>
                    <a:pt x="90" y="21"/>
                  </a:lnTo>
                  <a:lnTo>
                    <a:pt x="69"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7" name="Oval 23">
              <a:extLst>
                <a:ext uri="{FF2B5EF4-FFF2-40B4-BE49-F238E27FC236}">
                  <a16:creationId xmlns:a16="http://schemas.microsoft.com/office/drawing/2014/main" id="{87846920-5BF2-0C4D-8E3C-E2FE07BEBBF3}"/>
                </a:ext>
              </a:extLst>
            </p:cNvPr>
            <p:cNvSpPr>
              <a:spLocks noChangeArrowheads="1"/>
            </p:cNvSpPr>
            <p:nvPr/>
          </p:nvSpPr>
          <p:spPr bwMode="auto">
            <a:xfrm>
              <a:off x="2345" y="1928"/>
              <a:ext cx="30"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8" name="Oval 24">
              <a:extLst>
                <a:ext uri="{FF2B5EF4-FFF2-40B4-BE49-F238E27FC236}">
                  <a16:creationId xmlns:a16="http://schemas.microsoft.com/office/drawing/2014/main" id="{12A0738F-9A6D-6A47-BD84-C1F269697E06}"/>
                </a:ext>
              </a:extLst>
            </p:cNvPr>
            <p:cNvSpPr>
              <a:spLocks noChangeArrowheads="1"/>
            </p:cNvSpPr>
            <p:nvPr/>
          </p:nvSpPr>
          <p:spPr bwMode="auto">
            <a:xfrm>
              <a:off x="2389" y="1928"/>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9" name="Oval 25">
              <a:extLst>
                <a:ext uri="{FF2B5EF4-FFF2-40B4-BE49-F238E27FC236}">
                  <a16:creationId xmlns:a16="http://schemas.microsoft.com/office/drawing/2014/main" id="{8590813E-08DE-4D4F-BB98-A2042D87D3A8}"/>
                </a:ext>
              </a:extLst>
            </p:cNvPr>
            <p:cNvSpPr>
              <a:spLocks noChangeArrowheads="1"/>
            </p:cNvSpPr>
            <p:nvPr/>
          </p:nvSpPr>
          <p:spPr bwMode="auto">
            <a:xfrm>
              <a:off x="2302" y="1928"/>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90" name="Group 18">
            <a:extLst>
              <a:ext uri="{FF2B5EF4-FFF2-40B4-BE49-F238E27FC236}">
                <a16:creationId xmlns:a16="http://schemas.microsoft.com/office/drawing/2014/main" id="{D754B796-8171-1B43-B488-397110E380EB}"/>
              </a:ext>
            </a:extLst>
          </p:cNvPr>
          <p:cNvGrpSpPr>
            <a:grpSpLocks noChangeAspect="1"/>
          </p:cNvGrpSpPr>
          <p:nvPr/>
        </p:nvGrpSpPr>
        <p:grpSpPr bwMode="auto">
          <a:xfrm>
            <a:off x="3912645" y="4880277"/>
            <a:ext cx="495306" cy="219075"/>
            <a:chOff x="2204" y="1874"/>
            <a:chExt cx="312" cy="138"/>
          </a:xfrm>
        </p:grpSpPr>
        <p:sp>
          <p:nvSpPr>
            <p:cNvPr id="91" name="Freeform 19">
              <a:extLst>
                <a:ext uri="{FF2B5EF4-FFF2-40B4-BE49-F238E27FC236}">
                  <a16:creationId xmlns:a16="http://schemas.microsoft.com/office/drawing/2014/main" id="{6A722CC0-F6CB-8445-A12F-38E556EF5EF0}"/>
                </a:ext>
              </a:extLst>
            </p:cNvPr>
            <p:cNvSpPr>
              <a:spLocks/>
            </p:cNvSpPr>
            <p:nvPr/>
          </p:nvSpPr>
          <p:spPr bwMode="auto">
            <a:xfrm>
              <a:off x="2426" y="1922"/>
              <a:ext cx="90" cy="90"/>
            </a:xfrm>
            <a:custGeom>
              <a:avLst/>
              <a:gdLst>
                <a:gd name="T0" fmla="*/ 69 w 90"/>
                <a:gd name="T1" fmla="*/ 0 h 90"/>
                <a:gd name="T2" fmla="*/ 90 w 90"/>
                <a:gd name="T3" fmla="*/ 21 h 90"/>
                <a:gd name="T4" fmla="*/ 21 w 90"/>
                <a:gd name="T5" fmla="*/ 90 h 90"/>
                <a:gd name="T6" fmla="*/ 0 w 90"/>
                <a:gd name="T7" fmla="*/ 69 h 90"/>
                <a:gd name="T8" fmla="*/ 69 w 90"/>
                <a:gd name="T9" fmla="*/ 0 h 90"/>
              </a:gdLst>
              <a:ahLst/>
              <a:cxnLst>
                <a:cxn ang="0">
                  <a:pos x="T0" y="T1"/>
                </a:cxn>
                <a:cxn ang="0">
                  <a:pos x="T2" y="T3"/>
                </a:cxn>
                <a:cxn ang="0">
                  <a:pos x="T4" y="T5"/>
                </a:cxn>
                <a:cxn ang="0">
                  <a:pos x="T6" y="T7"/>
                </a:cxn>
                <a:cxn ang="0">
                  <a:pos x="T8" y="T9"/>
                </a:cxn>
              </a:cxnLst>
              <a:rect l="0" t="0" r="r" b="b"/>
              <a:pathLst>
                <a:path w="90" h="90">
                  <a:moveTo>
                    <a:pt x="69" y="0"/>
                  </a:moveTo>
                  <a:lnTo>
                    <a:pt x="90" y="21"/>
                  </a:lnTo>
                  <a:lnTo>
                    <a:pt x="21" y="90"/>
                  </a:lnTo>
                  <a:lnTo>
                    <a:pt x="0" y="69"/>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2" name="Freeform 20">
              <a:extLst>
                <a:ext uri="{FF2B5EF4-FFF2-40B4-BE49-F238E27FC236}">
                  <a16:creationId xmlns:a16="http://schemas.microsoft.com/office/drawing/2014/main" id="{31057DEB-F1EE-394F-B3C2-D88E24608636}"/>
                </a:ext>
              </a:extLst>
            </p:cNvPr>
            <p:cNvSpPr>
              <a:spLocks/>
            </p:cNvSpPr>
            <p:nvPr/>
          </p:nvSpPr>
          <p:spPr bwMode="auto">
            <a:xfrm>
              <a:off x="2426" y="1874"/>
              <a:ext cx="90" cy="90"/>
            </a:xfrm>
            <a:custGeom>
              <a:avLst/>
              <a:gdLst>
                <a:gd name="T0" fmla="*/ 90 w 90"/>
                <a:gd name="T1" fmla="*/ 69 h 90"/>
                <a:gd name="T2" fmla="*/ 69 w 90"/>
                <a:gd name="T3" fmla="*/ 90 h 90"/>
                <a:gd name="T4" fmla="*/ 0 w 90"/>
                <a:gd name="T5" fmla="*/ 21 h 90"/>
                <a:gd name="T6" fmla="*/ 21 w 90"/>
                <a:gd name="T7" fmla="*/ 0 h 90"/>
                <a:gd name="T8" fmla="*/ 90 w 90"/>
                <a:gd name="T9" fmla="*/ 69 h 90"/>
              </a:gdLst>
              <a:ahLst/>
              <a:cxnLst>
                <a:cxn ang="0">
                  <a:pos x="T0" y="T1"/>
                </a:cxn>
                <a:cxn ang="0">
                  <a:pos x="T2" y="T3"/>
                </a:cxn>
                <a:cxn ang="0">
                  <a:pos x="T4" y="T5"/>
                </a:cxn>
                <a:cxn ang="0">
                  <a:pos x="T6" y="T7"/>
                </a:cxn>
                <a:cxn ang="0">
                  <a:pos x="T8" y="T9"/>
                </a:cxn>
              </a:cxnLst>
              <a:rect l="0" t="0" r="r" b="b"/>
              <a:pathLst>
                <a:path w="90" h="90">
                  <a:moveTo>
                    <a:pt x="90" y="69"/>
                  </a:moveTo>
                  <a:lnTo>
                    <a:pt x="69" y="90"/>
                  </a:lnTo>
                  <a:lnTo>
                    <a:pt x="0" y="21"/>
                  </a:lnTo>
                  <a:lnTo>
                    <a:pt x="21" y="0"/>
                  </a:lnTo>
                  <a:lnTo>
                    <a:pt x="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3" name="Freeform 21">
              <a:extLst>
                <a:ext uri="{FF2B5EF4-FFF2-40B4-BE49-F238E27FC236}">
                  <a16:creationId xmlns:a16="http://schemas.microsoft.com/office/drawing/2014/main" id="{9F983FDA-2275-CE44-AC2E-046FDD615FAA}"/>
                </a:ext>
              </a:extLst>
            </p:cNvPr>
            <p:cNvSpPr>
              <a:spLocks/>
            </p:cNvSpPr>
            <p:nvPr/>
          </p:nvSpPr>
          <p:spPr bwMode="auto">
            <a:xfrm>
              <a:off x="2204" y="1922"/>
              <a:ext cx="90" cy="90"/>
            </a:xfrm>
            <a:custGeom>
              <a:avLst/>
              <a:gdLst>
                <a:gd name="T0" fmla="*/ 21 w 90"/>
                <a:gd name="T1" fmla="*/ 0 h 90"/>
                <a:gd name="T2" fmla="*/ 0 w 90"/>
                <a:gd name="T3" fmla="*/ 21 h 90"/>
                <a:gd name="T4" fmla="*/ 69 w 90"/>
                <a:gd name="T5" fmla="*/ 90 h 90"/>
                <a:gd name="T6" fmla="*/ 90 w 90"/>
                <a:gd name="T7" fmla="*/ 69 h 90"/>
                <a:gd name="T8" fmla="*/ 21 w 90"/>
                <a:gd name="T9" fmla="*/ 0 h 90"/>
              </a:gdLst>
              <a:ahLst/>
              <a:cxnLst>
                <a:cxn ang="0">
                  <a:pos x="T0" y="T1"/>
                </a:cxn>
                <a:cxn ang="0">
                  <a:pos x="T2" y="T3"/>
                </a:cxn>
                <a:cxn ang="0">
                  <a:pos x="T4" y="T5"/>
                </a:cxn>
                <a:cxn ang="0">
                  <a:pos x="T6" y="T7"/>
                </a:cxn>
                <a:cxn ang="0">
                  <a:pos x="T8" y="T9"/>
                </a:cxn>
              </a:cxnLst>
              <a:rect l="0" t="0" r="r" b="b"/>
              <a:pathLst>
                <a:path w="90" h="90">
                  <a:moveTo>
                    <a:pt x="21" y="0"/>
                  </a:moveTo>
                  <a:lnTo>
                    <a:pt x="0" y="21"/>
                  </a:lnTo>
                  <a:lnTo>
                    <a:pt x="69" y="90"/>
                  </a:lnTo>
                  <a:lnTo>
                    <a:pt x="90" y="69"/>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4" name="Freeform 22">
              <a:extLst>
                <a:ext uri="{FF2B5EF4-FFF2-40B4-BE49-F238E27FC236}">
                  <a16:creationId xmlns:a16="http://schemas.microsoft.com/office/drawing/2014/main" id="{F6536A18-A42B-314A-B6A5-E04530D96643}"/>
                </a:ext>
              </a:extLst>
            </p:cNvPr>
            <p:cNvSpPr>
              <a:spLocks/>
            </p:cNvSpPr>
            <p:nvPr/>
          </p:nvSpPr>
          <p:spPr bwMode="auto">
            <a:xfrm>
              <a:off x="2204" y="1874"/>
              <a:ext cx="90" cy="90"/>
            </a:xfrm>
            <a:custGeom>
              <a:avLst/>
              <a:gdLst>
                <a:gd name="T0" fmla="*/ 0 w 90"/>
                <a:gd name="T1" fmla="*/ 69 h 90"/>
                <a:gd name="T2" fmla="*/ 21 w 90"/>
                <a:gd name="T3" fmla="*/ 90 h 90"/>
                <a:gd name="T4" fmla="*/ 90 w 90"/>
                <a:gd name="T5" fmla="*/ 21 h 90"/>
                <a:gd name="T6" fmla="*/ 69 w 90"/>
                <a:gd name="T7" fmla="*/ 0 h 90"/>
                <a:gd name="T8" fmla="*/ 0 w 90"/>
                <a:gd name="T9" fmla="*/ 69 h 90"/>
              </a:gdLst>
              <a:ahLst/>
              <a:cxnLst>
                <a:cxn ang="0">
                  <a:pos x="T0" y="T1"/>
                </a:cxn>
                <a:cxn ang="0">
                  <a:pos x="T2" y="T3"/>
                </a:cxn>
                <a:cxn ang="0">
                  <a:pos x="T4" y="T5"/>
                </a:cxn>
                <a:cxn ang="0">
                  <a:pos x="T6" y="T7"/>
                </a:cxn>
                <a:cxn ang="0">
                  <a:pos x="T8" y="T9"/>
                </a:cxn>
              </a:cxnLst>
              <a:rect l="0" t="0" r="r" b="b"/>
              <a:pathLst>
                <a:path w="90" h="90">
                  <a:moveTo>
                    <a:pt x="0" y="69"/>
                  </a:moveTo>
                  <a:lnTo>
                    <a:pt x="21" y="90"/>
                  </a:lnTo>
                  <a:lnTo>
                    <a:pt x="90" y="21"/>
                  </a:lnTo>
                  <a:lnTo>
                    <a:pt x="69"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5" name="Oval 23">
              <a:extLst>
                <a:ext uri="{FF2B5EF4-FFF2-40B4-BE49-F238E27FC236}">
                  <a16:creationId xmlns:a16="http://schemas.microsoft.com/office/drawing/2014/main" id="{7125E15A-57A1-0442-8EFE-5E7E3A8FD4A3}"/>
                </a:ext>
              </a:extLst>
            </p:cNvPr>
            <p:cNvSpPr>
              <a:spLocks noChangeArrowheads="1"/>
            </p:cNvSpPr>
            <p:nvPr/>
          </p:nvSpPr>
          <p:spPr bwMode="auto">
            <a:xfrm>
              <a:off x="2345" y="1928"/>
              <a:ext cx="30"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6" name="Oval 24">
              <a:extLst>
                <a:ext uri="{FF2B5EF4-FFF2-40B4-BE49-F238E27FC236}">
                  <a16:creationId xmlns:a16="http://schemas.microsoft.com/office/drawing/2014/main" id="{3E835FB1-AA7B-7940-95E4-62CDE4B684AE}"/>
                </a:ext>
              </a:extLst>
            </p:cNvPr>
            <p:cNvSpPr>
              <a:spLocks noChangeArrowheads="1"/>
            </p:cNvSpPr>
            <p:nvPr/>
          </p:nvSpPr>
          <p:spPr bwMode="auto">
            <a:xfrm>
              <a:off x="2389" y="1928"/>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7" name="Oval 25">
              <a:extLst>
                <a:ext uri="{FF2B5EF4-FFF2-40B4-BE49-F238E27FC236}">
                  <a16:creationId xmlns:a16="http://schemas.microsoft.com/office/drawing/2014/main" id="{F56F7323-1B14-5142-AA77-8B14B8B45F98}"/>
                </a:ext>
              </a:extLst>
            </p:cNvPr>
            <p:cNvSpPr>
              <a:spLocks noChangeArrowheads="1"/>
            </p:cNvSpPr>
            <p:nvPr/>
          </p:nvSpPr>
          <p:spPr bwMode="auto">
            <a:xfrm>
              <a:off x="2302" y="1928"/>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98" name="Title 1">
            <a:extLst>
              <a:ext uri="{FF2B5EF4-FFF2-40B4-BE49-F238E27FC236}">
                <a16:creationId xmlns:a16="http://schemas.microsoft.com/office/drawing/2014/main" id="{DC5A9938-83B8-7C4A-B93A-8937EA0A301F}"/>
              </a:ext>
            </a:extLst>
          </p:cNvPr>
          <p:cNvSpPr txBox="1">
            <a:spLocks/>
          </p:cNvSpPr>
          <p:nvPr/>
        </p:nvSpPr>
        <p:spPr>
          <a:xfrm>
            <a:off x="119920" y="89504"/>
            <a:ext cx="12072079" cy="754061"/>
          </a:xfrm>
          <a:prstGeom prst="rect">
            <a:avLst/>
          </a:prstGeom>
        </p:spPr>
        <p:txBody>
          <a:bodyPr vert="horz" wrap="square" lIns="0" tIns="0" rIns="0" bIns="0" rtlCol="0" anchor="t">
            <a:noAutofit/>
          </a:bodyPr>
          <a:lstStyle>
            <a:lvl1pPr algn="l" defTabSz="914367" rtl="0" eaLnBrk="1" latinLnBrk="0" hangingPunct="1">
              <a:lnSpc>
                <a:spcPct val="90000"/>
              </a:lnSpc>
              <a:spcBef>
                <a:spcPct val="0"/>
              </a:spcBef>
              <a:buNone/>
              <a:defRPr lang="en-US" sz="3137" b="0" kern="1200" cap="none" spc="-98" baseline="0">
                <a:ln w="3175">
                  <a:noFill/>
                </a:ln>
                <a:solidFill>
                  <a:srgbClr val="000000"/>
                </a:solidFill>
                <a:effectLst/>
                <a:latin typeface="+mj-lt"/>
                <a:ea typeface="+mn-ea"/>
                <a:cs typeface="Segoe UI" pitchFamily="34" charset="0"/>
              </a:defRPr>
            </a:lvl1pPr>
          </a:lstStyle>
          <a:p>
            <a:pPr lvl="0">
              <a:defRPr/>
            </a:pPr>
            <a:r>
              <a:rPr kumimoji="0" lang="en-US" sz="3137" b="0" i="0" u="none" strike="noStrike" kern="1200" cap="none" spc="-98" normalizeH="0" baseline="0" noProof="0" dirty="0">
                <a:ln w="3175">
                  <a:noFill/>
                </a:ln>
                <a:solidFill>
                  <a:srgbClr val="000000"/>
                </a:solidFill>
                <a:effectLst/>
                <a:uLnTx/>
                <a:uFillTx/>
                <a:latin typeface="Segoe UI Semibold"/>
                <a:ea typeface="+mn-ea"/>
                <a:cs typeface="Segoe UI" pitchFamily="34" charset="0"/>
              </a:rPr>
              <a:t>Certify once, </a:t>
            </a:r>
            <a:r>
              <a:rPr lang="en-US" dirty="0"/>
              <a:t>run on-premises and in the cloud with Compatibility Certification</a:t>
            </a:r>
            <a:endParaRPr kumimoji="0" lang="en-US" sz="3137" b="0" i="0" u="none" strike="noStrike" kern="1200" cap="none" spc="-98" normalizeH="0" baseline="0" noProof="0" dirty="0">
              <a:ln w="3175">
                <a:noFill/>
              </a:ln>
              <a:solidFill>
                <a:srgbClr val="000000"/>
              </a:solidFill>
              <a:effectLst/>
              <a:uLnTx/>
              <a:uFillTx/>
              <a:latin typeface="Segoe UI Semibold"/>
              <a:ea typeface="+mn-ea"/>
              <a:cs typeface="Segoe UI" pitchFamily="34" charset="0"/>
            </a:endParaRPr>
          </a:p>
        </p:txBody>
      </p:sp>
      <p:sp>
        <p:nvSpPr>
          <p:cNvPr id="99" name="Text Placeholder 3">
            <a:extLst>
              <a:ext uri="{FF2B5EF4-FFF2-40B4-BE49-F238E27FC236}">
                <a16:creationId xmlns:a16="http://schemas.microsoft.com/office/drawing/2014/main" id="{6A090C94-DE1D-F242-B4E7-82C55249B1BA}"/>
              </a:ext>
            </a:extLst>
          </p:cNvPr>
          <p:cNvSpPr txBox="1">
            <a:spLocks/>
          </p:cNvSpPr>
          <p:nvPr/>
        </p:nvSpPr>
        <p:spPr>
          <a:xfrm>
            <a:off x="446087" y="973239"/>
            <a:ext cx="10456259" cy="492443"/>
          </a:xfrm>
          <a:prstGeom prst="rect">
            <a:avLst/>
          </a:prstGeom>
        </p:spPr>
        <p:txBody>
          <a:bodyPr vert="horz" wrap="square" lIns="0" tIns="0" rIns="0" bIns="0" rtlCol="0">
            <a:spAutoFit/>
          </a:bodyPr>
          <a:lst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0">
              <a:lnSpc>
                <a:spcPct val="100000"/>
              </a:lnSpc>
              <a:defRPr/>
            </a:pPr>
            <a:r>
              <a:rPr lang="en-US" sz="1600" dirty="0">
                <a:solidFill>
                  <a:srgbClr val="0078D4"/>
                </a:solidFill>
                <a:latin typeface="Segoe UI Semibold"/>
              </a:rPr>
              <a:t>Upgrade &amp; modernize your SQL Server database on-premises, in the cloud and on the edge with Compatibility Certification that eliminates risks of application compatibility </a:t>
            </a:r>
          </a:p>
        </p:txBody>
      </p:sp>
      <p:grpSp>
        <p:nvGrpSpPr>
          <p:cNvPr id="39" name="Group 46">
            <a:extLst>
              <a:ext uri="{FF2B5EF4-FFF2-40B4-BE49-F238E27FC236}">
                <a16:creationId xmlns:a16="http://schemas.microsoft.com/office/drawing/2014/main" id="{0CA5A8C1-4593-EC41-9609-7B4A24E8ECE1}"/>
              </a:ext>
            </a:extLst>
          </p:cNvPr>
          <p:cNvGrpSpPr>
            <a:grpSpLocks noChangeAspect="1"/>
          </p:cNvGrpSpPr>
          <p:nvPr/>
        </p:nvGrpSpPr>
        <p:grpSpPr bwMode="auto">
          <a:xfrm>
            <a:off x="6592656" y="4194990"/>
            <a:ext cx="296635" cy="296635"/>
            <a:chOff x="2812" y="999"/>
            <a:chExt cx="312" cy="312"/>
          </a:xfrm>
        </p:grpSpPr>
        <p:sp>
          <p:nvSpPr>
            <p:cNvPr id="40" name="Freeform 47">
              <a:extLst>
                <a:ext uri="{FF2B5EF4-FFF2-40B4-BE49-F238E27FC236}">
                  <a16:creationId xmlns:a16="http://schemas.microsoft.com/office/drawing/2014/main" id="{1286AF7F-DDBB-4749-9FB2-DE8718C62192}"/>
                </a:ext>
              </a:extLst>
            </p:cNvPr>
            <p:cNvSpPr>
              <a:spLocks/>
            </p:cNvSpPr>
            <p:nvPr/>
          </p:nvSpPr>
          <p:spPr bwMode="auto">
            <a:xfrm>
              <a:off x="2812" y="999"/>
              <a:ext cx="312" cy="312"/>
            </a:xfrm>
            <a:custGeom>
              <a:avLst/>
              <a:gdLst>
                <a:gd name="T0" fmla="*/ 682 w 1365"/>
                <a:gd name="T1" fmla="*/ 1365 h 1365"/>
                <a:gd name="T2" fmla="*/ 0 w 1365"/>
                <a:gd name="T3" fmla="*/ 683 h 1365"/>
                <a:gd name="T4" fmla="*/ 682 w 1365"/>
                <a:gd name="T5" fmla="*/ 0 h 1365"/>
                <a:gd name="T6" fmla="*/ 682 w 1365"/>
                <a:gd name="T7" fmla="*/ 128 h 1365"/>
                <a:gd name="T8" fmla="*/ 128 w 1365"/>
                <a:gd name="T9" fmla="*/ 683 h 1365"/>
                <a:gd name="T10" fmla="*/ 682 w 1365"/>
                <a:gd name="T11" fmla="*/ 1237 h 1365"/>
                <a:gd name="T12" fmla="*/ 1237 w 1365"/>
                <a:gd name="T13" fmla="*/ 683 h 1365"/>
                <a:gd name="T14" fmla="*/ 1365 w 1365"/>
                <a:gd name="T15" fmla="*/ 683 h 1365"/>
                <a:gd name="T16" fmla="*/ 682 w 1365"/>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365">
                  <a:moveTo>
                    <a:pt x="682" y="1365"/>
                  </a:moveTo>
                  <a:cubicBezTo>
                    <a:pt x="306" y="1365"/>
                    <a:pt x="0" y="1059"/>
                    <a:pt x="0" y="683"/>
                  </a:cubicBezTo>
                  <a:cubicBezTo>
                    <a:pt x="0" y="306"/>
                    <a:pt x="306" y="0"/>
                    <a:pt x="682" y="0"/>
                  </a:cubicBezTo>
                  <a:cubicBezTo>
                    <a:pt x="682" y="128"/>
                    <a:pt x="682" y="128"/>
                    <a:pt x="682" y="128"/>
                  </a:cubicBezTo>
                  <a:cubicBezTo>
                    <a:pt x="377" y="128"/>
                    <a:pt x="128" y="377"/>
                    <a:pt x="128" y="683"/>
                  </a:cubicBezTo>
                  <a:cubicBezTo>
                    <a:pt x="128" y="988"/>
                    <a:pt x="377" y="1237"/>
                    <a:pt x="682" y="1237"/>
                  </a:cubicBezTo>
                  <a:cubicBezTo>
                    <a:pt x="988" y="1237"/>
                    <a:pt x="1237" y="988"/>
                    <a:pt x="1237" y="683"/>
                  </a:cubicBezTo>
                  <a:cubicBezTo>
                    <a:pt x="1365" y="683"/>
                    <a:pt x="1365" y="683"/>
                    <a:pt x="1365" y="683"/>
                  </a:cubicBezTo>
                  <a:cubicBezTo>
                    <a:pt x="1365" y="1059"/>
                    <a:pt x="1058" y="1365"/>
                    <a:pt x="682" y="136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1" name="Freeform 48">
              <a:extLst>
                <a:ext uri="{FF2B5EF4-FFF2-40B4-BE49-F238E27FC236}">
                  <a16:creationId xmlns:a16="http://schemas.microsoft.com/office/drawing/2014/main" id="{C747C01B-CDD4-2740-9260-55538A8646F6}"/>
                </a:ext>
              </a:extLst>
            </p:cNvPr>
            <p:cNvSpPr>
              <a:spLocks/>
            </p:cNvSpPr>
            <p:nvPr/>
          </p:nvSpPr>
          <p:spPr bwMode="auto">
            <a:xfrm>
              <a:off x="2947" y="1068"/>
              <a:ext cx="135" cy="135"/>
            </a:xfrm>
            <a:custGeom>
              <a:avLst/>
              <a:gdLst>
                <a:gd name="T0" fmla="*/ 0 w 135"/>
                <a:gd name="T1" fmla="*/ 115 h 135"/>
                <a:gd name="T2" fmla="*/ 20 w 135"/>
                <a:gd name="T3" fmla="*/ 135 h 135"/>
                <a:gd name="T4" fmla="*/ 135 w 135"/>
                <a:gd name="T5" fmla="*/ 21 h 135"/>
                <a:gd name="T6" fmla="*/ 115 w 135"/>
                <a:gd name="T7" fmla="*/ 0 h 135"/>
                <a:gd name="T8" fmla="*/ 0 w 135"/>
                <a:gd name="T9" fmla="*/ 115 h 135"/>
              </a:gdLst>
              <a:ahLst/>
              <a:cxnLst>
                <a:cxn ang="0">
                  <a:pos x="T0" y="T1"/>
                </a:cxn>
                <a:cxn ang="0">
                  <a:pos x="T2" y="T3"/>
                </a:cxn>
                <a:cxn ang="0">
                  <a:pos x="T4" y="T5"/>
                </a:cxn>
                <a:cxn ang="0">
                  <a:pos x="T6" y="T7"/>
                </a:cxn>
                <a:cxn ang="0">
                  <a:pos x="T8" y="T9"/>
                </a:cxn>
              </a:cxnLst>
              <a:rect l="0" t="0" r="r" b="b"/>
              <a:pathLst>
                <a:path w="135" h="135">
                  <a:moveTo>
                    <a:pt x="0" y="115"/>
                  </a:moveTo>
                  <a:lnTo>
                    <a:pt x="20" y="135"/>
                  </a:lnTo>
                  <a:lnTo>
                    <a:pt x="135" y="21"/>
                  </a:lnTo>
                  <a:lnTo>
                    <a:pt x="115" y="0"/>
                  </a:lnTo>
                  <a:lnTo>
                    <a:pt x="0" y="1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2" name="Freeform 49">
              <a:extLst>
                <a:ext uri="{FF2B5EF4-FFF2-40B4-BE49-F238E27FC236}">
                  <a16:creationId xmlns:a16="http://schemas.microsoft.com/office/drawing/2014/main" id="{1ADFDC15-1649-3B48-A8A3-EDA820E39F11}"/>
                </a:ext>
              </a:extLst>
            </p:cNvPr>
            <p:cNvSpPr>
              <a:spLocks/>
            </p:cNvSpPr>
            <p:nvPr/>
          </p:nvSpPr>
          <p:spPr bwMode="auto">
            <a:xfrm>
              <a:off x="2902" y="1117"/>
              <a:ext cx="86" cy="86"/>
            </a:xfrm>
            <a:custGeom>
              <a:avLst/>
              <a:gdLst>
                <a:gd name="T0" fmla="*/ 65 w 86"/>
                <a:gd name="T1" fmla="*/ 86 h 86"/>
                <a:gd name="T2" fmla="*/ 86 w 86"/>
                <a:gd name="T3" fmla="*/ 65 h 86"/>
                <a:gd name="T4" fmla="*/ 20 w 86"/>
                <a:gd name="T5" fmla="*/ 0 h 86"/>
                <a:gd name="T6" fmla="*/ 0 w 86"/>
                <a:gd name="T7" fmla="*/ 21 h 86"/>
                <a:gd name="T8" fmla="*/ 65 w 86"/>
                <a:gd name="T9" fmla="*/ 86 h 86"/>
              </a:gdLst>
              <a:ahLst/>
              <a:cxnLst>
                <a:cxn ang="0">
                  <a:pos x="T0" y="T1"/>
                </a:cxn>
                <a:cxn ang="0">
                  <a:pos x="T2" y="T3"/>
                </a:cxn>
                <a:cxn ang="0">
                  <a:pos x="T4" y="T5"/>
                </a:cxn>
                <a:cxn ang="0">
                  <a:pos x="T6" y="T7"/>
                </a:cxn>
                <a:cxn ang="0">
                  <a:pos x="T8" y="T9"/>
                </a:cxn>
              </a:cxnLst>
              <a:rect l="0" t="0" r="r" b="b"/>
              <a:pathLst>
                <a:path w="86" h="86">
                  <a:moveTo>
                    <a:pt x="65" y="86"/>
                  </a:moveTo>
                  <a:lnTo>
                    <a:pt x="86" y="65"/>
                  </a:lnTo>
                  <a:lnTo>
                    <a:pt x="20" y="0"/>
                  </a:lnTo>
                  <a:lnTo>
                    <a:pt x="0" y="21"/>
                  </a:lnTo>
                  <a:lnTo>
                    <a:pt x="65" y="8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43" name="Group 60">
            <a:extLst>
              <a:ext uri="{FF2B5EF4-FFF2-40B4-BE49-F238E27FC236}">
                <a16:creationId xmlns:a16="http://schemas.microsoft.com/office/drawing/2014/main" id="{2BF5DFA6-0F90-CC4B-8C48-031C02AA66D0}"/>
              </a:ext>
            </a:extLst>
          </p:cNvPr>
          <p:cNvGrpSpPr>
            <a:grpSpLocks noChangeAspect="1"/>
          </p:cNvGrpSpPr>
          <p:nvPr/>
        </p:nvGrpSpPr>
        <p:grpSpPr bwMode="auto">
          <a:xfrm>
            <a:off x="6566785" y="3149345"/>
            <a:ext cx="282575" cy="403225"/>
            <a:chOff x="4184" y="801"/>
            <a:chExt cx="178" cy="254"/>
          </a:xfrm>
        </p:grpSpPr>
        <p:sp>
          <p:nvSpPr>
            <p:cNvPr id="44" name="Freeform 61">
              <a:extLst>
                <a:ext uri="{FF2B5EF4-FFF2-40B4-BE49-F238E27FC236}">
                  <a16:creationId xmlns:a16="http://schemas.microsoft.com/office/drawing/2014/main" id="{C313AA61-238F-584E-92F4-887E58312388}"/>
                </a:ext>
              </a:extLst>
            </p:cNvPr>
            <p:cNvSpPr>
              <a:spLocks/>
            </p:cNvSpPr>
            <p:nvPr/>
          </p:nvSpPr>
          <p:spPr bwMode="auto">
            <a:xfrm>
              <a:off x="4229" y="980"/>
              <a:ext cx="86" cy="75"/>
            </a:xfrm>
            <a:custGeom>
              <a:avLst/>
              <a:gdLst>
                <a:gd name="T0" fmla="*/ 105 w 139"/>
                <a:gd name="T1" fmla="*/ 17 h 121"/>
                <a:gd name="T2" fmla="*/ 105 w 139"/>
                <a:gd name="T3" fmla="*/ 17 h 121"/>
                <a:gd name="T4" fmla="*/ 70 w 139"/>
                <a:gd name="T5" fmla="*/ 24 h 121"/>
                <a:gd name="T6" fmla="*/ 35 w 139"/>
                <a:gd name="T7" fmla="*/ 17 h 121"/>
                <a:gd name="T8" fmla="*/ 10 w 139"/>
                <a:gd name="T9" fmla="*/ 1 h 121"/>
                <a:gd name="T10" fmla="*/ 0 w 139"/>
                <a:gd name="T11" fmla="*/ 0 h 121"/>
                <a:gd name="T12" fmla="*/ 0 w 139"/>
                <a:gd name="T13" fmla="*/ 121 h 121"/>
                <a:gd name="T14" fmla="*/ 70 w 139"/>
                <a:gd name="T15" fmla="*/ 86 h 121"/>
                <a:gd name="T16" fmla="*/ 139 w 139"/>
                <a:gd name="T17" fmla="*/ 121 h 121"/>
                <a:gd name="T18" fmla="*/ 139 w 139"/>
                <a:gd name="T19" fmla="*/ 0 h 121"/>
                <a:gd name="T20" fmla="*/ 129 w 139"/>
                <a:gd name="T21" fmla="*/ 1 h 121"/>
                <a:gd name="T22" fmla="*/ 105 w 139"/>
                <a:gd name="T23"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21">
                  <a:moveTo>
                    <a:pt x="105" y="17"/>
                  </a:moveTo>
                  <a:lnTo>
                    <a:pt x="105" y="17"/>
                  </a:lnTo>
                  <a:cubicBezTo>
                    <a:pt x="94" y="22"/>
                    <a:pt x="82" y="24"/>
                    <a:pt x="70" y="24"/>
                  </a:cubicBezTo>
                  <a:cubicBezTo>
                    <a:pt x="58" y="24"/>
                    <a:pt x="46" y="22"/>
                    <a:pt x="35" y="17"/>
                  </a:cubicBezTo>
                  <a:cubicBezTo>
                    <a:pt x="26" y="13"/>
                    <a:pt x="17" y="8"/>
                    <a:pt x="10" y="1"/>
                  </a:cubicBezTo>
                  <a:cubicBezTo>
                    <a:pt x="7" y="1"/>
                    <a:pt x="3" y="0"/>
                    <a:pt x="0" y="0"/>
                  </a:cubicBezTo>
                  <a:lnTo>
                    <a:pt x="0" y="121"/>
                  </a:lnTo>
                  <a:lnTo>
                    <a:pt x="70" y="86"/>
                  </a:lnTo>
                  <a:lnTo>
                    <a:pt x="139" y="121"/>
                  </a:lnTo>
                  <a:lnTo>
                    <a:pt x="139" y="0"/>
                  </a:lnTo>
                  <a:cubicBezTo>
                    <a:pt x="136" y="0"/>
                    <a:pt x="133" y="1"/>
                    <a:pt x="129" y="1"/>
                  </a:cubicBezTo>
                  <a:cubicBezTo>
                    <a:pt x="122" y="8"/>
                    <a:pt x="114" y="13"/>
                    <a:pt x="105" y="1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5" name="Freeform 62">
              <a:extLst>
                <a:ext uri="{FF2B5EF4-FFF2-40B4-BE49-F238E27FC236}">
                  <a16:creationId xmlns:a16="http://schemas.microsoft.com/office/drawing/2014/main" id="{F191122E-2D6E-C843-823D-AE42C5E4C7E7}"/>
                </a:ext>
              </a:extLst>
            </p:cNvPr>
            <p:cNvSpPr>
              <a:spLocks/>
            </p:cNvSpPr>
            <p:nvPr/>
          </p:nvSpPr>
          <p:spPr bwMode="auto">
            <a:xfrm>
              <a:off x="4229" y="847"/>
              <a:ext cx="86" cy="86"/>
            </a:xfrm>
            <a:custGeom>
              <a:avLst/>
              <a:gdLst>
                <a:gd name="T0" fmla="*/ 21 w 139"/>
                <a:gd name="T1" fmla="*/ 119 h 139"/>
                <a:gd name="T2" fmla="*/ 21 w 139"/>
                <a:gd name="T3" fmla="*/ 119 h 139"/>
                <a:gd name="T4" fmla="*/ 43 w 139"/>
                <a:gd name="T5" fmla="*/ 133 h 139"/>
                <a:gd name="T6" fmla="*/ 70 w 139"/>
                <a:gd name="T7" fmla="*/ 139 h 139"/>
                <a:gd name="T8" fmla="*/ 97 w 139"/>
                <a:gd name="T9" fmla="*/ 133 h 139"/>
                <a:gd name="T10" fmla="*/ 119 w 139"/>
                <a:gd name="T11" fmla="*/ 119 h 139"/>
                <a:gd name="T12" fmla="*/ 134 w 139"/>
                <a:gd name="T13" fmla="*/ 96 h 139"/>
                <a:gd name="T14" fmla="*/ 139 w 139"/>
                <a:gd name="T15" fmla="*/ 69 h 139"/>
                <a:gd name="T16" fmla="*/ 134 w 139"/>
                <a:gd name="T17" fmla="*/ 42 h 139"/>
                <a:gd name="T18" fmla="*/ 119 w 139"/>
                <a:gd name="T19" fmla="*/ 20 h 139"/>
                <a:gd name="T20" fmla="*/ 97 w 139"/>
                <a:gd name="T21" fmla="*/ 5 h 139"/>
                <a:gd name="T22" fmla="*/ 70 w 139"/>
                <a:gd name="T23" fmla="*/ 0 h 139"/>
                <a:gd name="T24" fmla="*/ 43 w 139"/>
                <a:gd name="T25" fmla="*/ 5 h 139"/>
                <a:gd name="T26" fmla="*/ 21 w 139"/>
                <a:gd name="T27" fmla="*/ 20 h 139"/>
                <a:gd name="T28" fmla="*/ 6 w 139"/>
                <a:gd name="T29" fmla="*/ 42 h 139"/>
                <a:gd name="T30" fmla="*/ 0 w 139"/>
                <a:gd name="T31" fmla="*/ 69 h 139"/>
                <a:gd name="T32" fmla="*/ 6 w 139"/>
                <a:gd name="T33" fmla="*/ 96 h 139"/>
                <a:gd name="T34" fmla="*/ 21 w 139"/>
                <a:gd name="T35" fmla="*/ 11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9" h="139">
                  <a:moveTo>
                    <a:pt x="21" y="119"/>
                  </a:moveTo>
                  <a:lnTo>
                    <a:pt x="21" y="119"/>
                  </a:lnTo>
                  <a:cubicBezTo>
                    <a:pt x="27" y="125"/>
                    <a:pt x="34" y="130"/>
                    <a:pt x="43" y="133"/>
                  </a:cubicBezTo>
                  <a:cubicBezTo>
                    <a:pt x="51" y="137"/>
                    <a:pt x="60" y="139"/>
                    <a:pt x="70" y="139"/>
                  </a:cubicBezTo>
                  <a:cubicBezTo>
                    <a:pt x="79" y="139"/>
                    <a:pt x="88" y="137"/>
                    <a:pt x="97" y="133"/>
                  </a:cubicBezTo>
                  <a:cubicBezTo>
                    <a:pt x="105" y="130"/>
                    <a:pt x="113" y="125"/>
                    <a:pt x="119" y="119"/>
                  </a:cubicBezTo>
                  <a:cubicBezTo>
                    <a:pt x="125" y="112"/>
                    <a:pt x="130" y="105"/>
                    <a:pt x="134" y="96"/>
                  </a:cubicBezTo>
                  <a:cubicBezTo>
                    <a:pt x="138" y="88"/>
                    <a:pt x="139" y="79"/>
                    <a:pt x="139" y="69"/>
                  </a:cubicBezTo>
                  <a:cubicBezTo>
                    <a:pt x="139" y="60"/>
                    <a:pt x="138" y="51"/>
                    <a:pt x="134" y="42"/>
                  </a:cubicBezTo>
                  <a:cubicBezTo>
                    <a:pt x="130" y="34"/>
                    <a:pt x="125" y="26"/>
                    <a:pt x="119" y="20"/>
                  </a:cubicBezTo>
                  <a:cubicBezTo>
                    <a:pt x="113" y="14"/>
                    <a:pt x="105" y="9"/>
                    <a:pt x="97" y="5"/>
                  </a:cubicBezTo>
                  <a:cubicBezTo>
                    <a:pt x="88" y="2"/>
                    <a:pt x="79" y="0"/>
                    <a:pt x="70" y="0"/>
                  </a:cubicBezTo>
                  <a:cubicBezTo>
                    <a:pt x="60" y="0"/>
                    <a:pt x="51" y="2"/>
                    <a:pt x="43" y="5"/>
                  </a:cubicBezTo>
                  <a:cubicBezTo>
                    <a:pt x="34" y="9"/>
                    <a:pt x="27" y="14"/>
                    <a:pt x="21" y="20"/>
                  </a:cubicBezTo>
                  <a:cubicBezTo>
                    <a:pt x="14" y="26"/>
                    <a:pt x="9" y="34"/>
                    <a:pt x="6" y="42"/>
                  </a:cubicBezTo>
                  <a:cubicBezTo>
                    <a:pt x="2" y="51"/>
                    <a:pt x="0" y="60"/>
                    <a:pt x="0" y="69"/>
                  </a:cubicBezTo>
                  <a:cubicBezTo>
                    <a:pt x="0" y="79"/>
                    <a:pt x="2" y="88"/>
                    <a:pt x="6" y="96"/>
                  </a:cubicBezTo>
                  <a:cubicBezTo>
                    <a:pt x="9" y="105"/>
                    <a:pt x="14" y="112"/>
                    <a:pt x="21" y="119"/>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6" name="Freeform 63">
              <a:extLst>
                <a:ext uri="{FF2B5EF4-FFF2-40B4-BE49-F238E27FC236}">
                  <a16:creationId xmlns:a16="http://schemas.microsoft.com/office/drawing/2014/main" id="{B6972562-E82D-D747-8A36-21110DEAE4AE}"/>
                </a:ext>
              </a:extLst>
            </p:cNvPr>
            <p:cNvSpPr>
              <a:spLocks noEditPoints="1"/>
            </p:cNvSpPr>
            <p:nvPr/>
          </p:nvSpPr>
          <p:spPr bwMode="auto">
            <a:xfrm>
              <a:off x="4184" y="801"/>
              <a:ext cx="178" cy="177"/>
            </a:xfrm>
            <a:custGeom>
              <a:avLst/>
              <a:gdLst>
                <a:gd name="T0" fmla="*/ 226 w 286"/>
                <a:gd name="T1" fmla="*/ 179 h 286"/>
                <a:gd name="T2" fmla="*/ 177 w 286"/>
                <a:gd name="T3" fmla="*/ 229 h 286"/>
                <a:gd name="T4" fmla="*/ 105 w 286"/>
                <a:gd name="T5" fmla="*/ 229 h 286"/>
                <a:gd name="T6" fmla="*/ 55 w 286"/>
                <a:gd name="T7" fmla="*/ 179 h 286"/>
                <a:gd name="T8" fmla="*/ 55 w 286"/>
                <a:gd name="T9" fmla="*/ 107 h 286"/>
                <a:gd name="T10" fmla="*/ 105 w 286"/>
                <a:gd name="T11" fmla="*/ 58 h 286"/>
                <a:gd name="T12" fmla="*/ 177 w 286"/>
                <a:gd name="T13" fmla="*/ 58 h 286"/>
                <a:gd name="T14" fmla="*/ 226 w 286"/>
                <a:gd name="T15" fmla="*/ 107 h 286"/>
                <a:gd name="T16" fmla="*/ 226 w 286"/>
                <a:gd name="T17" fmla="*/ 179 h 286"/>
                <a:gd name="T18" fmla="*/ 281 w 286"/>
                <a:gd name="T19" fmla="*/ 119 h 286"/>
                <a:gd name="T20" fmla="*/ 259 w 286"/>
                <a:gd name="T21" fmla="*/ 93 h 286"/>
                <a:gd name="T22" fmla="*/ 255 w 286"/>
                <a:gd name="T23" fmla="*/ 65 h 286"/>
                <a:gd name="T24" fmla="*/ 222 w 286"/>
                <a:gd name="T25" fmla="*/ 32 h 286"/>
                <a:gd name="T26" fmla="*/ 192 w 286"/>
                <a:gd name="T27" fmla="*/ 28 h 286"/>
                <a:gd name="T28" fmla="*/ 165 w 286"/>
                <a:gd name="T29" fmla="*/ 5 h 286"/>
                <a:gd name="T30" fmla="*/ 117 w 286"/>
                <a:gd name="T31" fmla="*/ 5 h 286"/>
                <a:gd name="T32" fmla="*/ 97 w 286"/>
                <a:gd name="T33" fmla="*/ 18 h 286"/>
                <a:gd name="T34" fmla="*/ 84 w 286"/>
                <a:gd name="T35" fmla="*/ 27 h 286"/>
                <a:gd name="T36" fmla="*/ 49 w 286"/>
                <a:gd name="T37" fmla="*/ 38 h 286"/>
                <a:gd name="T38" fmla="*/ 27 w 286"/>
                <a:gd name="T39" fmla="*/ 65 h 286"/>
                <a:gd name="T40" fmla="*/ 23 w 286"/>
                <a:gd name="T41" fmla="*/ 96 h 286"/>
                <a:gd name="T42" fmla="*/ 5 w 286"/>
                <a:gd name="T43" fmla="*/ 119 h 286"/>
                <a:gd name="T44" fmla="*/ 5 w 286"/>
                <a:gd name="T45" fmla="*/ 167 h 286"/>
                <a:gd name="T46" fmla="*/ 23 w 286"/>
                <a:gd name="T47" fmla="*/ 191 h 286"/>
                <a:gd name="T48" fmla="*/ 27 w 286"/>
                <a:gd name="T49" fmla="*/ 225 h 286"/>
                <a:gd name="T50" fmla="*/ 40 w 286"/>
                <a:gd name="T51" fmla="*/ 245 h 286"/>
                <a:gd name="T52" fmla="*/ 60 w 286"/>
                <a:gd name="T53" fmla="*/ 258 h 286"/>
                <a:gd name="T54" fmla="*/ 72 w 286"/>
                <a:gd name="T55" fmla="*/ 262 h 286"/>
                <a:gd name="T56" fmla="*/ 92 w 286"/>
                <a:gd name="T57" fmla="*/ 262 h 286"/>
                <a:gd name="T58" fmla="*/ 101 w 286"/>
                <a:gd name="T59" fmla="*/ 272 h 286"/>
                <a:gd name="T60" fmla="*/ 141 w 286"/>
                <a:gd name="T61" fmla="*/ 286 h 286"/>
                <a:gd name="T62" fmla="*/ 185 w 286"/>
                <a:gd name="T63" fmla="*/ 268 h 286"/>
                <a:gd name="T64" fmla="*/ 198 w 286"/>
                <a:gd name="T65" fmla="*/ 263 h 286"/>
                <a:gd name="T66" fmla="*/ 222 w 286"/>
                <a:gd name="T67" fmla="*/ 258 h 286"/>
                <a:gd name="T68" fmla="*/ 241 w 286"/>
                <a:gd name="T69" fmla="*/ 245 h 286"/>
                <a:gd name="T70" fmla="*/ 260 w 286"/>
                <a:gd name="T71" fmla="*/ 201 h 286"/>
                <a:gd name="T72" fmla="*/ 268 w 286"/>
                <a:gd name="T73" fmla="*/ 187 h 286"/>
                <a:gd name="T74" fmla="*/ 281 w 286"/>
                <a:gd name="T75" fmla="*/ 167 h 286"/>
                <a:gd name="T76" fmla="*/ 281 w 286"/>
                <a:gd name="T77" fmla="*/ 119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6" h="286">
                  <a:moveTo>
                    <a:pt x="226" y="179"/>
                  </a:moveTo>
                  <a:lnTo>
                    <a:pt x="226" y="179"/>
                  </a:lnTo>
                  <a:cubicBezTo>
                    <a:pt x="221" y="191"/>
                    <a:pt x="215" y="200"/>
                    <a:pt x="206" y="209"/>
                  </a:cubicBezTo>
                  <a:cubicBezTo>
                    <a:pt x="198" y="217"/>
                    <a:pt x="188" y="224"/>
                    <a:pt x="177" y="229"/>
                  </a:cubicBezTo>
                  <a:cubicBezTo>
                    <a:pt x="166" y="234"/>
                    <a:pt x="154" y="236"/>
                    <a:pt x="141" y="236"/>
                  </a:cubicBezTo>
                  <a:cubicBezTo>
                    <a:pt x="128" y="236"/>
                    <a:pt x="116" y="234"/>
                    <a:pt x="105" y="229"/>
                  </a:cubicBezTo>
                  <a:cubicBezTo>
                    <a:pt x="93" y="224"/>
                    <a:pt x="84" y="217"/>
                    <a:pt x="75" y="209"/>
                  </a:cubicBezTo>
                  <a:cubicBezTo>
                    <a:pt x="67" y="200"/>
                    <a:pt x="60" y="191"/>
                    <a:pt x="55" y="179"/>
                  </a:cubicBezTo>
                  <a:cubicBezTo>
                    <a:pt x="50" y="168"/>
                    <a:pt x="48" y="156"/>
                    <a:pt x="48" y="143"/>
                  </a:cubicBezTo>
                  <a:cubicBezTo>
                    <a:pt x="48" y="130"/>
                    <a:pt x="50" y="118"/>
                    <a:pt x="55" y="107"/>
                  </a:cubicBezTo>
                  <a:cubicBezTo>
                    <a:pt x="60" y="96"/>
                    <a:pt x="67" y="86"/>
                    <a:pt x="75" y="78"/>
                  </a:cubicBezTo>
                  <a:cubicBezTo>
                    <a:pt x="84" y="69"/>
                    <a:pt x="93" y="63"/>
                    <a:pt x="105" y="58"/>
                  </a:cubicBezTo>
                  <a:cubicBezTo>
                    <a:pt x="116" y="53"/>
                    <a:pt x="128" y="50"/>
                    <a:pt x="141" y="50"/>
                  </a:cubicBezTo>
                  <a:cubicBezTo>
                    <a:pt x="154" y="50"/>
                    <a:pt x="166" y="53"/>
                    <a:pt x="177" y="58"/>
                  </a:cubicBezTo>
                  <a:cubicBezTo>
                    <a:pt x="188" y="63"/>
                    <a:pt x="198" y="69"/>
                    <a:pt x="206" y="78"/>
                  </a:cubicBezTo>
                  <a:cubicBezTo>
                    <a:pt x="215" y="86"/>
                    <a:pt x="221" y="96"/>
                    <a:pt x="226" y="107"/>
                  </a:cubicBezTo>
                  <a:cubicBezTo>
                    <a:pt x="231" y="118"/>
                    <a:pt x="234" y="130"/>
                    <a:pt x="234" y="143"/>
                  </a:cubicBezTo>
                  <a:cubicBezTo>
                    <a:pt x="234" y="156"/>
                    <a:pt x="231" y="168"/>
                    <a:pt x="226" y="179"/>
                  </a:cubicBezTo>
                  <a:close/>
                  <a:moveTo>
                    <a:pt x="281" y="119"/>
                  </a:moveTo>
                  <a:lnTo>
                    <a:pt x="281" y="119"/>
                  </a:lnTo>
                  <a:cubicBezTo>
                    <a:pt x="278" y="112"/>
                    <a:pt x="273" y="105"/>
                    <a:pt x="268" y="100"/>
                  </a:cubicBezTo>
                  <a:cubicBezTo>
                    <a:pt x="265" y="97"/>
                    <a:pt x="262" y="95"/>
                    <a:pt x="259" y="93"/>
                  </a:cubicBezTo>
                  <a:cubicBezTo>
                    <a:pt x="259" y="92"/>
                    <a:pt x="260" y="90"/>
                    <a:pt x="260" y="89"/>
                  </a:cubicBezTo>
                  <a:cubicBezTo>
                    <a:pt x="260" y="81"/>
                    <a:pt x="258" y="73"/>
                    <a:pt x="255" y="65"/>
                  </a:cubicBezTo>
                  <a:cubicBezTo>
                    <a:pt x="251" y="58"/>
                    <a:pt x="247" y="51"/>
                    <a:pt x="241" y="46"/>
                  </a:cubicBezTo>
                  <a:cubicBezTo>
                    <a:pt x="236" y="40"/>
                    <a:pt x="229" y="36"/>
                    <a:pt x="222" y="32"/>
                  </a:cubicBezTo>
                  <a:cubicBezTo>
                    <a:pt x="214" y="29"/>
                    <a:pt x="206" y="27"/>
                    <a:pt x="198" y="27"/>
                  </a:cubicBezTo>
                  <a:cubicBezTo>
                    <a:pt x="196" y="27"/>
                    <a:pt x="194" y="28"/>
                    <a:pt x="192" y="28"/>
                  </a:cubicBezTo>
                  <a:cubicBezTo>
                    <a:pt x="190" y="24"/>
                    <a:pt x="187" y="21"/>
                    <a:pt x="185" y="18"/>
                  </a:cubicBezTo>
                  <a:cubicBezTo>
                    <a:pt x="179" y="13"/>
                    <a:pt x="172" y="8"/>
                    <a:pt x="165" y="5"/>
                  </a:cubicBezTo>
                  <a:cubicBezTo>
                    <a:pt x="157" y="2"/>
                    <a:pt x="149" y="0"/>
                    <a:pt x="141" y="0"/>
                  </a:cubicBezTo>
                  <a:cubicBezTo>
                    <a:pt x="132" y="0"/>
                    <a:pt x="124" y="2"/>
                    <a:pt x="117" y="5"/>
                  </a:cubicBezTo>
                  <a:cubicBezTo>
                    <a:pt x="113" y="7"/>
                    <a:pt x="109" y="9"/>
                    <a:pt x="106" y="11"/>
                  </a:cubicBezTo>
                  <a:cubicBezTo>
                    <a:pt x="103" y="13"/>
                    <a:pt x="100" y="16"/>
                    <a:pt x="97" y="18"/>
                  </a:cubicBezTo>
                  <a:cubicBezTo>
                    <a:pt x="94" y="21"/>
                    <a:pt x="92" y="24"/>
                    <a:pt x="89" y="28"/>
                  </a:cubicBezTo>
                  <a:cubicBezTo>
                    <a:pt x="88" y="28"/>
                    <a:pt x="86" y="27"/>
                    <a:pt x="84" y="27"/>
                  </a:cubicBezTo>
                  <a:cubicBezTo>
                    <a:pt x="75" y="27"/>
                    <a:pt x="67" y="29"/>
                    <a:pt x="60" y="32"/>
                  </a:cubicBezTo>
                  <a:cubicBezTo>
                    <a:pt x="56" y="34"/>
                    <a:pt x="53" y="36"/>
                    <a:pt x="49" y="38"/>
                  </a:cubicBezTo>
                  <a:cubicBezTo>
                    <a:pt x="46" y="40"/>
                    <a:pt x="43" y="43"/>
                    <a:pt x="40" y="46"/>
                  </a:cubicBezTo>
                  <a:cubicBezTo>
                    <a:pt x="35" y="51"/>
                    <a:pt x="30" y="58"/>
                    <a:pt x="27" y="65"/>
                  </a:cubicBezTo>
                  <a:cubicBezTo>
                    <a:pt x="24" y="73"/>
                    <a:pt x="22" y="81"/>
                    <a:pt x="22" y="89"/>
                  </a:cubicBezTo>
                  <a:cubicBezTo>
                    <a:pt x="22" y="92"/>
                    <a:pt x="22" y="94"/>
                    <a:pt x="23" y="96"/>
                  </a:cubicBezTo>
                  <a:cubicBezTo>
                    <a:pt x="21" y="97"/>
                    <a:pt x="19" y="98"/>
                    <a:pt x="18" y="100"/>
                  </a:cubicBezTo>
                  <a:cubicBezTo>
                    <a:pt x="12" y="105"/>
                    <a:pt x="8" y="112"/>
                    <a:pt x="5" y="119"/>
                  </a:cubicBezTo>
                  <a:cubicBezTo>
                    <a:pt x="1" y="127"/>
                    <a:pt x="0" y="135"/>
                    <a:pt x="0" y="143"/>
                  </a:cubicBezTo>
                  <a:cubicBezTo>
                    <a:pt x="0" y="152"/>
                    <a:pt x="1" y="160"/>
                    <a:pt x="5" y="167"/>
                  </a:cubicBezTo>
                  <a:cubicBezTo>
                    <a:pt x="8" y="175"/>
                    <a:pt x="12" y="182"/>
                    <a:pt x="18" y="187"/>
                  </a:cubicBezTo>
                  <a:cubicBezTo>
                    <a:pt x="20" y="189"/>
                    <a:pt x="21" y="190"/>
                    <a:pt x="23" y="191"/>
                  </a:cubicBezTo>
                  <a:cubicBezTo>
                    <a:pt x="23" y="195"/>
                    <a:pt x="22" y="198"/>
                    <a:pt x="22" y="201"/>
                  </a:cubicBezTo>
                  <a:cubicBezTo>
                    <a:pt x="22" y="210"/>
                    <a:pt x="24" y="218"/>
                    <a:pt x="27" y="225"/>
                  </a:cubicBezTo>
                  <a:cubicBezTo>
                    <a:pt x="29" y="229"/>
                    <a:pt x="31" y="233"/>
                    <a:pt x="33" y="236"/>
                  </a:cubicBezTo>
                  <a:cubicBezTo>
                    <a:pt x="35" y="239"/>
                    <a:pt x="37" y="242"/>
                    <a:pt x="40" y="245"/>
                  </a:cubicBezTo>
                  <a:cubicBezTo>
                    <a:pt x="43" y="248"/>
                    <a:pt x="46" y="250"/>
                    <a:pt x="49" y="253"/>
                  </a:cubicBezTo>
                  <a:cubicBezTo>
                    <a:pt x="53" y="255"/>
                    <a:pt x="56" y="257"/>
                    <a:pt x="60" y="258"/>
                  </a:cubicBezTo>
                  <a:cubicBezTo>
                    <a:pt x="64" y="260"/>
                    <a:pt x="67" y="261"/>
                    <a:pt x="71" y="262"/>
                  </a:cubicBezTo>
                  <a:cubicBezTo>
                    <a:pt x="71" y="262"/>
                    <a:pt x="71" y="262"/>
                    <a:pt x="72" y="262"/>
                  </a:cubicBezTo>
                  <a:cubicBezTo>
                    <a:pt x="76" y="263"/>
                    <a:pt x="80" y="263"/>
                    <a:pt x="84" y="263"/>
                  </a:cubicBezTo>
                  <a:cubicBezTo>
                    <a:pt x="87" y="263"/>
                    <a:pt x="90" y="263"/>
                    <a:pt x="92" y="262"/>
                  </a:cubicBezTo>
                  <a:cubicBezTo>
                    <a:pt x="94" y="264"/>
                    <a:pt x="95" y="266"/>
                    <a:pt x="97" y="268"/>
                  </a:cubicBezTo>
                  <a:cubicBezTo>
                    <a:pt x="98" y="269"/>
                    <a:pt x="100" y="270"/>
                    <a:pt x="101" y="272"/>
                  </a:cubicBezTo>
                  <a:cubicBezTo>
                    <a:pt x="106" y="276"/>
                    <a:pt x="111" y="279"/>
                    <a:pt x="117" y="282"/>
                  </a:cubicBezTo>
                  <a:cubicBezTo>
                    <a:pt x="124" y="285"/>
                    <a:pt x="132" y="286"/>
                    <a:pt x="141" y="286"/>
                  </a:cubicBezTo>
                  <a:cubicBezTo>
                    <a:pt x="149" y="286"/>
                    <a:pt x="157" y="285"/>
                    <a:pt x="165" y="282"/>
                  </a:cubicBezTo>
                  <a:cubicBezTo>
                    <a:pt x="172" y="278"/>
                    <a:pt x="179" y="274"/>
                    <a:pt x="185" y="268"/>
                  </a:cubicBezTo>
                  <a:cubicBezTo>
                    <a:pt x="186" y="266"/>
                    <a:pt x="188" y="264"/>
                    <a:pt x="189" y="262"/>
                  </a:cubicBezTo>
                  <a:cubicBezTo>
                    <a:pt x="192" y="263"/>
                    <a:pt x="195" y="263"/>
                    <a:pt x="198" y="263"/>
                  </a:cubicBezTo>
                  <a:cubicBezTo>
                    <a:pt x="202" y="263"/>
                    <a:pt x="206" y="263"/>
                    <a:pt x="210" y="262"/>
                  </a:cubicBezTo>
                  <a:cubicBezTo>
                    <a:pt x="214" y="261"/>
                    <a:pt x="218" y="260"/>
                    <a:pt x="222" y="258"/>
                  </a:cubicBezTo>
                  <a:cubicBezTo>
                    <a:pt x="225" y="257"/>
                    <a:pt x="229" y="255"/>
                    <a:pt x="232" y="253"/>
                  </a:cubicBezTo>
                  <a:cubicBezTo>
                    <a:pt x="235" y="250"/>
                    <a:pt x="239" y="248"/>
                    <a:pt x="241" y="245"/>
                  </a:cubicBezTo>
                  <a:cubicBezTo>
                    <a:pt x="247" y="239"/>
                    <a:pt x="251" y="233"/>
                    <a:pt x="255" y="225"/>
                  </a:cubicBezTo>
                  <a:cubicBezTo>
                    <a:pt x="258" y="218"/>
                    <a:pt x="260" y="210"/>
                    <a:pt x="260" y="201"/>
                  </a:cubicBezTo>
                  <a:cubicBezTo>
                    <a:pt x="260" y="199"/>
                    <a:pt x="259" y="197"/>
                    <a:pt x="259" y="194"/>
                  </a:cubicBezTo>
                  <a:cubicBezTo>
                    <a:pt x="262" y="192"/>
                    <a:pt x="265" y="190"/>
                    <a:pt x="268" y="187"/>
                  </a:cubicBezTo>
                  <a:cubicBezTo>
                    <a:pt x="270" y="184"/>
                    <a:pt x="273" y="181"/>
                    <a:pt x="275" y="178"/>
                  </a:cubicBezTo>
                  <a:cubicBezTo>
                    <a:pt x="277" y="175"/>
                    <a:pt x="279" y="171"/>
                    <a:pt x="281" y="167"/>
                  </a:cubicBezTo>
                  <a:cubicBezTo>
                    <a:pt x="284" y="160"/>
                    <a:pt x="286" y="152"/>
                    <a:pt x="286" y="143"/>
                  </a:cubicBezTo>
                  <a:cubicBezTo>
                    <a:pt x="286" y="135"/>
                    <a:pt x="284" y="127"/>
                    <a:pt x="281" y="119"/>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3" name="Group 2">
            <a:extLst>
              <a:ext uri="{FF2B5EF4-FFF2-40B4-BE49-F238E27FC236}">
                <a16:creationId xmlns:a16="http://schemas.microsoft.com/office/drawing/2014/main" id="{16D1B9C9-B878-E148-8B50-69C5333A3689}"/>
              </a:ext>
            </a:extLst>
          </p:cNvPr>
          <p:cNvGrpSpPr/>
          <p:nvPr/>
        </p:nvGrpSpPr>
        <p:grpSpPr>
          <a:xfrm>
            <a:off x="6593749" y="5293931"/>
            <a:ext cx="318481" cy="324203"/>
            <a:chOff x="5951363" y="5089577"/>
            <a:chExt cx="495300" cy="504199"/>
          </a:xfrm>
        </p:grpSpPr>
        <p:sp>
          <p:nvSpPr>
            <p:cNvPr id="49" name="Rectangle 148">
              <a:extLst>
                <a:ext uri="{FF2B5EF4-FFF2-40B4-BE49-F238E27FC236}">
                  <a16:creationId xmlns:a16="http://schemas.microsoft.com/office/drawing/2014/main" id="{BA11F8F7-EA5B-1D49-8E3F-853A4D9AC80C}"/>
                </a:ext>
              </a:extLst>
            </p:cNvPr>
            <p:cNvSpPr>
              <a:spLocks noChangeArrowheads="1"/>
            </p:cNvSpPr>
            <p:nvPr/>
          </p:nvSpPr>
          <p:spPr bwMode="auto">
            <a:xfrm>
              <a:off x="5951363" y="5547738"/>
              <a:ext cx="495300"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nvGrpSpPr>
            <p:cNvPr id="2" name="Group 1">
              <a:extLst>
                <a:ext uri="{FF2B5EF4-FFF2-40B4-BE49-F238E27FC236}">
                  <a16:creationId xmlns:a16="http://schemas.microsoft.com/office/drawing/2014/main" id="{A977DDB3-3E2E-1746-B687-EDBF75C433B2}"/>
                </a:ext>
              </a:extLst>
            </p:cNvPr>
            <p:cNvGrpSpPr/>
            <p:nvPr/>
          </p:nvGrpSpPr>
          <p:grpSpPr>
            <a:xfrm rot="10800000">
              <a:off x="6091857" y="5089577"/>
              <a:ext cx="215901" cy="403226"/>
              <a:chOff x="6091857" y="5089577"/>
              <a:chExt cx="215901" cy="403226"/>
            </a:xfrm>
          </p:grpSpPr>
          <p:sp>
            <p:nvSpPr>
              <p:cNvPr id="50" name="Rectangle 149">
                <a:extLst>
                  <a:ext uri="{FF2B5EF4-FFF2-40B4-BE49-F238E27FC236}">
                    <a16:creationId xmlns:a16="http://schemas.microsoft.com/office/drawing/2014/main" id="{BFAB378F-69AF-6E40-ACAF-4C069DC45638}"/>
                  </a:ext>
                </a:extLst>
              </p:cNvPr>
              <p:cNvSpPr>
                <a:spLocks noChangeArrowheads="1"/>
              </p:cNvSpPr>
              <p:nvPr/>
            </p:nvSpPr>
            <p:spPr bwMode="auto">
              <a:xfrm>
                <a:off x="6177582" y="5089577"/>
                <a:ext cx="46038" cy="3397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1" name="Freeform 150">
                <a:extLst>
                  <a:ext uri="{FF2B5EF4-FFF2-40B4-BE49-F238E27FC236}">
                    <a16:creationId xmlns:a16="http://schemas.microsoft.com/office/drawing/2014/main" id="{0A25D27F-4064-AA45-B478-947042B9D7AB}"/>
                  </a:ext>
                </a:extLst>
              </p:cNvPr>
              <p:cNvSpPr>
                <a:spLocks/>
              </p:cNvSpPr>
              <p:nvPr/>
            </p:nvSpPr>
            <p:spPr bwMode="auto">
              <a:xfrm>
                <a:off x="6091857" y="5351515"/>
                <a:ext cx="141288" cy="141288"/>
              </a:xfrm>
              <a:custGeom>
                <a:avLst/>
                <a:gdLst>
                  <a:gd name="T0" fmla="*/ 89 w 89"/>
                  <a:gd name="T1" fmla="*/ 68 h 89"/>
                  <a:gd name="T2" fmla="*/ 68 w 89"/>
                  <a:gd name="T3" fmla="*/ 89 h 89"/>
                  <a:gd name="T4" fmla="*/ 0 w 89"/>
                  <a:gd name="T5" fmla="*/ 21 h 89"/>
                  <a:gd name="T6" fmla="*/ 21 w 89"/>
                  <a:gd name="T7" fmla="*/ 0 h 89"/>
                  <a:gd name="T8" fmla="*/ 89 w 89"/>
                  <a:gd name="T9" fmla="*/ 68 h 89"/>
                </a:gdLst>
                <a:ahLst/>
                <a:cxnLst>
                  <a:cxn ang="0">
                    <a:pos x="T0" y="T1"/>
                  </a:cxn>
                  <a:cxn ang="0">
                    <a:pos x="T2" y="T3"/>
                  </a:cxn>
                  <a:cxn ang="0">
                    <a:pos x="T4" y="T5"/>
                  </a:cxn>
                  <a:cxn ang="0">
                    <a:pos x="T6" y="T7"/>
                  </a:cxn>
                  <a:cxn ang="0">
                    <a:pos x="T8" y="T9"/>
                  </a:cxn>
                </a:cxnLst>
                <a:rect l="0" t="0" r="r" b="b"/>
                <a:pathLst>
                  <a:path w="89" h="89">
                    <a:moveTo>
                      <a:pt x="89" y="68"/>
                    </a:moveTo>
                    <a:lnTo>
                      <a:pt x="68" y="89"/>
                    </a:lnTo>
                    <a:lnTo>
                      <a:pt x="0" y="21"/>
                    </a:lnTo>
                    <a:lnTo>
                      <a:pt x="21" y="0"/>
                    </a:lnTo>
                    <a:lnTo>
                      <a:pt x="89"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2" name="Freeform 151">
                <a:extLst>
                  <a:ext uri="{FF2B5EF4-FFF2-40B4-BE49-F238E27FC236}">
                    <a16:creationId xmlns:a16="http://schemas.microsoft.com/office/drawing/2014/main" id="{D1C0E8FA-6E34-5049-B392-7DEE8B8F3749}"/>
                  </a:ext>
                </a:extLst>
              </p:cNvPr>
              <p:cNvSpPr>
                <a:spLocks/>
              </p:cNvSpPr>
              <p:nvPr/>
            </p:nvSpPr>
            <p:spPr bwMode="auto">
              <a:xfrm>
                <a:off x="6166470" y="5351515"/>
                <a:ext cx="141288" cy="141288"/>
              </a:xfrm>
              <a:custGeom>
                <a:avLst/>
                <a:gdLst>
                  <a:gd name="T0" fmla="*/ 21 w 89"/>
                  <a:gd name="T1" fmla="*/ 89 h 89"/>
                  <a:gd name="T2" fmla="*/ 0 w 89"/>
                  <a:gd name="T3" fmla="*/ 68 h 89"/>
                  <a:gd name="T4" fmla="*/ 68 w 89"/>
                  <a:gd name="T5" fmla="*/ 0 h 89"/>
                  <a:gd name="T6" fmla="*/ 89 w 89"/>
                  <a:gd name="T7" fmla="*/ 20 h 89"/>
                  <a:gd name="T8" fmla="*/ 21 w 89"/>
                  <a:gd name="T9" fmla="*/ 89 h 89"/>
                </a:gdLst>
                <a:ahLst/>
                <a:cxnLst>
                  <a:cxn ang="0">
                    <a:pos x="T0" y="T1"/>
                  </a:cxn>
                  <a:cxn ang="0">
                    <a:pos x="T2" y="T3"/>
                  </a:cxn>
                  <a:cxn ang="0">
                    <a:pos x="T4" y="T5"/>
                  </a:cxn>
                  <a:cxn ang="0">
                    <a:pos x="T6" y="T7"/>
                  </a:cxn>
                  <a:cxn ang="0">
                    <a:pos x="T8" y="T9"/>
                  </a:cxn>
                </a:cxnLst>
                <a:rect l="0" t="0" r="r" b="b"/>
                <a:pathLst>
                  <a:path w="89" h="89">
                    <a:moveTo>
                      <a:pt x="21" y="89"/>
                    </a:moveTo>
                    <a:lnTo>
                      <a:pt x="0" y="68"/>
                    </a:lnTo>
                    <a:lnTo>
                      <a:pt x="68" y="0"/>
                    </a:lnTo>
                    <a:lnTo>
                      <a:pt x="89" y="20"/>
                    </a:lnTo>
                    <a:lnTo>
                      <a:pt x="21"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cxnSp>
        <p:nvCxnSpPr>
          <p:cNvPr id="5" name="Straight Connector 4">
            <a:extLst>
              <a:ext uri="{FF2B5EF4-FFF2-40B4-BE49-F238E27FC236}">
                <a16:creationId xmlns:a16="http://schemas.microsoft.com/office/drawing/2014/main" id="{67A663CE-153F-D149-90F8-77C5633692DB}"/>
              </a:ext>
            </a:extLst>
          </p:cNvPr>
          <p:cNvCxnSpPr>
            <a:cxnSpLocks/>
          </p:cNvCxnSpPr>
          <p:nvPr/>
        </p:nvCxnSpPr>
        <p:spPr>
          <a:xfrm>
            <a:off x="6096000" y="2317248"/>
            <a:ext cx="0" cy="388579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86801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81"/>
                                        </p:tgtEl>
                                        <p:attrNameLst>
                                          <p:attrName>style.visibility</p:attrName>
                                        </p:attrNameLst>
                                      </p:cBhvr>
                                      <p:to>
                                        <p:strVal val="visible"/>
                                      </p:to>
                                    </p:set>
                                    <p:animEffect transition="in" filter="fade">
                                      <p:cBhvr>
                                        <p:cTn id="14" dur="500"/>
                                        <p:tgtEl>
                                          <p:spTgt spid="8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childTnLst>
                                </p:cTn>
                              </p:par>
                            </p:childTnLst>
                          </p:cTn>
                        </p:par>
                        <p:par>
                          <p:cTn id="18" fill="hold">
                            <p:stCondLst>
                              <p:cond delay="1000"/>
                            </p:stCondLst>
                            <p:childTnLst>
                              <p:par>
                                <p:cTn id="19" presetID="22" presetClass="entr" presetSubtype="4" fill="hold" nodeType="afterEffect">
                                  <p:stCondLst>
                                    <p:cond delay="250"/>
                                  </p:stCondLst>
                                  <p:childTnLst>
                                    <p:set>
                                      <p:cBhvr>
                                        <p:cTn id="20" dur="1" fill="hold">
                                          <p:stCondLst>
                                            <p:cond delay="0"/>
                                          </p:stCondLst>
                                        </p:cTn>
                                        <p:tgtEl>
                                          <p:spTgt spid="68"/>
                                        </p:tgtEl>
                                        <p:attrNameLst>
                                          <p:attrName>style.visibility</p:attrName>
                                        </p:attrNameLst>
                                      </p:cBhvr>
                                      <p:to>
                                        <p:strVal val="visible"/>
                                      </p:to>
                                    </p:set>
                                    <p:animEffect transition="in" filter="wipe(down)">
                                      <p:cBhvr>
                                        <p:cTn id="21" dur="500"/>
                                        <p:tgtEl>
                                          <p:spTgt spid="68"/>
                                        </p:tgtEl>
                                      </p:cBhvr>
                                    </p:animEffect>
                                  </p:childTnLst>
                                </p:cTn>
                              </p:par>
                              <p:par>
                                <p:cTn id="22" presetID="22" presetClass="entr" presetSubtype="4" fill="hold" nodeType="withEffect">
                                  <p:stCondLst>
                                    <p:cond delay="250"/>
                                  </p:stCondLst>
                                  <p:childTnLst>
                                    <p:set>
                                      <p:cBhvr>
                                        <p:cTn id="23" dur="1" fill="hold">
                                          <p:stCondLst>
                                            <p:cond delay="0"/>
                                          </p:stCondLst>
                                        </p:cTn>
                                        <p:tgtEl>
                                          <p:spTgt spid="24"/>
                                        </p:tgtEl>
                                        <p:attrNameLst>
                                          <p:attrName>style.visibility</p:attrName>
                                        </p:attrNameLst>
                                      </p:cBhvr>
                                      <p:to>
                                        <p:strVal val="visible"/>
                                      </p:to>
                                    </p:set>
                                    <p:animEffect transition="in" filter="wipe(down)">
                                      <p:cBhvr>
                                        <p:cTn id="24" dur="500"/>
                                        <p:tgtEl>
                                          <p:spTgt spid="24"/>
                                        </p:tgtEl>
                                      </p:cBhvr>
                                    </p:animEffect>
                                  </p:childTnLst>
                                </p:cTn>
                              </p:par>
                            </p:childTnLst>
                          </p:cTn>
                        </p:par>
                        <p:par>
                          <p:cTn id="25" fill="hold">
                            <p:stCondLst>
                              <p:cond delay="1750"/>
                            </p:stCondLst>
                            <p:childTnLst>
                              <p:par>
                                <p:cTn id="26" presetID="1" presetClass="entr" presetSubtype="0" fill="hold" grpId="0" nodeType="afterEffect">
                                  <p:stCondLst>
                                    <p:cond delay="0"/>
                                  </p:stCondLst>
                                  <p:childTnLst>
                                    <p:set>
                                      <p:cBhvr>
                                        <p:cTn id="27" dur="1" fill="hold">
                                          <p:stCondLst>
                                            <p:cond delay="0"/>
                                          </p:stCondLst>
                                        </p:cTn>
                                        <p:tgtEl>
                                          <p:spTgt spid="6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69"/>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82"/>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9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7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nodeType="with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5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ntr" presetSubtype="0" fill="hold" nodeType="with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fade">
                                      <p:cBhvr>
                                        <p:cTn id="63" dur="500"/>
                                        <p:tgtEl>
                                          <p:spTgt spid="3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500"/>
                                        <p:tgtEl>
                                          <p:spTgt spid="31"/>
                                        </p:tgtEl>
                                      </p:cBhvr>
                                    </p:animEffect>
                                  </p:childTnLst>
                                </p:cTn>
                              </p:par>
                              <p:par>
                                <p:cTn id="72" presetID="10" presetClass="entr" presetSubtype="0" fill="hold" nodeType="with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0" grpId="0"/>
      <p:bldP spid="31" grpId="0"/>
      <p:bldP spid="32" grpId="0"/>
      <p:bldP spid="33" grpId="0"/>
      <p:bldP spid="34" grpId="0"/>
      <p:bldP spid="35" grpId="0"/>
      <p:bldP spid="67" grpId="0" animBg="1"/>
      <p:bldP spid="58" grpId="0" animBg="1"/>
      <p:bldP spid="59" grpId="0" animBg="1"/>
      <p:bldP spid="69" grpId="0" animBg="1"/>
      <p:bldP spid="7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1587-9469-4418-8271-9C10B5FA0FFB}"/>
              </a:ext>
            </a:extLst>
          </p:cNvPr>
          <p:cNvSpPr>
            <a:spLocks noGrp="1"/>
          </p:cNvSpPr>
          <p:nvPr>
            <p:ph type="title"/>
          </p:nvPr>
        </p:nvSpPr>
        <p:spPr>
          <a:xfrm>
            <a:off x="385010" y="386846"/>
            <a:ext cx="11018520" cy="553998"/>
          </a:xfrm>
        </p:spPr>
        <p:txBody>
          <a:bodyPr/>
          <a:lstStyle/>
          <a:p>
            <a:r>
              <a:rPr lang="en-US" dirty="0"/>
              <a:t>Learn more </a:t>
            </a:r>
          </a:p>
        </p:txBody>
      </p:sp>
      <p:sp>
        <p:nvSpPr>
          <p:cNvPr id="10" name="TextBox 9">
            <a:extLst>
              <a:ext uri="{FF2B5EF4-FFF2-40B4-BE49-F238E27FC236}">
                <a16:creationId xmlns:a16="http://schemas.microsoft.com/office/drawing/2014/main" id="{3F0FF318-DC7F-48E5-A671-424D48FC4818}"/>
              </a:ext>
            </a:extLst>
          </p:cNvPr>
          <p:cNvSpPr txBox="1"/>
          <p:nvPr/>
        </p:nvSpPr>
        <p:spPr>
          <a:xfrm>
            <a:off x="8608194" y="253267"/>
            <a:ext cx="3138680" cy="923330"/>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hlinkClick r:id="rId3"/>
              </a:rPr>
              <a:t>http://aka.ms/bobwardms</a:t>
            </a:r>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hlinkClick r:id="rId4"/>
              </a:rPr>
              <a:t>http://aka.ms/bobsqldemos</a:t>
            </a:r>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hlinkClick r:id="rId5"/>
              </a:rPr>
              <a:t>http://aka.ms/sqllinuxbook</a:t>
            </a:r>
            <a:endParaRPr lang="en-US" sz="2000" dirty="0">
              <a:gradFill>
                <a:gsLst>
                  <a:gs pos="2917">
                    <a:schemeClr val="tx1"/>
                  </a:gs>
                  <a:gs pos="30000">
                    <a:schemeClr val="tx1"/>
                  </a:gs>
                </a:gsLst>
                <a:lin ang="5400000" scaled="0"/>
              </a:gradFill>
            </a:endParaRPr>
          </a:p>
        </p:txBody>
      </p:sp>
      <p:graphicFrame>
        <p:nvGraphicFramePr>
          <p:cNvPr id="3" name="Diagram 2">
            <a:extLst>
              <a:ext uri="{FF2B5EF4-FFF2-40B4-BE49-F238E27FC236}">
                <a16:creationId xmlns:a16="http://schemas.microsoft.com/office/drawing/2014/main" id="{450F8140-8D50-4060-AB84-8BA519E2BD0D}"/>
              </a:ext>
            </a:extLst>
          </p:cNvPr>
          <p:cNvGraphicFramePr/>
          <p:nvPr>
            <p:extLst>
              <p:ext uri="{D42A27DB-BD31-4B8C-83A1-F6EECF244321}">
                <p14:modId xmlns:p14="http://schemas.microsoft.com/office/powerpoint/2010/main" val="2588938403"/>
              </p:ext>
            </p:extLst>
          </p:nvPr>
        </p:nvGraphicFramePr>
        <p:xfrm>
          <a:off x="760220" y="1652953"/>
          <a:ext cx="10643309" cy="463061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76576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E171-AD94-4FF5-B0ED-99921A4D69DF}"/>
              </a:ext>
            </a:extLst>
          </p:cNvPr>
          <p:cNvSpPr>
            <a:spLocks noGrp="1"/>
          </p:cNvSpPr>
          <p:nvPr>
            <p:ph type="title"/>
          </p:nvPr>
        </p:nvSpPr>
        <p:spPr>
          <a:xfrm>
            <a:off x="466811" y="197562"/>
            <a:ext cx="11018520" cy="553998"/>
          </a:xfrm>
        </p:spPr>
        <p:txBody>
          <a:bodyPr/>
          <a:lstStyle/>
          <a:p>
            <a:r>
              <a:rPr lang="en-US" dirty="0"/>
              <a:t>Azure Data Modernization Choices</a:t>
            </a:r>
          </a:p>
        </p:txBody>
      </p:sp>
      <p:grpSp>
        <p:nvGrpSpPr>
          <p:cNvPr id="6" name="Group 5">
            <a:extLst>
              <a:ext uri="{FF2B5EF4-FFF2-40B4-BE49-F238E27FC236}">
                <a16:creationId xmlns:a16="http://schemas.microsoft.com/office/drawing/2014/main" id="{A178F7F2-8023-494D-885E-C50430B4C846}"/>
              </a:ext>
            </a:extLst>
          </p:cNvPr>
          <p:cNvGrpSpPr/>
          <p:nvPr/>
        </p:nvGrpSpPr>
        <p:grpSpPr>
          <a:xfrm>
            <a:off x="2795184" y="1264674"/>
            <a:ext cx="914643" cy="1001598"/>
            <a:chOff x="5638675" y="2887316"/>
            <a:chExt cx="914643" cy="1001598"/>
          </a:xfrm>
        </p:grpSpPr>
        <p:sp>
          <p:nvSpPr>
            <p:cNvPr id="7" name="Freeform: Shape 829">
              <a:extLst>
                <a:ext uri="{FF2B5EF4-FFF2-40B4-BE49-F238E27FC236}">
                  <a16:creationId xmlns:a16="http://schemas.microsoft.com/office/drawing/2014/main" id="{43693AC7-E06D-4291-9043-AA1626234C11}"/>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WWI</a:t>
              </a:r>
            </a:p>
          </p:txBody>
        </p:sp>
        <p:sp>
          <p:nvSpPr>
            <p:cNvPr id="8" name="Rectangle 7">
              <a:extLst>
                <a:ext uri="{FF2B5EF4-FFF2-40B4-BE49-F238E27FC236}">
                  <a16:creationId xmlns:a16="http://schemas.microsoft.com/office/drawing/2014/main" id="{304E3E02-3A9B-42ED-B6CA-53291EAB4C11}"/>
                </a:ext>
              </a:extLst>
            </p:cNvPr>
            <p:cNvSpPr/>
            <p:nvPr/>
          </p:nvSpPr>
          <p:spPr>
            <a:xfrm>
              <a:off x="5792072" y="3279118"/>
              <a:ext cx="607859" cy="341632"/>
            </a:xfrm>
            <a:prstGeom prst="rect">
              <a:avLst/>
            </a:prstGeom>
          </p:spPr>
          <p:txBody>
            <a:bodyPr wrap="square">
              <a:spAutoFit/>
            </a:bodyPr>
            <a:lstStyle/>
            <a:p>
              <a:pPr algn="ctr">
                <a:lnSpc>
                  <a:spcPct val="90000"/>
                </a:lnSpc>
                <a:spcAft>
                  <a:spcPts val="600"/>
                </a:spcAft>
              </a:pPr>
              <a:r>
                <a:rPr lang="en-US" sz="1800" b="1" dirty="0">
                  <a:solidFill>
                    <a:srgbClr val="50E6FF"/>
                  </a:solidFill>
                  <a:latin typeface="Segoe UI" panose="020B0502040204020203" pitchFamily="34" charset="0"/>
                  <a:cs typeface="Segoe UI" panose="020B0502040204020203" pitchFamily="34" charset="0"/>
                </a:rPr>
                <a:t>SQL</a:t>
              </a:r>
            </a:p>
          </p:txBody>
        </p:sp>
      </p:grpSp>
      <p:pic>
        <p:nvPicPr>
          <p:cNvPr id="9" name="Picture 2" descr="http://www.bojanglesmuseum.com/wp-content/uploads/2017/07/Cool-Microsoft-Sql-Server-Logo-98-On-Create-A-Free-Logo-with-Microsoft-Sql-Server-Logo.jpg">
            <a:extLst>
              <a:ext uri="{FF2B5EF4-FFF2-40B4-BE49-F238E27FC236}">
                <a16:creationId xmlns:a16="http://schemas.microsoft.com/office/drawing/2014/main" id="{E1D1930B-C020-4A76-B80B-3B2F3DDD26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912" y="3008473"/>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sign&#10;&#10;Description automatically generated">
            <a:extLst>
              <a:ext uri="{FF2B5EF4-FFF2-40B4-BE49-F238E27FC236}">
                <a16:creationId xmlns:a16="http://schemas.microsoft.com/office/drawing/2014/main" id="{6F5585C5-3A18-462B-855A-E57B29DB4EDE}"/>
              </a:ext>
            </a:extLst>
          </p:cNvPr>
          <p:cNvPicPr>
            <a:picLocks noChangeAspect="1"/>
          </p:cNvPicPr>
          <p:nvPr/>
        </p:nvPicPr>
        <p:blipFill>
          <a:blip r:embed="rId3"/>
          <a:stretch>
            <a:fillRect/>
          </a:stretch>
        </p:blipFill>
        <p:spPr>
          <a:xfrm>
            <a:off x="6254711" y="3914983"/>
            <a:ext cx="1115096" cy="1115096"/>
          </a:xfrm>
          <a:prstGeom prst="rect">
            <a:avLst/>
          </a:prstGeom>
        </p:spPr>
      </p:pic>
      <p:grpSp>
        <p:nvGrpSpPr>
          <p:cNvPr id="3" name="Group 2">
            <a:extLst>
              <a:ext uri="{FF2B5EF4-FFF2-40B4-BE49-F238E27FC236}">
                <a16:creationId xmlns:a16="http://schemas.microsoft.com/office/drawing/2014/main" id="{FEF7A895-B93F-4494-A2F5-A92203252510}"/>
              </a:ext>
            </a:extLst>
          </p:cNvPr>
          <p:cNvGrpSpPr/>
          <p:nvPr/>
        </p:nvGrpSpPr>
        <p:grpSpPr>
          <a:xfrm>
            <a:off x="4300159" y="2653582"/>
            <a:ext cx="1444101" cy="1217034"/>
            <a:chOff x="4300159" y="2653582"/>
            <a:chExt cx="1444101" cy="1217034"/>
          </a:xfrm>
        </p:grpSpPr>
        <p:pic>
          <p:nvPicPr>
            <p:cNvPr id="1032" name="Picture 8" descr="Image result for azure virtual machine logo">
              <a:extLst>
                <a:ext uri="{FF2B5EF4-FFF2-40B4-BE49-F238E27FC236}">
                  <a16:creationId xmlns:a16="http://schemas.microsoft.com/office/drawing/2014/main" id="{611B8EA1-91C3-4EFE-A817-963D75D884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0159" y="2653582"/>
              <a:ext cx="958360" cy="958360"/>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5ED78680-94EA-47E7-8DC6-282F8CA0C744}"/>
                </a:ext>
              </a:extLst>
            </p:cNvPr>
            <p:cNvGrpSpPr/>
            <p:nvPr/>
          </p:nvGrpSpPr>
          <p:grpSpPr>
            <a:xfrm>
              <a:off x="5017711" y="3126862"/>
              <a:ext cx="726549" cy="743754"/>
              <a:chOff x="5638675" y="2887316"/>
              <a:chExt cx="914643" cy="1100820"/>
            </a:xfrm>
          </p:grpSpPr>
          <p:sp>
            <p:nvSpPr>
              <p:cNvPr id="16" name="Freeform: Shape 829">
                <a:extLst>
                  <a:ext uri="{FF2B5EF4-FFF2-40B4-BE49-F238E27FC236}">
                    <a16:creationId xmlns:a16="http://schemas.microsoft.com/office/drawing/2014/main" id="{D677FF46-7C76-4946-95B8-FDA5112B53C5}"/>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7" name="Rectangle 16">
                <a:extLst>
                  <a:ext uri="{FF2B5EF4-FFF2-40B4-BE49-F238E27FC236}">
                    <a16:creationId xmlns:a16="http://schemas.microsoft.com/office/drawing/2014/main" id="{95200D0A-E7AD-470C-9649-81B37C4BCE2E}"/>
                  </a:ext>
                </a:extLst>
              </p:cNvPr>
              <p:cNvSpPr/>
              <p:nvPr/>
            </p:nvSpPr>
            <p:spPr>
              <a:xfrm>
                <a:off x="5792073" y="3279118"/>
                <a:ext cx="607860" cy="709018"/>
              </a:xfrm>
              <a:prstGeom prst="rect">
                <a:avLst/>
              </a:prstGeom>
            </p:spPr>
            <p:txBody>
              <a:bodyPr wrap="square">
                <a:spAutoFit/>
              </a:bodyPr>
              <a:lstStyle/>
              <a:p>
                <a:pPr algn="ctr">
                  <a:lnSpc>
                    <a:spcPct val="90000"/>
                  </a:lnSpc>
                  <a:spcAft>
                    <a:spcPts val="600"/>
                  </a:spcAft>
                </a:pPr>
                <a:r>
                  <a:rPr lang="en-US" sz="1200" b="1" dirty="0">
                    <a:solidFill>
                      <a:srgbClr val="50E6FF"/>
                    </a:solidFill>
                    <a:latin typeface="Segoe UI" panose="020B0502040204020203" pitchFamily="34" charset="0"/>
                    <a:cs typeface="Segoe UI" panose="020B0502040204020203" pitchFamily="34" charset="0"/>
                  </a:rPr>
                  <a:t>SQL</a:t>
                </a:r>
              </a:p>
            </p:txBody>
          </p:sp>
        </p:grpSp>
      </p:grpSp>
      <p:pic>
        <p:nvPicPr>
          <p:cNvPr id="1034" name="Picture 10" descr="Image result for azure sql data warehouse">
            <a:extLst>
              <a:ext uri="{FF2B5EF4-FFF2-40B4-BE49-F238E27FC236}">
                <a16:creationId xmlns:a16="http://schemas.microsoft.com/office/drawing/2014/main" id="{7954E7A4-F30B-4139-BEFE-196931AFE9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1736" y="5088996"/>
            <a:ext cx="1483939" cy="148393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4301970-8EF5-4AED-8FB7-A51120ECD60F}"/>
              </a:ext>
            </a:extLst>
          </p:cNvPr>
          <p:cNvSpPr txBox="1"/>
          <p:nvPr/>
        </p:nvSpPr>
        <p:spPr>
          <a:xfrm>
            <a:off x="354243" y="3568679"/>
            <a:ext cx="2151999" cy="1231106"/>
          </a:xfrm>
          <a:prstGeom prst="rect">
            <a:avLst/>
          </a:prstGeom>
          <a:solidFill>
            <a:schemeClr val="bg1">
              <a:lumMod val="75000"/>
            </a:schemeClr>
          </a:solid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2008</a:t>
            </a:r>
          </a:p>
          <a:p>
            <a:pPr algn="l"/>
            <a:r>
              <a:rPr lang="en-US" sz="2000" dirty="0">
                <a:gradFill>
                  <a:gsLst>
                    <a:gs pos="2917">
                      <a:schemeClr val="tx1"/>
                    </a:gs>
                    <a:gs pos="30000">
                      <a:schemeClr val="tx1"/>
                    </a:gs>
                  </a:gsLst>
                  <a:lin ang="5400000" scaled="0"/>
                </a:gradFill>
              </a:rPr>
              <a:t>SQL Server 2008R2</a:t>
            </a:r>
          </a:p>
          <a:p>
            <a:pPr algn="l"/>
            <a:r>
              <a:rPr lang="en-US" sz="2000" dirty="0">
                <a:gradFill>
                  <a:gsLst>
                    <a:gs pos="2917">
                      <a:schemeClr val="tx1"/>
                    </a:gs>
                    <a:gs pos="30000">
                      <a:schemeClr val="tx1"/>
                    </a:gs>
                  </a:gsLst>
                  <a:lin ang="5400000" scaled="0"/>
                </a:gradFill>
              </a:rPr>
              <a:t>SQL Server 2012</a:t>
            </a:r>
          </a:p>
          <a:p>
            <a:pPr algn="l"/>
            <a:r>
              <a:rPr lang="en-US" sz="2000" dirty="0">
                <a:gradFill>
                  <a:gsLst>
                    <a:gs pos="2917">
                      <a:schemeClr val="tx1"/>
                    </a:gs>
                    <a:gs pos="30000">
                      <a:schemeClr val="tx1"/>
                    </a:gs>
                  </a:gsLst>
                  <a:lin ang="5400000" scaled="0"/>
                </a:gradFill>
              </a:rPr>
              <a:t>SQL Server 2014</a:t>
            </a:r>
          </a:p>
        </p:txBody>
      </p:sp>
      <p:sp>
        <p:nvSpPr>
          <p:cNvPr id="18" name="TextBox 17">
            <a:extLst>
              <a:ext uri="{FF2B5EF4-FFF2-40B4-BE49-F238E27FC236}">
                <a16:creationId xmlns:a16="http://schemas.microsoft.com/office/drawing/2014/main" id="{D3B423A7-4BAB-40D3-9FD6-0F038240FEAF}"/>
              </a:ext>
            </a:extLst>
          </p:cNvPr>
          <p:cNvSpPr txBox="1"/>
          <p:nvPr/>
        </p:nvSpPr>
        <p:spPr>
          <a:xfrm>
            <a:off x="4016775" y="1303808"/>
            <a:ext cx="1860253" cy="923330"/>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2016</a:t>
            </a:r>
          </a:p>
          <a:p>
            <a:pPr algn="l"/>
            <a:r>
              <a:rPr lang="en-US" sz="2000" dirty="0">
                <a:gradFill>
                  <a:gsLst>
                    <a:gs pos="2917">
                      <a:schemeClr val="tx1"/>
                    </a:gs>
                    <a:gs pos="30000">
                      <a:schemeClr val="tx1"/>
                    </a:gs>
                  </a:gsLst>
                  <a:lin ang="5400000" scaled="0"/>
                </a:gradFill>
              </a:rPr>
              <a:t>SQL Server 2017</a:t>
            </a:r>
          </a:p>
          <a:p>
            <a:pPr algn="l"/>
            <a:r>
              <a:rPr lang="en-US" sz="2000" dirty="0">
                <a:gradFill>
                  <a:gsLst>
                    <a:gs pos="2917">
                      <a:schemeClr val="tx1"/>
                    </a:gs>
                    <a:gs pos="30000">
                      <a:schemeClr val="tx1"/>
                    </a:gs>
                  </a:gsLst>
                  <a:lin ang="5400000" scaled="0"/>
                </a:gradFill>
              </a:rPr>
              <a:t>SQL Server 2019</a:t>
            </a:r>
          </a:p>
        </p:txBody>
      </p:sp>
      <p:sp>
        <p:nvSpPr>
          <p:cNvPr id="30" name="TextBox 29">
            <a:extLst>
              <a:ext uri="{FF2B5EF4-FFF2-40B4-BE49-F238E27FC236}">
                <a16:creationId xmlns:a16="http://schemas.microsoft.com/office/drawing/2014/main" id="{2FD6E315-25EA-4D82-9B44-27928B1FA5C7}"/>
              </a:ext>
            </a:extLst>
          </p:cNvPr>
          <p:cNvSpPr txBox="1"/>
          <p:nvPr/>
        </p:nvSpPr>
        <p:spPr>
          <a:xfrm>
            <a:off x="5976071" y="2793569"/>
            <a:ext cx="3259675"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in </a:t>
            </a:r>
          </a:p>
          <a:p>
            <a:pPr algn="l"/>
            <a:r>
              <a:rPr lang="en-US" sz="2000" dirty="0">
                <a:gradFill>
                  <a:gsLst>
                    <a:gs pos="2917">
                      <a:schemeClr val="tx1"/>
                    </a:gs>
                    <a:gs pos="30000">
                      <a:schemeClr val="tx1"/>
                    </a:gs>
                  </a:gsLst>
                  <a:lin ang="5400000" scaled="0"/>
                </a:gradFill>
              </a:rPr>
              <a:t>Azure Virtual Machine (IAAS)</a:t>
            </a:r>
          </a:p>
        </p:txBody>
      </p:sp>
      <p:sp>
        <p:nvSpPr>
          <p:cNvPr id="31" name="TextBox 30">
            <a:extLst>
              <a:ext uri="{FF2B5EF4-FFF2-40B4-BE49-F238E27FC236}">
                <a16:creationId xmlns:a16="http://schemas.microsoft.com/office/drawing/2014/main" id="{7846A372-933D-43B9-9295-24938FD821D9}"/>
              </a:ext>
            </a:extLst>
          </p:cNvPr>
          <p:cNvSpPr txBox="1"/>
          <p:nvPr/>
        </p:nvSpPr>
        <p:spPr>
          <a:xfrm>
            <a:off x="7369807" y="3936956"/>
            <a:ext cx="4438331"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Azure SQL Database</a:t>
            </a:r>
          </a:p>
          <a:p>
            <a:pPr algn="l"/>
            <a:r>
              <a:rPr lang="en-US" sz="2000" dirty="0">
                <a:gradFill>
                  <a:gsLst>
                    <a:gs pos="2917">
                      <a:schemeClr val="tx1"/>
                    </a:gs>
                    <a:gs pos="30000">
                      <a:schemeClr val="tx1"/>
                    </a:gs>
                  </a:gsLst>
                  <a:lin ang="5400000" scaled="0"/>
                </a:gradFill>
              </a:rPr>
              <a:t>Azure SQL Database Managed Instance</a:t>
            </a:r>
          </a:p>
        </p:txBody>
      </p:sp>
      <p:sp>
        <p:nvSpPr>
          <p:cNvPr id="32" name="TextBox 31">
            <a:extLst>
              <a:ext uri="{FF2B5EF4-FFF2-40B4-BE49-F238E27FC236}">
                <a16:creationId xmlns:a16="http://schemas.microsoft.com/office/drawing/2014/main" id="{573B6922-C7FD-40F5-BCC4-3C14DAB2DA3D}"/>
              </a:ext>
            </a:extLst>
          </p:cNvPr>
          <p:cNvSpPr txBox="1"/>
          <p:nvPr/>
        </p:nvSpPr>
        <p:spPr>
          <a:xfrm>
            <a:off x="9355675" y="5464271"/>
            <a:ext cx="1835246"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Azure SQL Data </a:t>
            </a:r>
          </a:p>
          <a:p>
            <a:pPr algn="l"/>
            <a:r>
              <a:rPr lang="en-US" sz="2000" dirty="0">
                <a:gradFill>
                  <a:gsLst>
                    <a:gs pos="2917">
                      <a:schemeClr val="tx1"/>
                    </a:gs>
                    <a:gs pos="30000">
                      <a:schemeClr val="tx1"/>
                    </a:gs>
                  </a:gsLst>
                  <a:lin ang="5400000" scaled="0"/>
                </a:gradFill>
              </a:rPr>
              <a:t>Warehouse</a:t>
            </a:r>
          </a:p>
        </p:txBody>
      </p:sp>
      <p:sp>
        <p:nvSpPr>
          <p:cNvPr id="19" name="TextBox 18">
            <a:extLst>
              <a:ext uri="{FF2B5EF4-FFF2-40B4-BE49-F238E27FC236}">
                <a16:creationId xmlns:a16="http://schemas.microsoft.com/office/drawing/2014/main" id="{99C21293-60A9-45E5-9AB7-65627526FC21}"/>
              </a:ext>
            </a:extLst>
          </p:cNvPr>
          <p:cNvSpPr txBox="1"/>
          <p:nvPr/>
        </p:nvSpPr>
        <p:spPr>
          <a:xfrm>
            <a:off x="7402316" y="4644808"/>
            <a:ext cx="744819"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(PAAS)</a:t>
            </a:r>
          </a:p>
        </p:txBody>
      </p:sp>
      <p:cxnSp>
        <p:nvCxnSpPr>
          <p:cNvPr id="21" name="Straight Arrow Connector 20">
            <a:extLst>
              <a:ext uri="{FF2B5EF4-FFF2-40B4-BE49-F238E27FC236}">
                <a16:creationId xmlns:a16="http://schemas.microsoft.com/office/drawing/2014/main" id="{61FA6561-EA1F-4B40-AFEC-5E7A0384C2DB}"/>
              </a:ext>
            </a:extLst>
          </p:cNvPr>
          <p:cNvCxnSpPr>
            <a:cxnSpLocks/>
            <a:stCxn id="14" idx="3"/>
            <a:endCxn id="7" idx="8"/>
          </p:cNvCxnSpPr>
          <p:nvPr/>
        </p:nvCxnSpPr>
        <p:spPr>
          <a:xfrm flipV="1">
            <a:off x="2506242" y="2266272"/>
            <a:ext cx="746263" cy="1917960"/>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878C043-297E-4E46-8EE4-6123B540474F}"/>
              </a:ext>
            </a:extLst>
          </p:cNvPr>
          <p:cNvCxnSpPr>
            <a:cxnSpLocks/>
            <a:stCxn id="14" idx="3"/>
          </p:cNvCxnSpPr>
          <p:nvPr/>
        </p:nvCxnSpPr>
        <p:spPr>
          <a:xfrm flipV="1">
            <a:off x="2506242" y="3158004"/>
            <a:ext cx="1793917" cy="1026228"/>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DA199D8-3AB2-4504-B9C6-26E47F0D785E}"/>
              </a:ext>
            </a:extLst>
          </p:cNvPr>
          <p:cNvCxnSpPr>
            <a:cxnSpLocks/>
            <a:stCxn id="14" idx="3"/>
            <a:endCxn id="10" idx="1"/>
          </p:cNvCxnSpPr>
          <p:nvPr/>
        </p:nvCxnSpPr>
        <p:spPr>
          <a:xfrm>
            <a:off x="2506242" y="4184232"/>
            <a:ext cx="3748469" cy="288299"/>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5FCABA1-FA39-47C6-B00E-A7F189C7F98C}"/>
              </a:ext>
            </a:extLst>
          </p:cNvPr>
          <p:cNvCxnSpPr>
            <a:cxnSpLocks/>
            <a:stCxn id="14" idx="3"/>
            <a:endCxn id="1034" idx="1"/>
          </p:cNvCxnSpPr>
          <p:nvPr/>
        </p:nvCxnSpPr>
        <p:spPr>
          <a:xfrm>
            <a:off x="2506242" y="4184232"/>
            <a:ext cx="5365494" cy="1646734"/>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517A6A0-F210-4B66-897A-D239B79CD65B}"/>
              </a:ext>
            </a:extLst>
          </p:cNvPr>
          <p:cNvGrpSpPr/>
          <p:nvPr/>
        </p:nvGrpSpPr>
        <p:grpSpPr>
          <a:xfrm>
            <a:off x="6254711" y="1757783"/>
            <a:ext cx="2186917" cy="424535"/>
            <a:chOff x="5953153" y="1730774"/>
            <a:chExt cx="2186917" cy="424535"/>
          </a:xfrm>
        </p:grpSpPr>
        <p:grpSp>
          <p:nvGrpSpPr>
            <p:cNvPr id="22" name="Group 21">
              <a:extLst>
                <a:ext uri="{FF2B5EF4-FFF2-40B4-BE49-F238E27FC236}">
                  <a16:creationId xmlns:a16="http://schemas.microsoft.com/office/drawing/2014/main" id="{AA32D583-4349-4D4D-A1B6-AA6EA3E042A8}"/>
                </a:ext>
              </a:extLst>
            </p:cNvPr>
            <p:cNvGrpSpPr/>
            <p:nvPr/>
          </p:nvGrpSpPr>
          <p:grpSpPr>
            <a:xfrm>
              <a:off x="5953153" y="1765473"/>
              <a:ext cx="1530672" cy="355140"/>
              <a:chOff x="6576577" y="3318208"/>
              <a:chExt cx="2213304" cy="504999"/>
            </a:xfrm>
          </p:grpSpPr>
          <p:sp>
            <p:nvSpPr>
              <p:cNvPr id="23" name="Freeform 130">
                <a:extLst>
                  <a:ext uri="{FF2B5EF4-FFF2-40B4-BE49-F238E27FC236}">
                    <a16:creationId xmlns:a16="http://schemas.microsoft.com/office/drawing/2014/main" id="{CEDD5523-29E3-46F6-B032-811106C19696}"/>
                  </a:ext>
                </a:extLst>
              </p:cNvPr>
              <p:cNvSpPr>
                <a:spLocks noChangeAspect="1" noEditPoints="1"/>
              </p:cNvSpPr>
              <p:nvPr/>
            </p:nvSpPr>
            <p:spPr bwMode="black">
              <a:xfrm>
                <a:off x="7320545" y="3331545"/>
                <a:ext cx="480274" cy="478324"/>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defTabSz="932384">
                  <a:defRPr/>
                </a:pPr>
                <a:endParaRPr lang="en-US" sz="1800" kern="0" dirty="0">
                  <a:solidFill>
                    <a:prstClr val="white"/>
                  </a:solidFill>
                  <a:latin typeface="Segoe UI"/>
                </a:endParaRPr>
              </a:p>
            </p:txBody>
          </p:sp>
          <p:sp>
            <p:nvSpPr>
              <p:cNvPr id="24" name="Freeform: Shape 390">
                <a:extLst>
                  <a:ext uri="{FF2B5EF4-FFF2-40B4-BE49-F238E27FC236}">
                    <a16:creationId xmlns:a16="http://schemas.microsoft.com/office/drawing/2014/main" id="{AB00A115-0C08-48F7-A68D-14ED4154B188}"/>
                  </a:ext>
                </a:extLst>
              </p:cNvPr>
              <p:cNvSpPr/>
              <p:nvPr/>
            </p:nvSpPr>
            <p:spPr>
              <a:xfrm>
                <a:off x="8113431" y="3356687"/>
                <a:ext cx="676450" cy="428040"/>
              </a:xfrm>
              <a:custGeom>
                <a:avLst/>
                <a:gdLst>
                  <a:gd name="connsiteX0" fmla="*/ 1849531 w 7529578"/>
                  <a:gd name="connsiteY0" fmla="*/ 3903502 h 4764516"/>
                  <a:gd name="connsiteX1" fmla="*/ 1273554 w 7529578"/>
                  <a:gd name="connsiteY1" fmla="*/ 3987984 h 4764516"/>
                  <a:gd name="connsiteX2" fmla="*/ 1013662 w 7529578"/>
                  <a:gd name="connsiteY2" fmla="*/ 3995024 h 4764516"/>
                  <a:gd name="connsiteX3" fmla="*/ 676505 w 7529578"/>
                  <a:gd name="connsiteY3" fmla="*/ 3987984 h 4764516"/>
                  <a:gd name="connsiteX4" fmla="*/ 2439556 w 7529578"/>
                  <a:gd name="connsiteY4" fmla="*/ 4677914 h 4764516"/>
                  <a:gd name="connsiteX5" fmla="*/ 2636231 w 7529578"/>
                  <a:gd name="connsiteY5" fmla="*/ 4677914 h 4764516"/>
                  <a:gd name="connsiteX6" fmla="*/ 1849531 w 7529578"/>
                  <a:gd name="connsiteY6" fmla="*/ 3903502 h 4764516"/>
                  <a:gd name="connsiteX7" fmla="*/ 2161836 w 7529578"/>
                  <a:gd name="connsiteY7" fmla="*/ 3452194 h 4764516"/>
                  <a:gd name="connsiteX8" fmla="*/ 2209829 w 7529578"/>
                  <a:gd name="connsiteY8" fmla="*/ 3459914 h 4764516"/>
                  <a:gd name="connsiteX9" fmla="*/ 2185833 w 7529578"/>
                  <a:gd name="connsiteY9" fmla="*/ 3506232 h 4764516"/>
                  <a:gd name="connsiteX10" fmla="*/ 2241825 w 7529578"/>
                  <a:gd name="connsiteY10" fmla="*/ 3560270 h 4764516"/>
                  <a:gd name="connsiteX11" fmla="*/ 2289818 w 7529578"/>
                  <a:gd name="connsiteY11" fmla="*/ 3529391 h 4764516"/>
                  <a:gd name="connsiteX12" fmla="*/ 2297817 w 7529578"/>
                  <a:gd name="connsiteY12" fmla="*/ 3583429 h 4764516"/>
                  <a:gd name="connsiteX13" fmla="*/ 2161836 w 7529578"/>
                  <a:gd name="connsiteY13" fmla="*/ 3714663 h 4764516"/>
                  <a:gd name="connsiteX14" fmla="*/ 2017856 w 7529578"/>
                  <a:gd name="connsiteY14" fmla="*/ 3583429 h 4764516"/>
                  <a:gd name="connsiteX15" fmla="*/ 2161836 w 7529578"/>
                  <a:gd name="connsiteY15" fmla="*/ 3452194 h 4764516"/>
                  <a:gd name="connsiteX16" fmla="*/ 2157831 w 7529578"/>
                  <a:gd name="connsiteY16" fmla="*/ 3399707 h 4764516"/>
                  <a:gd name="connsiteX17" fmla="*/ 1965358 w 7529578"/>
                  <a:gd name="connsiteY17" fmla="*/ 3583434 h 4764516"/>
                  <a:gd name="connsiteX18" fmla="*/ 2157831 w 7529578"/>
                  <a:gd name="connsiteY18" fmla="*/ 3767161 h 4764516"/>
                  <a:gd name="connsiteX19" fmla="*/ 2350304 w 7529578"/>
                  <a:gd name="connsiteY19" fmla="*/ 3583434 h 4764516"/>
                  <a:gd name="connsiteX20" fmla="*/ 2157831 w 7529578"/>
                  <a:gd name="connsiteY20" fmla="*/ 3399707 h 4764516"/>
                  <a:gd name="connsiteX21" fmla="*/ 3907591 w 7529578"/>
                  <a:gd name="connsiteY21" fmla="*/ 1579947 h 4764516"/>
                  <a:gd name="connsiteX22" fmla="*/ 4607493 w 7529578"/>
                  <a:gd name="connsiteY22" fmla="*/ 1579947 h 4764516"/>
                  <a:gd name="connsiteX23" fmla="*/ 4607493 w 7529578"/>
                  <a:gd name="connsiteY23" fmla="*/ 2279850 h 4764516"/>
                  <a:gd name="connsiteX24" fmla="*/ 3907591 w 7529578"/>
                  <a:gd name="connsiteY24" fmla="*/ 2279850 h 4764516"/>
                  <a:gd name="connsiteX25" fmla="*/ 3102704 w 7529578"/>
                  <a:gd name="connsiteY25" fmla="*/ 1579947 h 4764516"/>
                  <a:gd name="connsiteX26" fmla="*/ 3802606 w 7529578"/>
                  <a:gd name="connsiteY26" fmla="*/ 1579947 h 4764516"/>
                  <a:gd name="connsiteX27" fmla="*/ 3802606 w 7529578"/>
                  <a:gd name="connsiteY27" fmla="*/ 2279850 h 4764516"/>
                  <a:gd name="connsiteX28" fmla="*/ 3102704 w 7529578"/>
                  <a:gd name="connsiteY28" fmla="*/ 2279850 h 4764516"/>
                  <a:gd name="connsiteX29" fmla="*/ 2315309 w 7529578"/>
                  <a:gd name="connsiteY29" fmla="*/ 1579947 h 4764516"/>
                  <a:gd name="connsiteX30" fmla="*/ 3015211 w 7529578"/>
                  <a:gd name="connsiteY30" fmla="*/ 1579947 h 4764516"/>
                  <a:gd name="connsiteX31" fmla="*/ 3015211 w 7529578"/>
                  <a:gd name="connsiteY31" fmla="*/ 2279850 h 4764516"/>
                  <a:gd name="connsiteX32" fmla="*/ 2315309 w 7529578"/>
                  <a:gd name="connsiteY32" fmla="*/ 2279850 h 4764516"/>
                  <a:gd name="connsiteX33" fmla="*/ 1510422 w 7529578"/>
                  <a:gd name="connsiteY33" fmla="*/ 1579947 h 4764516"/>
                  <a:gd name="connsiteX34" fmla="*/ 2210324 w 7529578"/>
                  <a:gd name="connsiteY34" fmla="*/ 1579947 h 4764516"/>
                  <a:gd name="connsiteX35" fmla="*/ 2210324 w 7529578"/>
                  <a:gd name="connsiteY35" fmla="*/ 2279850 h 4764516"/>
                  <a:gd name="connsiteX36" fmla="*/ 1510422 w 7529578"/>
                  <a:gd name="connsiteY36" fmla="*/ 2279850 h 4764516"/>
                  <a:gd name="connsiteX37" fmla="*/ 705534 w 7529578"/>
                  <a:gd name="connsiteY37" fmla="*/ 1579947 h 4764516"/>
                  <a:gd name="connsiteX38" fmla="*/ 1405436 w 7529578"/>
                  <a:gd name="connsiteY38" fmla="*/ 1579947 h 4764516"/>
                  <a:gd name="connsiteX39" fmla="*/ 1405436 w 7529578"/>
                  <a:gd name="connsiteY39" fmla="*/ 2279850 h 4764516"/>
                  <a:gd name="connsiteX40" fmla="*/ 705534 w 7529578"/>
                  <a:gd name="connsiteY40" fmla="*/ 2279850 h 4764516"/>
                  <a:gd name="connsiteX41" fmla="*/ 6082271 w 7529578"/>
                  <a:gd name="connsiteY41" fmla="*/ 862558 h 4764516"/>
                  <a:gd name="connsiteX42" fmla="*/ 6535589 w 7529578"/>
                  <a:gd name="connsiteY42" fmla="*/ 1754155 h 4764516"/>
                  <a:gd name="connsiteX43" fmla="*/ 7529578 w 7529578"/>
                  <a:gd name="connsiteY43" fmla="*/ 1761959 h 4764516"/>
                  <a:gd name="connsiteX44" fmla="*/ 6394775 w 7529578"/>
                  <a:gd name="connsiteY44" fmla="*/ 2238778 h 4764516"/>
                  <a:gd name="connsiteX45" fmla="*/ 2451200 w 7529578"/>
                  <a:gd name="connsiteY45" fmla="*/ 4764516 h 4764516"/>
                  <a:gd name="connsiteX46" fmla="*/ 518946 w 7529578"/>
                  <a:gd name="connsiteY46" fmla="*/ 4005975 h 4764516"/>
                  <a:gd name="connsiteX47" fmla="*/ 518946 w 7529578"/>
                  <a:gd name="connsiteY47" fmla="*/ 3998172 h 4764516"/>
                  <a:gd name="connsiteX48" fmla="*/ 400721 w 7529578"/>
                  <a:gd name="connsiteY48" fmla="*/ 3872918 h 4764516"/>
                  <a:gd name="connsiteX49" fmla="*/ 283250 w 7529578"/>
                  <a:gd name="connsiteY49" fmla="*/ 3693428 h 4764516"/>
                  <a:gd name="connsiteX50" fmla="*/ 220749 w 7529578"/>
                  <a:gd name="connsiteY50" fmla="*/ 3583783 h 4764516"/>
                  <a:gd name="connsiteX51" fmla="*/ 9903 w 7529578"/>
                  <a:gd name="connsiteY51" fmla="*/ 2403051 h 4764516"/>
                  <a:gd name="connsiteX52" fmla="*/ 5143252 w 7529578"/>
                  <a:gd name="connsiteY52" fmla="*/ 2403051 h 4764516"/>
                  <a:gd name="connsiteX53" fmla="*/ 6175645 w 7529578"/>
                  <a:gd name="connsiteY53" fmla="*/ 2074506 h 4764516"/>
                  <a:gd name="connsiteX54" fmla="*/ 6082271 w 7529578"/>
                  <a:gd name="connsiteY54" fmla="*/ 862558 h 4764516"/>
                  <a:gd name="connsiteX55" fmla="*/ 3102704 w 7529578"/>
                  <a:gd name="connsiteY55" fmla="*/ 792564 h 4764516"/>
                  <a:gd name="connsiteX56" fmla="*/ 3802606 w 7529578"/>
                  <a:gd name="connsiteY56" fmla="*/ 792564 h 4764516"/>
                  <a:gd name="connsiteX57" fmla="*/ 3802606 w 7529578"/>
                  <a:gd name="connsiteY57" fmla="*/ 1492467 h 4764516"/>
                  <a:gd name="connsiteX58" fmla="*/ 3102704 w 7529578"/>
                  <a:gd name="connsiteY58" fmla="*/ 1492467 h 4764516"/>
                  <a:gd name="connsiteX59" fmla="*/ 2315309 w 7529578"/>
                  <a:gd name="connsiteY59" fmla="*/ 792564 h 4764516"/>
                  <a:gd name="connsiteX60" fmla="*/ 3015211 w 7529578"/>
                  <a:gd name="connsiteY60" fmla="*/ 792564 h 4764516"/>
                  <a:gd name="connsiteX61" fmla="*/ 3015211 w 7529578"/>
                  <a:gd name="connsiteY61" fmla="*/ 1492467 h 4764516"/>
                  <a:gd name="connsiteX62" fmla="*/ 2315309 w 7529578"/>
                  <a:gd name="connsiteY62" fmla="*/ 1492467 h 4764516"/>
                  <a:gd name="connsiteX63" fmla="*/ 1510422 w 7529578"/>
                  <a:gd name="connsiteY63" fmla="*/ 792564 h 4764516"/>
                  <a:gd name="connsiteX64" fmla="*/ 2210324 w 7529578"/>
                  <a:gd name="connsiteY64" fmla="*/ 792564 h 4764516"/>
                  <a:gd name="connsiteX65" fmla="*/ 2210324 w 7529578"/>
                  <a:gd name="connsiteY65" fmla="*/ 1492467 h 4764516"/>
                  <a:gd name="connsiteX66" fmla="*/ 1510422 w 7529578"/>
                  <a:gd name="connsiteY66" fmla="*/ 1492467 h 4764516"/>
                  <a:gd name="connsiteX67" fmla="*/ 3102704 w 7529578"/>
                  <a:gd name="connsiteY67" fmla="*/ 0 h 4764516"/>
                  <a:gd name="connsiteX68" fmla="*/ 3802606 w 7529578"/>
                  <a:gd name="connsiteY68" fmla="*/ 0 h 4764516"/>
                  <a:gd name="connsiteX69" fmla="*/ 3802606 w 7529578"/>
                  <a:gd name="connsiteY69" fmla="*/ 699903 h 4764516"/>
                  <a:gd name="connsiteX70" fmla="*/ 3102704 w 7529578"/>
                  <a:gd name="connsiteY70" fmla="*/ 699903 h 476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529578" h="4764516">
                    <a:moveTo>
                      <a:pt x="1849531" y="3903502"/>
                    </a:moveTo>
                    <a:cubicBezTo>
                      <a:pt x="1687977" y="3945743"/>
                      <a:pt x="1498326" y="3973903"/>
                      <a:pt x="1273554" y="3987984"/>
                    </a:cubicBezTo>
                    <a:cubicBezTo>
                      <a:pt x="1196289" y="3995024"/>
                      <a:pt x="1104976" y="3995024"/>
                      <a:pt x="1013662" y="3995024"/>
                    </a:cubicBezTo>
                    <a:cubicBezTo>
                      <a:pt x="908301" y="3995024"/>
                      <a:pt x="795915" y="3995024"/>
                      <a:pt x="676505" y="3987984"/>
                    </a:cubicBezTo>
                    <a:cubicBezTo>
                      <a:pt x="1069855" y="4375190"/>
                      <a:pt x="1547495" y="4670874"/>
                      <a:pt x="2439556" y="4677914"/>
                    </a:cubicBezTo>
                    <a:cubicBezTo>
                      <a:pt x="2502773" y="4677914"/>
                      <a:pt x="2573014" y="4677914"/>
                      <a:pt x="2636231" y="4677914"/>
                    </a:cubicBezTo>
                    <a:cubicBezTo>
                      <a:pt x="2207761" y="4473751"/>
                      <a:pt x="1975965" y="4199187"/>
                      <a:pt x="1849531" y="3903502"/>
                    </a:cubicBezTo>
                    <a:close/>
                    <a:moveTo>
                      <a:pt x="2161836" y="3452194"/>
                    </a:moveTo>
                    <a:cubicBezTo>
                      <a:pt x="2177834" y="3452194"/>
                      <a:pt x="2193832" y="3452194"/>
                      <a:pt x="2209829" y="3459914"/>
                    </a:cubicBezTo>
                    <a:cubicBezTo>
                      <a:pt x="2193832" y="3467633"/>
                      <a:pt x="2185833" y="3483073"/>
                      <a:pt x="2185833" y="3506232"/>
                    </a:cubicBezTo>
                    <a:cubicBezTo>
                      <a:pt x="2185833" y="3537111"/>
                      <a:pt x="2209829" y="3560270"/>
                      <a:pt x="2241825" y="3560270"/>
                    </a:cubicBezTo>
                    <a:cubicBezTo>
                      <a:pt x="2257823" y="3560270"/>
                      <a:pt x="2281819" y="3552550"/>
                      <a:pt x="2289818" y="3529391"/>
                    </a:cubicBezTo>
                    <a:cubicBezTo>
                      <a:pt x="2297817" y="3544830"/>
                      <a:pt x="2297817" y="3567989"/>
                      <a:pt x="2297817" y="3583429"/>
                    </a:cubicBezTo>
                    <a:cubicBezTo>
                      <a:pt x="2297817" y="3660626"/>
                      <a:pt x="2241825" y="3714663"/>
                      <a:pt x="2161836" y="3714663"/>
                    </a:cubicBezTo>
                    <a:cubicBezTo>
                      <a:pt x="2081847" y="3714663"/>
                      <a:pt x="2017856" y="3660626"/>
                      <a:pt x="2017856" y="3583429"/>
                    </a:cubicBezTo>
                    <a:cubicBezTo>
                      <a:pt x="2017856" y="3506232"/>
                      <a:pt x="2081847" y="3452194"/>
                      <a:pt x="2161836" y="3452194"/>
                    </a:cubicBezTo>
                    <a:close/>
                    <a:moveTo>
                      <a:pt x="2157831" y="3399707"/>
                    </a:moveTo>
                    <a:cubicBezTo>
                      <a:pt x="2051531" y="3399707"/>
                      <a:pt x="1965358" y="3481964"/>
                      <a:pt x="1965358" y="3583434"/>
                    </a:cubicBezTo>
                    <a:cubicBezTo>
                      <a:pt x="1965358" y="3684904"/>
                      <a:pt x="2051531" y="3767161"/>
                      <a:pt x="2157831" y="3767161"/>
                    </a:cubicBezTo>
                    <a:cubicBezTo>
                      <a:pt x="2264131" y="3767161"/>
                      <a:pt x="2350304" y="3684904"/>
                      <a:pt x="2350304" y="3583434"/>
                    </a:cubicBezTo>
                    <a:cubicBezTo>
                      <a:pt x="2350304" y="3481964"/>
                      <a:pt x="2264131" y="3399707"/>
                      <a:pt x="2157831" y="3399707"/>
                    </a:cubicBezTo>
                    <a:close/>
                    <a:moveTo>
                      <a:pt x="3907591" y="1579947"/>
                    </a:moveTo>
                    <a:lnTo>
                      <a:pt x="4607493" y="1579947"/>
                    </a:lnTo>
                    <a:lnTo>
                      <a:pt x="4607493" y="2279850"/>
                    </a:lnTo>
                    <a:lnTo>
                      <a:pt x="3907591" y="2279850"/>
                    </a:lnTo>
                    <a:close/>
                    <a:moveTo>
                      <a:pt x="3102704" y="1579947"/>
                    </a:moveTo>
                    <a:lnTo>
                      <a:pt x="3802606" y="1579947"/>
                    </a:lnTo>
                    <a:lnTo>
                      <a:pt x="3802606" y="2279850"/>
                    </a:lnTo>
                    <a:lnTo>
                      <a:pt x="3102704" y="2279850"/>
                    </a:lnTo>
                    <a:close/>
                    <a:moveTo>
                      <a:pt x="2315309" y="1579947"/>
                    </a:moveTo>
                    <a:lnTo>
                      <a:pt x="3015211" y="1579947"/>
                    </a:lnTo>
                    <a:lnTo>
                      <a:pt x="3015211" y="2279850"/>
                    </a:lnTo>
                    <a:lnTo>
                      <a:pt x="2315309" y="2279850"/>
                    </a:lnTo>
                    <a:close/>
                    <a:moveTo>
                      <a:pt x="1510422" y="1579947"/>
                    </a:moveTo>
                    <a:lnTo>
                      <a:pt x="2210324" y="1579947"/>
                    </a:lnTo>
                    <a:lnTo>
                      <a:pt x="2210324" y="2279850"/>
                    </a:lnTo>
                    <a:lnTo>
                      <a:pt x="1510422" y="2279850"/>
                    </a:lnTo>
                    <a:close/>
                    <a:moveTo>
                      <a:pt x="705534" y="1579947"/>
                    </a:moveTo>
                    <a:lnTo>
                      <a:pt x="1405436" y="1579947"/>
                    </a:lnTo>
                    <a:lnTo>
                      <a:pt x="1405436" y="2279850"/>
                    </a:lnTo>
                    <a:lnTo>
                      <a:pt x="705534" y="2279850"/>
                    </a:lnTo>
                    <a:close/>
                    <a:moveTo>
                      <a:pt x="6082271" y="862558"/>
                    </a:moveTo>
                    <a:cubicBezTo>
                      <a:pt x="6278056" y="1019026"/>
                      <a:pt x="6590560" y="1347181"/>
                      <a:pt x="6535589" y="1754155"/>
                    </a:cubicBezTo>
                    <a:cubicBezTo>
                      <a:pt x="6778063" y="1636706"/>
                      <a:pt x="7200507" y="1574275"/>
                      <a:pt x="7529578" y="1761959"/>
                    </a:cubicBezTo>
                    <a:cubicBezTo>
                      <a:pt x="7326262" y="2168543"/>
                      <a:pt x="6872190" y="2285602"/>
                      <a:pt x="6394775" y="2238778"/>
                    </a:cubicBezTo>
                    <a:cubicBezTo>
                      <a:pt x="5729856" y="3982564"/>
                      <a:pt x="4226825" y="4764516"/>
                      <a:pt x="2451200" y="4764516"/>
                    </a:cubicBezTo>
                    <a:cubicBezTo>
                      <a:pt x="1613840" y="4764516"/>
                      <a:pt x="941391" y="4483185"/>
                      <a:pt x="518946" y="4005975"/>
                    </a:cubicBezTo>
                    <a:lnTo>
                      <a:pt x="518946" y="3998172"/>
                    </a:lnTo>
                    <a:cubicBezTo>
                      <a:pt x="499367" y="3975930"/>
                      <a:pt x="420300" y="3893989"/>
                      <a:pt x="400721" y="3872918"/>
                    </a:cubicBezTo>
                    <a:cubicBezTo>
                      <a:pt x="362318" y="3810487"/>
                      <a:pt x="323160" y="3748056"/>
                      <a:pt x="283250" y="3693428"/>
                    </a:cubicBezTo>
                    <a:cubicBezTo>
                      <a:pt x="262165" y="3656750"/>
                      <a:pt x="241834" y="3620462"/>
                      <a:pt x="220749" y="3583783"/>
                    </a:cubicBezTo>
                    <a:cubicBezTo>
                      <a:pt x="49061" y="3239631"/>
                      <a:pt x="-29254" y="2840851"/>
                      <a:pt x="9903" y="2403051"/>
                    </a:cubicBezTo>
                    <a:lnTo>
                      <a:pt x="5143252" y="2403051"/>
                    </a:lnTo>
                    <a:cubicBezTo>
                      <a:pt x="5565697" y="2403051"/>
                      <a:pt x="5979859" y="2246582"/>
                      <a:pt x="6175645" y="2074506"/>
                    </a:cubicBezTo>
                    <a:cubicBezTo>
                      <a:pt x="5823231" y="1793175"/>
                      <a:pt x="5863141" y="1120477"/>
                      <a:pt x="6082271" y="862558"/>
                    </a:cubicBezTo>
                    <a:close/>
                    <a:moveTo>
                      <a:pt x="3102704" y="792564"/>
                    </a:moveTo>
                    <a:lnTo>
                      <a:pt x="3802606" y="792564"/>
                    </a:lnTo>
                    <a:lnTo>
                      <a:pt x="3802606" y="1492467"/>
                    </a:lnTo>
                    <a:lnTo>
                      <a:pt x="3102704" y="1492467"/>
                    </a:lnTo>
                    <a:close/>
                    <a:moveTo>
                      <a:pt x="2315309" y="792564"/>
                    </a:moveTo>
                    <a:lnTo>
                      <a:pt x="3015211" y="792564"/>
                    </a:lnTo>
                    <a:lnTo>
                      <a:pt x="3015211" y="1492467"/>
                    </a:lnTo>
                    <a:lnTo>
                      <a:pt x="2315309" y="1492467"/>
                    </a:lnTo>
                    <a:close/>
                    <a:moveTo>
                      <a:pt x="1510422" y="792564"/>
                    </a:moveTo>
                    <a:lnTo>
                      <a:pt x="2210324" y="792564"/>
                    </a:lnTo>
                    <a:lnTo>
                      <a:pt x="2210324" y="1492467"/>
                    </a:lnTo>
                    <a:lnTo>
                      <a:pt x="1510422" y="1492467"/>
                    </a:lnTo>
                    <a:close/>
                    <a:moveTo>
                      <a:pt x="3102704" y="0"/>
                    </a:moveTo>
                    <a:lnTo>
                      <a:pt x="3802606" y="0"/>
                    </a:lnTo>
                    <a:lnTo>
                      <a:pt x="3802606" y="699903"/>
                    </a:lnTo>
                    <a:lnTo>
                      <a:pt x="3102704" y="699903"/>
                    </a:lnTo>
                    <a:close/>
                  </a:path>
                </a:pathLst>
              </a:custGeom>
              <a:solidFill>
                <a:srgbClr val="0178D7"/>
              </a:solidFill>
              <a:ln w="10795" cap="flat" cmpd="sng" algn="ctr">
                <a:noFill/>
                <a:prstDash val="solid"/>
              </a:ln>
              <a:effectLst/>
            </p:spPr>
            <p:txBody>
              <a:bodyPr rtlCol="0" anchor="ctr"/>
              <a:lstStyle/>
              <a:p>
                <a:pPr algn="ctr" defTabSz="932418">
                  <a:defRPr/>
                </a:pPr>
                <a:endParaRPr lang="en-US" sz="1836" kern="0" dirty="0">
                  <a:solidFill>
                    <a:prstClr val="white"/>
                  </a:solidFill>
                  <a:latin typeface="Segoe UI"/>
                </a:endParaRPr>
              </a:p>
            </p:txBody>
          </p:sp>
          <p:pic>
            <p:nvPicPr>
              <p:cNvPr id="25" name="Picture 24">
                <a:extLst>
                  <a:ext uri="{FF2B5EF4-FFF2-40B4-BE49-F238E27FC236}">
                    <a16:creationId xmlns:a16="http://schemas.microsoft.com/office/drawing/2014/main" id="{A366C0BA-6170-44C9-8FF4-4322374C0FF0}"/>
                  </a:ext>
                </a:extLst>
              </p:cNvPr>
              <p:cNvPicPr>
                <a:picLocks noChangeAspect="1"/>
              </p:cNvPicPr>
              <p:nvPr/>
            </p:nvPicPr>
            <p:blipFill>
              <a:blip r:embed="rId6"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6576577" y="3318208"/>
                <a:ext cx="431356" cy="504999"/>
              </a:xfrm>
              <a:prstGeom prst="rect">
                <a:avLst/>
              </a:prstGeom>
            </p:spPr>
          </p:pic>
        </p:grpSp>
        <p:pic>
          <p:nvPicPr>
            <p:cNvPr id="29" name="Picture 28">
              <a:extLst>
                <a:ext uri="{FF2B5EF4-FFF2-40B4-BE49-F238E27FC236}">
                  <a16:creationId xmlns:a16="http://schemas.microsoft.com/office/drawing/2014/main" id="{B6C0260D-054A-478F-8995-0D4A5835DB1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68195" y="1730774"/>
              <a:ext cx="571875" cy="424535"/>
            </a:xfrm>
            <a:prstGeom prst="rect">
              <a:avLst/>
            </a:prstGeom>
          </p:spPr>
        </p:pic>
      </p:grpSp>
      <p:sp>
        <p:nvSpPr>
          <p:cNvPr id="5" name="Right Brace 4">
            <a:extLst>
              <a:ext uri="{FF2B5EF4-FFF2-40B4-BE49-F238E27FC236}">
                <a16:creationId xmlns:a16="http://schemas.microsoft.com/office/drawing/2014/main" id="{8FC618D1-0564-4058-BC54-557B11D15E73}"/>
              </a:ext>
            </a:extLst>
          </p:cNvPr>
          <p:cNvSpPr/>
          <p:nvPr/>
        </p:nvSpPr>
        <p:spPr>
          <a:xfrm>
            <a:off x="5913350" y="1705601"/>
            <a:ext cx="207905" cy="466814"/>
          </a:xfrm>
          <a:prstGeom prst="rightBrac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4338684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par>
                                <p:cTn id="22" presetID="10" presetClass="entr" presetSubtype="0" fill="hold"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fade">
                                      <p:cBhvr>
                                        <p:cTn id="32" dur="500"/>
                                        <p:tgtEl>
                                          <p:spTgt spid="38"/>
                                        </p:tgtEl>
                                      </p:cBhvr>
                                    </p:animEffect>
                                  </p:childTnLst>
                                </p:cTn>
                              </p:par>
                              <p:par>
                                <p:cTn id="33" presetID="10"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par>
                                <p:cTn id="47" presetID="10" presetClass="entr" presetSubtype="0" fill="hold" nodeType="withEffect">
                                  <p:stCondLst>
                                    <p:cond delay="0"/>
                                  </p:stCondLst>
                                  <p:childTnLst>
                                    <p:set>
                                      <p:cBhvr>
                                        <p:cTn id="48" dur="1" fill="hold">
                                          <p:stCondLst>
                                            <p:cond delay="0"/>
                                          </p:stCondLst>
                                        </p:cTn>
                                        <p:tgtEl>
                                          <p:spTgt spid="1034"/>
                                        </p:tgtEl>
                                        <p:attrNameLst>
                                          <p:attrName>style.visibility</p:attrName>
                                        </p:attrNameLst>
                                      </p:cBhvr>
                                      <p:to>
                                        <p:strVal val="visible"/>
                                      </p:to>
                                    </p:set>
                                    <p:animEffect transition="in" filter="fade">
                                      <p:cBhvr>
                                        <p:cTn id="49" dur="500"/>
                                        <p:tgtEl>
                                          <p:spTgt spid="103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0" grpId="0"/>
      <p:bldP spid="31" grpId="0"/>
      <p:bldP spid="32" grpId="0"/>
      <p:bldP spid="19"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D8C4E-C1AA-4817-AEB1-D59105824FFE}"/>
              </a:ext>
            </a:extLst>
          </p:cNvPr>
          <p:cNvSpPr>
            <a:spLocks noGrp="1"/>
          </p:cNvSpPr>
          <p:nvPr>
            <p:ph type="title"/>
          </p:nvPr>
        </p:nvSpPr>
        <p:spPr>
          <a:xfrm>
            <a:off x="586740" y="169102"/>
            <a:ext cx="11018520" cy="553998"/>
          </a:xfrm>
        </p:spPr>
        <p:txBody>
          <a:bodyPr/>
          <a:lstStyle/>
          <a:p>
            <a:r>
              <a:rPr lang="en-US" dirty="0"/>
              <a:t>Built on SQL Server 2016 and 2017</a:t>
            </a:r>
          </a:p>
        </p:txBody>
      </p:sp>
      <p:graphicFrame>
        <p:nvGraphicFramePr>
          <p:cNvPr id="4" name="Diagram 3">
            <a:extLst>
              <a:ext uri="{FF2B5EF4-FFF2-40B4-BE49-F238E27FC236}">
                <a16:creationId xmlns:a16="http://schemas.microsoft.com/office/drawing/2014/main" id="{AEF7F78F-397D-4F71-8984-69CFA46480AE}"/>
              </a:ext>
            </a:extLst>
          </p:cNvPr>
          <p:cNvGraphicFramePr/>
          <p:nvPr>
            <p:extLst>
              <p:ext uri="{D42A27DB-BD31-4B8C-83A1-F6EECF244321}">
                <p14:modId xmlns:p14="http://schemas.microsoft.com/office/powerpoint/2010/main" val="2791442998"/>
              </p:ext>
            </p:extLst>
          </p:nvPr>
        </p:nvGraphicFramePr>
        <p:xfrm>
          <a:off x="225468" y="1215025"/>
          <a:ext cx="11824570" cy="5285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433653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Rectangle 176"/>
          <p:cNvSpPr/>
          <p:nvPr/>
        </p:nvSpPr>
        <p:spPr bwMode="auto">
          <a:xfrm>
            <a:off x="9821960" y="1551132"/>
            <a:ext cx="2103120" cy="461665"/>
          </a:xfrm>
          <a:prstGeom prst="rect">
            <a:avLst/>
          </a:prstGeom>
          <a:noFill/>
          <a:ln w="6350" cap="flat" cmpd="sng" algn="ctr">
            <a:noFill/>
            <a:prstDash val="solid"/>
            <a:headEnd type="none" w="med" len="med"/>
            <a:tailEnd type="none" w="med" len="med"/>
          </a:ln>
          <a:effectLst/>
        </p:spPr>
        <p:txBody>
          <a:bodyPr rot="0" spcFirstLastPara="0" vert="horz" wrap="square" lIns="91440" tIns="45720" rIns="91401" bIns="45720"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874"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Insights in minutes </a:t>
            </a:r>
            <a:b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b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and rich reports</a:t>
            </a:r>
          </a:p>
        </p:txBody>
      </p:sp>
      <p:sp>
        <p:nvSpPr>
          <p:cNvPr id="179" name="Rectangle 178"/>
          <p:cNvSpPr/>
          <p:nvPr/>
        </p:nvSpPr>
        <p:spPr bwMode="auto">
          <a:xfrm>
            <a:off x="2657420" y="1551132"/>
            <a:ext cx="2103120" cy="461665"/>
          </a:xfrm>
          <a:prstGeom prst="rect">
            <a:avLst/>
          </a:prstGeom>
          <a:noFill/>
          <a:ln w="6350" cap="flat" cmpd="sng" algn="ctr">
            <a:noFill/>
            <a:prstDash val="solid"/>
            <a:headEnd type="none" w="med" len="med"/>
            <a:tailEnd type="none" w="med" len="med"/>
          </a:ln>
          <a:effectLst/>
        </p:spPr>
        <p:txBody>
          <a:bodyPr rot="0" spcFirstLastPara="0" vert="horz" wrap="square" lIns="91440" tIns="45720" rIns="91401" bIns="45720"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874"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Choice of platform </a:t>
            </a:r>
            <a:b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b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and language</a:t>
            </a:r>
          </a:p>
        </p:txBody>
      </p:sp>
      <p:sp>
        <p:nvSpPr>
          <p:cNvPr id="181" name="Rectangle 180"/>
          <p:cNvSpPr/>
          <p:nvPr/>
        </p:nvSpPr>
        <p:spPr bwMode="auto">
          <a:xfrm>
            <a:off x="7433780" y="1551132"/>
            <a:ext cx="2103120" cy="461665"/>
          </a:xfrm>
          <a:prstGeom prst="rect">
            <a:avLst/>
          </a:prstGeom>
          <a:noFill/>
          <a:ln w="6350" cap="flat" cmpd="sng" algn="ctr">
            <a:noFill/>
            <a:prstDash val="solid"/>
            <a:headEnd type="none" w="med" len="med"/>
            <a:tailEnd type="none" w="med" len="med"/>
          </a:ln>
          <a:effectLst/>
        </p:spPr>
        <p:txBody>
          <a:bodyPr rot="0" spcFirstLastPara="0" vert="horz" wrap="square" lIns="91440" tIns="45720" rIns="91401" bIns="45720"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874"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Most secure </a:t>
            </a:r>
            <a:b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b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over the last 8 years</a:t>
            </a:r>
            <a:r>
              <a:rPr kumimoji="0" lang="en-US" sz="1200" b="1" i="0" u="none" strike="noStrike" kern="0" cap="none" spc="0" normalizeH="0" baseline="30000" noProof="0" dirty="0">
                <a:ln>
                  <a:noFill/>
                </a:ln>
                <a:solidFill>
                  <a:srgbClr val="0078D7"/>
                </a:solidFill>
                <a:effectLst/>
                <a:uLnTx/>
                <a:uFillTx/>
                <a:latin typeface="Segoe UI Semibold" charset="0"/>
                <a:ea typeface="Segoe UI Semibold" charset="0"/>
                <a:cs typeface="Segoe UI Semibold" charset="0"/>
              </a:rPr>
              <a:t>5</a:t>
            </a:r>
          </a:p>
        </p:txBody>
      </p:sp>
      <p:graphicFrame>
        <p:nvGraphicFramePr>
          <p:cNvPr id="185" name="Chart 184">
            <a:extLst>
              <a:ext uri="{FF2B5EF4-FFF2-40B4-BE49-F238E27FC236}">
                <a16:creationId xmlns:a16="http://schemas.microsoft.com/office/drawing/2014/main" id="{70704024-56B2-4A33-A8E4-F0C2FF875539}"/>
              </a:ext>
            </a:extLst>
          </p:cNvPr>
          <p:cNvGraphicFramePr/>
          <p:nvPr>
            <p:extLst>
              <p:ext uri="{D42A27DB-BD31-4B8C-83A1-F6EECF244321}">
                <p14:modId xmlns:p14="http://schemas.microsoft.com/office/powerpoint/2010/main" val="232541411"/>
              </p:ext>
            </p:extLst>
          </p:nvPr>
        </p:nvGraphicFramePr>
        <p:xfrm>
          <a:off x="7365287" y="2196545"/>
          <a:ext cx="2168521" cy="2157204"/>
        </p:xfrm>
        <a:graphic>
          <a:graphicData uri="http://schemas.openxmlformats.org/drawingml/2006/chart">
            <c:chart xmlns:c="http://schemas.openxmlformats.org/drawingml/2006/chart" xmlns:r="http://schemas.openxmlformats.org/officeDocument/2006/relationships" r:id="rId3"/>
          </a:graphicData>
        </a:graphic>
      </p:graphicFrame>
      <p:sp>
        <p:nvSpPr>
          <p:cNvPr id="187" name="AutoShape 14">
            <a:extLst>
              <a:ext uri="{FF2B5EF4-FFF2-40B4-BE49-F238E27FC236}">
                <a16:creationId xmlns:a16="http://schemas.microsoft.com/office/drawing/2014/main" id="{1E47D1B0-680A-4130-A603-76BF80068841}"/>
              </a:ext>
            </a:extLst>
          </p:cNvPr>
          <p:cNvSpPr>
            <a:spLocks noChangeAspect="1" noChangeArrowheads="1" noTextEdit="1"/>
          </p:cNvSpPr>
          <p:nvPr/>
        </p:nvSpPr>
        <p:spPr bwMode="auto">
          <a:xfrm>
            <a:off x="10452827" y="3009281"/>
            <a:ext cx="771864" cy="1055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79" tIns="44789" rIns="89579" bIns="44789" numCol="1" anchor="t" anchorCtr="0" compatLnSpc="1">
            <a:prstTxWarp prst="textNoShape">
              <a:avLst/>
            </a:prstTxWarp>
          </a:bodyPr>
          <a:lstStyle/>
          <a:p>
            <a:pPr marL="0" marR="0" lvl="0" indent="0" algn="l" defTabSz="913489" rtl="0" eaLnBrk="1" fontAlgn="auto" latinLnBrk="0" hangingPunct="1">
              <a:lnSpc>
                <a:spcPct val="100000"/>
              </a:lnSpc>
              <a:spcBef>
                <a:spcPts val="0"/>
              </a:spcBef>
              <a:spcAft>
                <a:spcPts val="0"/>
              </a:spcAft>
              <a:buClrTx/>
              <a:buSzTx/>
              <a:buFontTx/>
              <a:buNone/>
              <a:tabLst/>
              <a:defRPr/>
            </a:pPr>
            <a:endParaRPr kumimoji="0" lang="en-US" sz="1077" b="0" i="0" u="none" strike="noStrike" kern="0" cap="none" spc="0" normalizeH="0" baseline="0" noProof="0" dirty="0">
              <a:ln>
                <a:noFill/>
              </a:ln>
              <a:solidFill>
                <a:srgbClr val="505050"/>
              </a:solidFill>
              <a:effectLst/>
              <a:uLnTx/>
              <a:uFillTx/>
              <a:latin typeface="Segoe UI"/>
              <a:ea typeface="+mn-ea"/>
              <a:cs typeface="+mn-cs"/>
            </a:endParaRPr>
          </a:p>
        </p:txBody>
      </p:sp>
      <p:sp>
        <p:nvSpPr>
          <p:cNvPr id="188" name="TextBox 187">
            <a:extLst>
              <a:ext uri="{FF2B5EF4-FFF2-40B4-BE49-F238E27FC236}">
                <a16:creationId xmlns:a16="http://schemas.microsoft.com/office/drawing/2014/main" id="{A6797694-6A0A-41E4-B52E-074019ADDC8C}"/>
              </a:ext>
            </a:extLst>
          </p:cNvPr>
          <p:cNvSpPr txBox="1"/>
          <p:nvPr/>
        </p:nvSpPr>
        <p:spPr>
          <a:xfrm>
            <a:off x="9885969" y="3759349"/>
            <a:ext cx="1975102" cy="589392"/>
          </a:xfrm>
          <a:prstGeom prst="rect">
            <a:avLst/>
          </a:prstGeom>
          <a:noFill/>
        </p:spPr>
        <p:txBody>
          <a:bodyPr wrap="square" lIns="91440" tIns="45720" rIns="91440" bIns="45720" rtlCol="0" anchor="b">
            <a:spAutoFit/>
          </a:bodyPr>
          <a:lstStyle/>
          <a:p>
            <a:pPr marL="0" marR="0" lvl="0" indent="0" algn="ctr" defTabSz="930968" rtl="0" eaLnBrk="1" fontAlgn="auto" latinLnBrk="0" hangingPunct="1">
              <a:lnSpc>
                <a:spcPct val="105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The best of Power BI and</a:t>
            </a:r>
            <a:b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b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SQL Server Reporting Services in Power BI Report Server</a:t>
            </a:r>
          </a:p>
        </p:txBody>
      </p:sp>
      <p:sp>
        <p:nvSpPr>
          <p:cNvPr id="189" name="AutoShape 14">
            <a:extLst>
              <a:ext uri="{FF2B5EF4-FFF2-40B4-BE49-F238E27FC236}">
                <a16:creationId xmlns:a16="http://schemas.microsoft.com/office/drawing/2014/main" id="{E298AFF3-F594-4DF7-A51B-2E4C7EBD79D3}"/>
              </a:ext>
            </a:extLst>
          </p:cNvPr>
          <p:cNvSpPr>
            <a:spLocks noChangeAspect="1" noChangeArrowheads="1" noTextEdit="1"/>
          </p:cNvSpPr>
          <p:nvPr/>
        </p:nvSpPr>
        <p:spPr bwMode="auto">
          <a:xfrm>
            <a:off x="10407459" y="3010609"/>
            <a:ext cx="771864" cy="105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79" tIns="44789" rIns="89579" bIns="44789" numCol="1" anchor="t" anchorCtr="0" compatLnSpc="1">
            <a:prstTxWarp prst="textNoShape">
              <a:avLst/>
            </a:prstTxWarp>
          </a:bodyPr>
          <a:lstStyle/>
          <a:p>
            <a:pPr marL="0" marR="0" lvl="0" indent="0" algn="l" defTabSz="913489" rtl="0" eaLnBrk="1" fontAlgn="auto" latinLnBrk="0" hangingPunct="1">
              <a:lnSpc>
                <a:spcPct val="100000"/>
              </a:lnSpc>
              <a:spcBef>
                <a:spcPts val="0"/>
              </a:spcBef>
              <a:spcAft>
                <a:spcPts val="0"/>
              </a:spcAft>
              <a:buClrTx/>
              <a:buSzTx/>
              <a:buFontTx/>
              <a:buNone/>
              <a:tabLst/>
              <a:defRPr/>
            </a:pPr>
            <a:endParaRPr kumimoji="0" lang="en-US" sz="1077" b="0" i="0" u="none" strike="noStrike" kern="0" cap="none" spc="0" normalizeH="0" baseline="0" noProof="0" dirty="0">
              <a:ln>
                <a:noFill/>
              </a:ln>
              <a:solidFill>
                <a:srgbClr val="002050"/>
              </a:solidFill>
              <a:effectLst/>
              <a:uLnTx/>
              <a:uFillTx/>
              <a:latin typeface="Segoe UI"/>
              <a:ea typeface="+mn-ea"/>
              <a:cs typeface="+mn-cs"/>
            </a:endParaRPr>
          </a:p>
        </p:txBody>
      </p:sp>
      <p:sp>
        <p:nvSpPr>
          <p:cNvPr id="74" name="Rectangle 73">
            <a:extLst>
              <a:ext uri="{FF2B5EF4-FFF2-40B4-BE49-F238E27FC236}">
                <a16:creationId xmlns:a16="http://schemas.microsoft.com/office/drawing/2014/main" id="{022E80B3-2E03-4ECC-8067-0F4F386FB9CD}"/>
              </a:ext>
            </a:extLst>
          </p:cNvPr>
          <p:cNvSpPr/>
          <p:nvPr/>
        </p:nvSpPr>
        <p:spPr bwMode="auto">
          <a:xfrm>
            <a:off x="5045600" y="1551132"/>
            <a:ext cx="2103120" cy="461665"/>
          </a:xfrm>
          <a:prstGeom prst="rect">
            <a:avLst/>
          </a:prstGeom>
          <a:noFill/>
          <a:ln w="6350" cap="flat" cmpd="sng" algn="ctr">
            <a:noFill/>
            <a:prstDash val="solid"/>
            <a:headEnd type="none" w="med" len="med"/>
            <a:tailEnd type="none" w="med" len="med"/>
          </a:ln>
          <a:effectLst/>
        </p:spPr>
        <p:txBody>
          <a:bodyPr rot="0" spcFirstLastPara="0" vert="horz" wrap="square" lIns="91440" tIns="45720" rIns="91401" bIns="45720"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874"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Industry-leading performance </a:t>
            </a:r>
          </a:p>
        </p:txBody>
      </p:sp>
      <p:sp>
        <p:nvSpPr>
          <p:cNvPr id="84" name="Rectangle 83">
            <a:extLst>
              <a:ext uri="{FF2B5EF4-FFF2-40B4-BE49-F238E27FC236}">
                <a16:creationId xmlns:a16="http://schemas.microsoft.com/office/drawing/2014/main" id="{FBF5AC61-8053-4CF2-8322-5A5351032DA9}"/>
              </a:ext>
            </a:extLst>
          </p:cNvPr>
          <p:cNvSpPr/>
          <p:nvPr/>
        </p:nvSpPr>
        <p:spPr>
          <a:xfrm>
            <a:off x="5245709" y="3656757"/>
            <a:ext cx="1702902" cy="691984"/>
          </a:xfrm>
          <a:prstGeom prst="rect">
            <a:avLst/>
          </a:prstGeom>
        </p:spPr>
        <p:txBody>
          <a:bodyPr wrap="square" lIns="91440" tIns="45720" rIns="91440" bIns="45720" anchor="b">
            <a:spAutoFit/>
          </a:bodyPr>
          <a:lstStyle/>
          <a:p>
            <a:pPr marL="0" marR="0" lvl="0" indent="0" algn="ctr" defTabSz="930968" rtl="0" eaLnBrk="1" fontAlgn="auto" latinLnBrk="0" hangingPunct="1">
              <a:lnSpc>
                <a:spcPct val="105000"/>
              </a:lnSpc>
              <a:spcBef>
                <a:spcPts val="0"/>
              </a:spcBef>
              <a:spcAft>
                <a:spcPts val="8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#1 OLTP performance</a:t>
            </a:r>
            <a:r>
              <a:rPr kumimoji="0" lang="en-US" sz="1050" b="0" i="0" u="none" strike="noStrike" kern="0" cap="none" spc="0" normalizeH="0" baseline="3000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1</a:t>
            </a:r>
          </a:p>
          <a:p>
            <a:pPr marL="0" marR="0" lvl="0" indent="0" algn="ctr" defTabSz="930968" rtl="0" eaLnBrk="1" fontAlgn="auto" latinLnBrk="0" hangingPunct="1">
              <a:lnSpc>
                <a:spcPct val="105000"/>
              </a:lnSpc>
              <a:spcBef>
                <a:spcPts val="0"/>
              </a:spcBef>
              <a:spcAft>
                <a:spcPts val="8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#1 DW performance on 1TB</a:t>
            </a:r>
            <a:r>
              <a:rPr kumimoji="0" lang="en-US" sz="1050" b="0" i="0" u="none" strike="noStrike" kern="0" cap="none" spc="0" normalizeH="0" baseline="3000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2</a:t>
            </a: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 10TB</a:t>
            </a:r>
            <a:r>
              <a:rPr kumimoji="0" lang="en-US" sz="1050" b="0" i="0" u="none" strike="noStrike" kern="0" cap="none" spc="0" normalizeH="0" baseline="3000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3</a:t>
            </a: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 and 30TB</a:t>
            </a:r>
            <a:r>
              <a:rPr kumimoji="0" lang="en-US" sz="1050" b="0" i="0" u="none" strike="noStrike" kern="0" cap="none" spc="0" normalizeH="0" baseline="3000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4</a:t>
            </a:r>
          </a:p>
        </p:txBody>
      </p:sp>
      <p:cxnSp>
        <p:nvCxnSpPr>
          <p:cNvPr id="4" name="Straight Connector 3"/>
          <p:cNvCxnSpPr/>
          <p:nvPr/>
        </p:nvCxnSpPr>
        <p:spPr>
          <a:xfrm>
            <a:off x="4903070" y="1618112"/>
            <a:ext cx="0" cy="2785331"/>
          </a:xfrm>
          <a:prstGeom prst="line">
            <a:avLst/>
          </a:prstGeom>
          <a:ln w="12700">
            <a:solidFill>
              <a:schemeClr val="accent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7291250" y="1618112"/>
            <a:ext cx="0" cy="2785331"/>
          </a:xfrm>
          <a:prstGeom prst="line">
            <a:avLst/>
          </a:prstGeom>
          <a:ln w="12700">
            <a:solidFill>
              <a:schemeClr val="accent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9679430" y="1618112"/>
            <a:ext cx="0" cy="2785331"/>
          </a:xfrm>
          <a:prstGeom prst="line">
            <a:avLst/>
          </a:prstGeom>
          <a:ln w="12700">
            <a:solidFill>
              <a:schemeClr val="accent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514890" y="1618112"/>
            <a:ext cx="0" cy="2785331"/>
          </a:xfrm>
          <a:prstGeom prst="line">
            <a:avLst/>
          </a:prstGeom>
          <a:ln w="12700">
            <a:solidFill>
              <a:schemeClr val="accent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a:off x="1524649" y="5588424"/>
            <a:ext cx="9142703" cy="0"/>
          </a:xfrm>
          <a:prstGeom prst="line">
            <a:avLst/>
          </a:prstGeom>
          <a:ln w="12700">
            <a:solidFill>
              <a:schemeClr val="accent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98CB4FD4-97CF-47E7-A092-5454A7632C6F}"/>
              </a:ext>
            </a:extLst>
          </p:cNvPr>
          <p:cNvSpPr txBox="1"/>
          <p:nvPr/>
        </p:nvSpPr>
        <p:spPr>
          <a:xfrm>
            <a:off x="460844" y="5766082"/>
            <a:ext cx="1063806" cy="237757"/>
          </a:xfrm>
          <a:prstGeom prst="rect">
            <a:avLst/>
          </a:prstGeom>
          <a:noFill/>
        </p:spPr>
        <p:txBody>
          <a:bodyPr wrap="square" lIns="0" rIns="0" rtlCol="0">
            <a:spAutoFit/>
          </a:bodyPr>
          <a:lstStyle>
            <a:defPPr>
              <a:defRPr lang="en-US"/>
            </a:defPPr>
            <a:lvl1pPr marR="0" lvl="0" indent="0" algn="ctr" defTabSz="931147" fontAlgn="auto">
              <a:lnSpc>
                <a:spcPct val="90000"/>
              </a:lnSpc>
              <a:spcBef>
                <a:spcPts val="0"/>
              </a:spcBef>
              <a:spcAft>
                <a:spcPts val="600"/>
              </a:spcAft>
              <a:buClrTx/>
              <a:buSzTx/>
              <a:buFontTx/>
              <a:buNone/>
              <a:tabLst/>
              <a:defRPr kumimoji="0" sz="1000" u="none" strike="noStrike" kern="0" cap="none" normalizeH="0" baseline="0">
                <a:ln>
                  <a:noFill/>
                </a:ln>
                <a:solidFill>
                  <a:srgbClr val="000000"/>
                </a:solidFill>
                <a:effectLst/>
                <a:uLnTx/>
                <a:uFillTx/>
                <a:latin typeface="Segoe UI" panose="020B0502040204020203" pitchFamily="34" charset="0"/>
                <a:ea typeface="Segoe UI Semilight" charset="0"/>
                <a:cs typeface="Segoe UI" panose="020B0502040204020203" pitchFamily="34" charset="0"/>
              </a:defRPr>
            </a:lvl1pPr>
          </a:lstStyle>
          <a:p>
            <a:pPr marL="0" marR="0" lvl="0" indent="0" algn="ctr" defTabSz="930968" rtl="0" eaLnBrk="1" fontAlgn="auto" latinLnBrk="0" hangingPunct="1">
              <a:lnSpc>
                <a:spcPct val="90000"/>
              </a:lnSpc>
              <a:spcBef>
                <a:spcPts val="0"/>
              </a:spcBef>
              <a:spcAft>
                <a:spcPts val="60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rPr>
              <a:t>Private cloud</a:t>
            </a:r>
          </a:p>
        </p:txBody>
      </p:sp>
      <p:sp>
        <p:nvSpPr>
          <p:cNvPr id="96" name="TextBox 95">
            <a:extLst>
              <a:ext uri="{FF2B5EF4-FFF2-40B4-BE49-F238E27FC236}">
                <a16:creationId xmlns:a16="http://schemas.microsoft.com/office/drawing/2014/main" id="{31C359FF-466E-49D2-A4CE-9B356BB2FAC5}"/>
              </a:ext>
            </a:extLst>
          </p:cNvPr>
          <p:cNvSpPr txBox="1"/>
          <p:nvPr/>
        </p:nvSpPr>
        <p:spPr>
          <a:xfrm>
            <a:off x="10661992" y="5766082"/>
            <a:ext cx="1121055" cy="237757"/>
          </a:xfrm>
          <a:prstGeom prst="rect">
            <a:avLst/>
          </a:prstGeom>
          <a:noFill/>
        </p:spPr>
        <p:txBody>
          <a:bodyPr wrap="square" lIns="0" rIns="0" rtlCol="0">
            <a:spAutoFit/>
          </a:bodyPr>
          <a:lstStyle/>
          <a:p>
            <a:pPr marL="0" marR="0" lvl="0" indent="0" algn="ctr" defTabSz="930968" rtl="0" eaLnBrk="1" fontAlgn="auto" latinLnBrk="0" hangingPunct="1">
              <a:lnSpc>
                <a:spcPct val="90000"/>
              </a:lnSpc>
              <a:spcBef>
                <a:spcPts val="0"/>
              </a:spcBef>
              <a:spcAft>
                <a:spcPts val="60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Segoe UI" panose="020B0502040204020203" pitchFamily="34" charset="0"/>
                <a:ea typeface="Segoe UI Semilight" charset="0"/>
                <a:cs typeface="Segoe UI" panose="020B0502040204020203" pitchFamily="34" charset="0"/>
              </a:rPr>
              <a:t>Public cloud</a:t>
            </a:r>
          </a:p>
        </p:txBody>
      </p:sp>
      <p:sp>
        <p:nvSpPr>
          <p:cNvPr id="94" name="TextBox 93">
            <a:extLst>
              <a:ext uri="{FF2B5EF4-FFF2-40B4-BE49-F238E27FC236}">
                <a16:creationId xmlns:a16="http://schemas.microsoft.com/office/drawing/2014/main" id="{CF798B69-B547-46E4-9422-C595E65FBEE8}"/>
              </a:ext>
            </a:extLst>
          </p:cNvPr>
          <p:cNvSpPr txBox="1"/>
          <p:nvPr/>
        </p:nvSpPr>
        <p:spPr>
          <a:xfrm>
            <a:off x="7650679" y="5117544"/>
            <a:ext cx="2413098" cy="276999"/>
          </a:xfrm>
          <a:prstGeom prst="rect">
            <a:avLst/>
          </a:prstGeom>
          <a:noFill/>
        </p:spPr>
        <p:txBody>
          <a:bodyPr wrap="square" lIns="91427" tIns="45720" rIns="89580" bIns="45720" rtlCol="0" anchor="t">
            <a:spAutoFit/>
          </a:bodyPr>
          <a:lstStyle/>
          <a:p>
            <a:pPr marL="0" marR="0" lvl="0" indent="0" algn="ctr" defTabSz="913874"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Most consistent data platform</a:t>
            </a:r>
          </a:p>
        </p:txBody>
      </p:sp>
      <p:sp>
        <p:nvSpPr>
          <p:cNvPr id="71" name="TextBox 70">
            <a:extLst>
              <a:ext uri="{FF2B5EF4-FFF2-40B4-BE49-F238E27FC236}">
                <a16:creationId xmlns:a16="http://schemas.microsoft.com/office/drawing/2014/main" id="{9386994A-C608-4664-85BD-4CF8D5666690}"/>
              </a:ext>
            </a:extLst>
          </p:cNvPr>
          <p:cNvSpPr txBox="1"/>
          <p:nvPr/>
        </p:nvSpPr>
        <p:spPr>
          <a:xfrm>
            <a:off x="2122865" y="5117543"/>
            <a:ext cx="2413098" cy="276999"/>
          </a:xfrm>
          <a:prstGeom prst="rect">
            <a:avLst/>
          </a:prstGeom>
          <a:noFill/>
        </p:spPr>
        <p:txBody>
          <a:bodyPr wrap="square" lIns="91427" tIns="45720" rIns="89580" bIns="45720" rtlCol="0" anchor="t">
            <a:spAutoFit/>
          </a:bodyPr>
          <a:lstStyle/>
          <a:p>
            <a:pPr marL="0" marR="0" lvl="0" indent="0" algn="ctr" defTabSz="913874"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In-memory across all workloads</a:t>
            </a:r>
          </a:p>
        </p:txBody>
      </p:sp>
      <p:sp>
        <p:nvSpPr>
          <p:cNvPr id="73" name="TextBox 72">
            <a:extLst>
              <a:ext uri="{FF2B5EF4-FFF2-40B4-BE49-F238E27FC236}">
                <a16:creationId xmlns:a16="http://schemas.microsoft.com/office/drawing/2014/main" id="{DFA27AFE-6D76-8942-85DB-68D5ADD1085E}"/>
              </a:ext>
            </a:extLst>
          </p:cNvPr>
          <p:cNvSpPr txBox="1"/>
          <p:nvPr/>
        </p:nvSpPr>
        <p:spPr>
          <a:xfrm>
            <a:off x="5134177" y="5722286"/>
            <a:ext cx="1918288" cy="276999"/>
          </a:xfrm>
          <a:prstGeom prst="rect">
            <a:avLst/>
          </a:prstGeom>
          <a:noFill/>
        </p:spPr>
        <p:txBody>
          <a:bodyPr wrap="square" lIns="91427" tIns="45720" rIns="89580" bIns="45720" rtlCol="0" anchor="t">
            <a:spAutoFit/>
          </a:bodyPr>
          <a:lstStyle/>
          <a:p>
            <a:pPr marL="0" marR="0" lvl="0" indent="0" algn="ctr" defTabSz="913874"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1/10th the cost of Oracle </a:t>
            </a:r>
          </a:p>
        </p:txBody>
      </p:sp>
      <p:cxnSp>
        <p:nvCxnSpPr>
          <p:cNvPr id="14" name="Straight Connector 13">
            <a:extLst>
              <a:ext uri="{FF2B5EF4-FFF2-40B4-BE49-F238E27FC236}">
                <a16:creationId xmlns:a16="http://schemas.microsoft.com/office/drawing/2014/main" id="{DDF4C9EF-4D25-BB46-A996-4BE7C437FD40}"/>
              </a:ext>
            </a:extLst>
          </p:cNvPr>
          <p:cNvCxnSpPr/>
          <p:nvPr/>
        </p:nvCxnSpPr>
        <p:spPr>
          <a:xfrm>
            <a:off x="458000" y="4760947"/>
            <a:ext cx="11276001" cy="0"/>
          </a:xfrm>
          <a:prstGeom prst="line">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01E93E66-A25D-5246-A907-E68C67C2DB7C}"/>
              </a:ext>
            </a:extLst>
          </p:cNvPr>
          <p:cNvGrpSpPr/>
          <p:nvPr/>
        </p:nvGrpSpPr>
        <p:grpSpPr>
          <a:xfrm>
            <a:off x="2669398" y="3715665"/>
            <a:ext cx="2219096" cy="633082"/>
            <a:chOff x="426355" y="3363322"/>
            <a:chExt cx="2112468" cy="633171"/>
          </a:xfrm>
        </p:grpSpPr>
        <p:sp>
          <p:nvSpPr>
            <p:cNvPr id="120" name="Rectangle 119">
              <a:extLst>
                <a:ext uri="{FF2B5EF4-FFF2-40B4-BE49-F238E27FC236}">
                  <a16:creationId xmlns:a16="http://schemas.microsoft.com/office/drawing/2014/main" id="{B3AB2A48-C320-4C78-AFD0-49834DFB3951}"/>
                </a:ext>
              </a:extLst>
            </p:cNvPr>
            <p:cNvSpPr/>
            <p:nvPr/>
          </p:nvSpPr>
          <p:spPr>
            <a:xfrm>
              <a:off x="426355" y="3368028"/>
              <a:ext cx="558814" cy="628465"/>
            </a:xfrm>
            <a:prstGeom prst="rect">
              <a:avLst/>
            </a:prstGeom>
            <a:ln>
              <a:noFill/>
            </a:ln>
          </p:spPr>
          <p:txBody>
            <a:bodyPr wrap="none" lIns="91440" tIns="45720" rIns="91440" bIns="45720" anchor="b">
              <a:spAutoFit/>
            </a:bodyPr>
            <a:lstStyle/>
            <a:p>
              <a:pPr marL="0" marR="0" lvl="0" indent="0" algn="l" defTabSz="932418" rtl="0" eaLnBrk="1" fontAlgn="auto" latinLnBrk="0" hangingPunct="1">
                <a:lnSpc>
                  <a:spcPct val="100000"/>
                </a:lnSpc>
                <a:spcBef>
                  <a:spcPts val="0"/>
                </a:spcBef>
                <a:spcAft>
                  <a:spcPts val="2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bold" charset="0"/>
                  <a:cs typeface="Segoe UI" panose="020B0502040204020203" pitchFamily="34" charset="0"/>
                </a:rPr>
                <a:t>T-SQL</a:t>
              </a:r>
            </a:p>
            <a:p>
              <a:pPr marL="0" marR="0" lvl="0" indent="0" algn="l" defTabSz="932418" rtl="0" eaLnBrk="1" fontAlgn="auto" latinLnBrk="0" hangingPunct="1">
                <a:lnSpc>
                  <a:spcPct val="100000"/>
                </a:lnSpc>
                <a:spcBef>
                  <a:spcPts val="0"/>
                </a:spcBef>
                <a:spcAft>
                  <a:spcPts val="2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bold" charset="0"/>
                  <a:cs typeface="Segoe UI" panose="020B0502040204020203" pitchFamily="34" charset="0"/>
                </a:rPr>
                <a:t>Java</a:t>
              </a:r>
            </a:p>
            <a:p>
              <a:pPr marL="0" marR="0" lvl="0" indent="0" algn="l" defTabSz="932418" rtl="0" eaLnBrk="1" fontAlgn="auto" latinLnBrk="0" hangingPunct="1">
                <a:lnSpc>
                  <a:spcPct val="100000"/>
                </a:lnSpc>
                <a:spcBef>
                  <a:spcPts val="0"/>
                </a:spcBef>
                <a:spcAft>
                  <a:spcPts val="2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bold" charset="0"/>
                  <a:cs typeface="Segoe UI" panose="020B0502040204020203" pitchFamily="34" charset="0"/>
                </a:rPr>
                <a:t>C/C++</a:t>
              </a:r>
            </a:p>
          </p:txBody>
        </p:sp>
        <p:sp>
          <p:nvSpPr>
            <p:cNvPr id="121" name="Rectangle 120">
              <a:extLst>
                <a:ext uri="{FF2B5EF4-FFF2-40B4-BE49-F238E27FC236}">
                  <a16:creationId xmlns:a16="http://schemas.microsoft.com/office/drawing/2014/main" id="{A3A2A1D3-E641-40CD-B46F-2D004DE06085}"/>
                </a:ext>
              </a:extLst>
            </p:cNvPr>
            <p:cNvSpPr/>
            <p:nvPr/>
          </p:nvSpPr>
          <p:spPr>
            <a:xfrm>
              <a:off x="1064828" y="3368027"/>
              <a:ext cx="797014" cy="628466"/>
            </a:xfrm>
            <a:prstGeom prst="rect">
              <a:avLst/>
            </a:prstGeom>
            <a:ln>
              <a:noFill/>
            </a:ln>
          </p:spPr>
          <p:txBody>
            <a:bodyPr wrap="square" lIns="91440" tIns="45720" rIns="91440" bIns="45720" anchor="b">
              <a:spAutoFit/>
            </a:bodyPr>
            <a:lstStyle/>
            <a:p>
              <a:pPr marL="0" marR="0" lvl="0" indent="0" algn="l" defTabSz="932418" rtl="0" eaLnBrk="1" fontAlgn="auto" latinLnBrk="0" hangingPunct="1">
                <a:lnSpc>
                  <a:spcPct val="100000"/>
                </a:lnSpc>
                <a:spcBef>
                  <a:spcPts val="0"/>
                </a:spcBef>
                <a:spcAft>
                  <a:spcPts val="2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bold" charset="0"/>
                  <a:cs typeface="Segoe UI" panose="020B0502040204020203" pitchFamily="34" charset="0"/>
                </a:rPr>
                <a:t>SCALA</a:t>
              </a:r>
            </a:p>
            <a:p>
              <a:pPr marL="0" marR="0" lvl="0" indent="0" algn="l" defTabSz="932418" rtl="0" eaLnBrk="1" fontAlgn="auto" latinLnBrk="0" hangingPunct="1">
                <a:lnSpc>
                  <a:spcPct val="100000"/>
                </a:lnSpc>
                <a:spcBef>
                  <a:spcPts val="0"/>
                </a:spcBef>
                <a:spcAft>
                  <a:spcPts val="2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bold" charset="0"/>
                  <a:cs typeface="Segoe UI" panose="020B0502040204020203" pitchFamily="34" charset="0"/>
                </a:rPr>
                <a:t>Node.js</a:t>
              </a:r>
            </a:p>
            <a:p>
              <a:pPr marL="0" marR="0" lvl="0" indent="0" algn="l" defTabSz="932418" rtl="0" eaLnBrk="1" fontAlgn="auto" latinLnBrk="0" hangingPunct="1">
                <a:lnSpc>
                  <a:spcPct val="100000"/>
                </a:lnSpc>
                <a:spcBef>
                  <a:spcPts val="0"/>
                </a:spcBef>
                <a:spcAft>
                  <a:spcPts val="2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bold" charset="0"/>
                  <a:cs typeface="Segoe UI" panose="020B0502040204020203" pitchFamily="34" charset="0"/>
                </a:rPr>
                <a:t>C#/VB.NET</a:t>
              </a:r>
            </a:p>
          </p:txBody>
        </p:sp>
        <p:sp>
          <p:nvSpPr>
            <p:cNvPr id="131" name="Rectangle 130">
              <a:extLst>
                <a:ext uri="{FF2B5EF4-FFF2-40B4-BE49-F238E27FC236}">
                  <a16:creationId xmlns:a16="http://schemas.microsoft.com/office/drawing/2014/main" id="{40CB3735-6ACF-A240-835F-7C0EE74CE7A9}"/>
                </a:ext>
              </a:extLst>
            </p:cNvPr>
            <p:cNvSpPr/>
            <p:nvPr/>
          </p:nvSpPr>
          <p:spPr>
            <a:xfrm>
              <a:off x="1827412" y="3363322"/>
              <a:ext cx="711411" cy="628465"/>
            </a:xfrm>
            <a:prstGeom prst="rect">
              <a:avLst/>
            </a:prstGeom>
            <a:ln>
              <a:noFill/>
            </a:ln>
          </p:spPr>
          <p:txBody>
            <a:bodyPr wrap="none" lIns="91440" tIns="45720" rIns="91440" bIns="45720" anchor="b">
              <a:spAutoFit/>
            </a:bodyPr>
            <a:lstStyle/>
            <a:p>
              <a:pPr marL="0" marR="0" lvl="0" indent="0" algn="l" defTabSz="932418" rtl="0" eaLnBrk="1" fontAlgn="auto" latinLnBrk="0" hangingPunct="1">
                <a:lnSpc>
                  <a:spcPct val="100000"/>
                </a:lnSpc>
                <a:spcBef>
                  <a:spcPts val="0"/>
                </a:spcBef>
                <a:spcAft>
                  <a:spcPts val="2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bold" charset="0"/>
                  <a:cs typeface="Segoe UI" panose="020B0502040204020203" pitchFamily="34" charset="0"/>
                </a:rPr>
                <a:t>Python</a:t>
              </a:r>
            </a:p>
            <a:p>
              <a:pPr marL="0" marR="0" lvl="0" indent="0" algn="l" defTabSz="932418" rtl="0" eaLnBrk="1" fontAlgn="auto" latinLnBrk="0" hangingPunct="1">
                <a:lnSpc>
                  <a:spcPct val="100000"/>
                </a:lnSpc>
                <a:spcBef>
                  <a:spcPts val="0"/>
                </a:spcBef>
                <a:spcAft>
                  <a:spcPts val="2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bold" charset="0"/>
                  <a:cs typeface="Segoe UI" panose="020B0502040204020203" pitchFamily="34" charset="0"/>
                </a:rPr>
                <a:t>Ruby</a:t>
              </a:r>
            </a:p>
            <a:p>
              <a:pPr marL="0" marR="0" lvl="0" indent="0" algn="l" defTabSz="932418" rtl="0" eaLnBrk="1" fontAlgn="auto" latinLnBrk="0" hangingPunct="1">
                <a:lnSpc>
                  <a:spcPct val="100000"/>
                </a:lnSpc>
                <a:spcBef>
                  <a:spcPts val="0"/>
                </a:spcBef>
                <a:spcAft>
                  <a:spcPts val="2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bold" charset="0"/>
                  <a:cs typeface="Segoe UI" panose="020B0502040204020203" pitchFamily="34" charset="0"/>
                </a:rPr>
                <a:t>.NET core</a:t>
              </a:r>
            </a:p>
          </p:txBody>
        </p:sp>
      </p:grpSp>
      <p:sp>
        <p:nvSpPr>
          <p:cNvPr id="78" name="TextBox 77">
            <a:extLst>
              <a:ext uri="{FF2B5EF4-FFF2-40B4-BE49-F238E27FC236}">
                <a16:creationId xmlns:a16="http://schemas.microsoft.com/office/drawing/2014/main" id="{0C6ED57D-B16F-654D-84A3-3A6EE518B6B7}"/>
              </a:ext>
            </a:extLst>
          </p:cNvPr>
          <p:cNvSpPr txBox="1"/>
          <p:nvPr/>
        </p:nvSpPr>
        <p:spPr>
          <a:xfrm>
            <a:off x="269240" y="6365795"/>
            <a:ext cx="9045303" cy="390862"/>
          </a:xfrm>
          <a:prstGeom prst="rect">
            <a:avLst/>
          </a:prstGeom>
          <a:noFill/>
        </p:spPr>
        <p:txBody>
          <a:bodyPr wrap="square" lIns="91427" tIns="45713" rIns="91427" bIns="45713" rtlCol="0">
            <a:spAutoFit/>
          </a:bodyPr>
          <a:lstStyle/>
          <a:p>
            <a:pPr marL="0" marR="0" lvl="0" indent="0" algn="l" defTabSz="914225" rtl="0" eaLnBrk="1" fontAlgn="auto" latinLnBrk="0" hangingPunct="1">
              <a:lnSpc>
                <a:spcPct val="90000"/>
              </a:lnSpc>
              <a:spcBef>
                <a:spcPts val="0"/>
              </a:spcBef>
              <a:spcAft>
                <a:spcPts val="600"/>
              </a:spcAft>
              <a:buClrTx/>
              <a:buSzTx/>
              <a:buFontTx/>
              <a:buNone/>
              <a:tabLst/>
              <a:defRPr/>
            </a:pPr>
            <a:r>
              <a:rPr kumimoji="0" lang="en-US" sz="800" b="0" i="0" u="none" strike="noStrike" kern="1200" cap="none" spc="0" normalizeH="0" baseline="0" noProof="0" dirty="0">
                <a:ln>
                  <a:noFill/>
                </a:ln>
                <a:solidFill>
                  <a:srgbClr val="757575"/>
                </a:solidFill>
                <a:effectLst/>
                <a:uLnTx/>
                <a:uFillTx/>
                <a:latin typeface="Segoe UI"/>
                <a:ea typeface="+mn-ea"/>
                <a:cs typeface="+mn-cs"/>
              </a:rPr>
              <a:t>All TPC Claims as of 1/19/2018.</a:t>
            </a:r>
          </a:p>
          <a:p>
            <a:pPr marL="0" marR="0" lvl="0" indent="0" algn="l" defTabSz="914225" rtl="0" eaLnBrk="1" fontAlgn="auto" latinLnBrk="0" hangingPunct="1">
              <a:lnSpc>
                <a:spcPct val="90000"/>
              </a:lnSpc>
              <a:spcBef>
                <a:spcPts val="0"/>
              </a:spcBef>
              <a:spcAft>
                <a:spcPts val="600"/>
              </a:spcAft>
              <a:buClrTx/>
              <a:buSzTx/>
              <a:buFontTx/>
              <a:buNone/>
              <a:tabLst/>
              <a:defRPr/>
            </a:pPr>
            <a:r>
              <a:rPr kumimoji="0" lang="en-US" sz="800" b="0" i="0" u="none" strike="noStrike" kern="1200" cap="none" spc="0" normalizeH="0" baseline="30000" noProof="0" dirty="0">
                <a:ln>
                  <a:noFill/>
                </a:ln>
                <a:solidFill>
                  <a:srgbClr val="757575"/>
                </a:solidFill>
                <a:effectLst/>
                <a:uLnTx/>
                <a:uFillTx/>
                <a:latin typeface="Segoe UI"/>
                <a:ea typeface="+mn-ea"/>
                <a:cs typeface="+mn-cs"/>
              </a:rPr>
              <a:t>1 </a:t>
            </a:r>
            <a:r>
              <a:rPr kumimoji="0" lang="en-US" sz="800" b="0" i="0" u="none" strike="noStrike" kern="1200" cap="none" spc="0" normalizeH="0" baseline="0" noProof="0" dirty="0">
                <a:ln>
                  <a:noFill/>
                </a:ln>
                <a:solidFill>
                  <a:srgbClr val="757575"/>
                </a:solidFill>
                <a:effectLst/>
                <a:uLnTx/>
                <a:uFillTx/>
                <a:latin typeface="Segoe UI"/>
                <a:ea typeface="+mn-ea"/>
                <a:cs typeface="+mn-cs"/>
                <a:hlinkClick r:id="rId4"/>
              </a:rPr>
              <a:t>http://www.tpc.org/4081</a:t>
            </a:r>
            <a:r>
              <a:rPr kumimoji="0" lang="en-US" sz="800" b="0" i="0" u="none" strike="noStrike" kern="1200" cap="none" spc="0" normalizeH="0" baseline="0" noProof="0" dirty="0">
                <a:ln>
                  <a:noFill/>
                </a:ln>
                <a:solidFill>
                  <a:srgbClr val="757575"/>
                </a:solidFill>
                <a:effectLst/>
                <a:uLnTx/>
                <a:uFillTx/>
                <a:latin typeface="Segoe UI"/>
                <a:ea typeface="+mn-ea"/>
                <a:cs typeface="+mn-cs"/>
              </a:rPr>
              <a:t>; </a:t>
            </a:r>
            <a:r>
              <a:rPr kumimoji="0" lang="en-US" sz="800" b="0" i="0" u="none" strike="noStrike" kern="1200" cap="none" spc="0" normalizeH="0" baseline="30000" noProof="0" dirty="0">
                <a:ln>
                  <a:noFill/>
                </a:ln>
                <a:solidFill>
                  <a:srgbClr val="757575"/>
                </a:solidFill>
                <a:effectLst/>
                <a:uLnTx/>
                <a:uFillTx/>
                <a:latin typeface="Segoe UI"/>
                <a:ea typeface="+mn-ea"/>
                <a:cs typeface="+mn-cs"/>
              </a:rPr>
              <a:t>2 </a:t>
            </a:r>
            <a:r>
              <a:rPr kumimoji="0" lang="en-US" sz="800" b="0" i="0" u="none" strike="noStrike" kern="1200" cap="none" spc="0" normalizeH="0" baseline="0" noProof="0" dirty="0">
                <a:ln>
                  <a:noFill/>
                </a:ln>
                <a:solidFill>
                  <a:srgbClr val="757575"/>
                </a:solidFill>
                <a:effectLst/>
                <a:uLnTx/>
                <a:uFillTx/>
                <a:latin typeface="Segoe UI"/>
                <a:ea typeface="+mn-ea"/>
                <a:cs typeface="+mn-cs"/>
                <a:hlinkClick r:id="rId5"/>
              </a:rPr>
              <a:t>http://www.tpc.org/3331</a:t>
            </a:r>
            <a:r>
              <a:rPr kumimoji="0" lang="en-US" sz="800" b="0" i="0" u="none" strike="noStrike" kern="1200" cap="none" spc="0" normalizeH="0" baseline="0" noProof="0" dirty="0">
                <a:ln>
                  <a:noFill/>
                </a:ln>
                <a:solidFill>
                  <a:srgbClr val="757575"/>
                </a:solidFill>
                <a:effectLst/>
                <a:uLnTx/>
                <a:uFillTx/>
                <a:latin typeface="Segoe UI"/>
                <a:ea typeface="+mn-ea"/>
                <a:cs typeface="+mn-cs"/>
              </a:rPr>
              <a:t>; </a:t>
            </a:r>
            <a:r>
              <a:rPr kumimoji="0" lang="en-US" sz="800" b="0" i="0" u="none" strike="noStrike" kern="1200" cap="none" spc="0" normalizeH="0" baseline="30000" noProof="0" dirty="0">
                <a:ln>
                  <a:noFill/>
                </a:ln>
                <a:solidFill>
                  <a:srgbClr val="757575"/>
                </a:solidFill>
                <a:effectLst/>
                <a:uLnTx/>
                <a:uFillTx/>
                <a:latin typeface="Segoe UI"/>
                <a:ea typeface="+mn-ea"/>
                <a:cs typeface="+mn-cs"/>
              </a:rPr>
              <a:t>3 </a:t>
            </a:r>
            <a:r>
              <a:rPr kumimoji="0" lang="en-US" sz="800" b="0" i="0" u="none" strike="noStrike" kern="1200" cap="none" spc="0" normalizeH="0" baseline="0" noProof="0" dirty="0">
                <a:ln>
                  <a:noFill/>
                </a:ln>
                <a:solidFill>
                  <a:srgbClr val="757575"/>
                </a:solidFill>
                <a:effectLst/>
                <a:uLnTx/>
                <a:uFillTx/>
                <a:latin typeface="Segoe UI"/>
                <a:ea typeface="+mn-ea"/>
                <a:cs typeface="+mn-cs"/>
                <a:hlinkClick r:id="rId6"/>
              </a:rPr>
              <a:t>http://www.tpc.org/3326</a:t>
            </a:r>
            <a:r>
              <a:rPr kumimoji="0" lang="en-US" sz="800" b="0" i="0" u="none" strike="noStrike" kern="1200" cap="none" spc="0" normalizeH="0" baseline="0" noProof="0" dirty="0">
                <a:ln>
                  <a:noFill/>
                </a:ln>
                <a:solidFill>
                  <a:srgbClr val="757575"/>
                </a:solidFill>
                <a:effectLst/>
                <a:uLnTx/>
                <a:uFillTx/>
                <a:latin typeface="Segoe UI"/>
                <a:ea typeface="+mn-ea"/>
                <a:cs typeface="+mn-cs"/>
              </a:rPr>
              <a:t>; </a:t>
            </a:r>
            <a:r>
              <a:rPr kumimoji="0" lang="en-US" sz="800" b="0" i="0" u="none" strike="noStrike" kern="1200" cap="none" spc="0" normalizeH="0" baseline="30000" noProof="0" dirty="0">
                <a:ln>
                  <a:noFill/>
                </a:ln>
                <a:solidFill>
                  <a:srgbClr val="757575"/>
                </a:solidFill>
                <a:effectLst/>
                <a:uLnTx/>
                <a:uFillTx/>
                <a:latin typeface="Segoe UI"/>
                <a:ea typeface="+mn-ea"/>
                <a:cs typeface="+mn-cs"/>
              </a:rPr>
              <a:t>4 </a:t>
            </a:r>
            <a:r>
              <a:rPr kumimoji="0" lang="en-US" sz="800" b="0" i="0" u="none" strike="noStrike" kern="1200" cap="none" spc="0" normalizeH="0" baseline="0" noProof="0" dirty="0">
                <a:ln>
                  <a:noFill/>
                </a:ln>
                <a:solidFill>
                  <a:srgbClr val="757575"/>
                </a:solidFill>
                <a:effectLst/>
                <a:uLnTx/>
                <a:uFillTx/>
                <a:latin typeface="Segoe UI"/>
                <a:ea typeface="+mn-ea"/>
                <a:cs typeface="+mn-cs"/>
                <a:hlinkClick r:id="rId7"/>
              </a:rPr>
              <a:t>http://www.tpc.org/3321</a:t>
            </a:r>
            <a:r>
              <a:rPr kumimoji="0" lang="en-US" sz="800" b="0" i="0" u="none" strike="noStrike" kern="1200" cap="none" spc="0" normalizeH="0" baseline="0" noProof="0" dirty="0">
                <a:ln>
                  <a:noFill/>
                </a:ln>
                <a:solidFill>
                  <a:srgbClr val="757575"/>
                </a:solidFill>
                <a:effectLst/>
                <a:uLnTx/>
                <a:uFillTx/>
                <a:latin typeface="Segoe UI"/>
                <a:ea typeface="+mn-ea"/>
                <a:cs typeface="+mn-cs"/>
              </a:rPr>
              <a:t>; </a:t>
            </a:r>
            <a:r>
              <a:rPr kumimoji="0" lang="en-US" sz="800" b="0" i="0" u="none" strike="noStrike" kern="1200" cap="none" spc="0" normalizeH="0" baseline="30000" noProof="0" dirty="0">
                <a:ln>
                  <a:noFill/>
                </a:ln>
                <a:solidFill>
                  <a:srgbClr val="757575"/>
                </a:solidFill>
                <a:effectLst/>
                <a:uLnTx/>
                <a:uFillTx/>
                <a:latin typeface="Segoe UI"/>
                <a:ea typeface="+mn-ea"/>
                <a:cs typeface="+mn-cs"/>
              </a:rPr>
              <a:t>5 </a:t>
            </a:r>
            <a:r>
              <a:rPr kumimoji="0" lang="en-US" sz="800" b="0" i="0" u="none" strike="noStrike" kern="1200" cap="none" spc="0" normalizeH="0" baseline="0" noProof="0" dirty="0">
                <a:ln>
                  <a:noFill/>
                </a:ln>
                <a:solidFill>
                  <a:srgbClr val="757575"/>
                </a:solidFill>
                <a:effectLst/>
                <a:uLnTx/>
                <a:uFillTx/>
                <a:latin typeface="Segoe UI"/>
                <a:ea typeface="+mn-ea"/>
                <a:cs typeface="+mn-cs"/>
              </a:rPr>
              <a:t>National Institute of Standards and Technology Comprehensive Vulnerability Database</a:t>
            </a:r>
          </a:p>
        </p:txBody>
      </p:sp>
      <p:sp>
        <p:nvSpPr>
          <p:cNvPr id="79" name="Rectangle 78">
            <a:extLst>
              <a:ext uri="{FF2B5EF4-FFF2-40B4-BE49-F238E27FC236}">
                <a16:creationId xmlns:a16="http://schemas.microsoft.com/office/drawing/2014/main" id="{CB743499-36D6-4E44-8087-32FB8636F525}"/>
              </a:ext>
            </a:extLst>
          </p:cNvPr>
          <p:cNvSpPr/>
          <p:nvPr/>
        </p:nvSpPr>
        <p:spPr bwMode="auto">
          <a:xfrm>
            <a:off x="292100" y="1551132"/>
            <a:ext cx="2103120" cy="461665"/>
          </a:xfrm>
          <a:prstGeom prst="rect">
            <a:avLst/>
          </a:prstGeom>
          <a:noFill/>
          <a:ln w="6350" cap="flat" cmpd="sng" algn="ctr">
            <a:noFill/>
            <a:prstDash val="solid"/>
            <a:headEnd type="none" w="med" len="med"/>
            <a:tailEnd type="none" w="med" len="med"/>
          </a:ln>
          <a:effectLst/>
        </p:spPr>
        <p:txBody>
          <a:bodyPr rot="0" spcFirstLastPara="0" vert="horz" wrap="square" lIns="91440" tIns="45720" rIns="91401" bIns="45720"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874"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Intelligence over </a:t>
            </a:r>
            <a:b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b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any data</a:t>
            </a:r>
          </a:p>
        </p:txBody>
      </p:sp>
      <p:sp>
        <p:nvSpPr>
          <p:cNvPr id="80" name="TextBox 79">
            <a:extLst>
              <a:ext uri="{FF2B5EF4-FFF2-40B4-BE49-F238E27FC236}">
                <a16:creationId xmlns:a16="http://schemas.microsoft.com/office/drawing/2014/main" id="{8901B3AF-5365-41DB-88FC-AFF41EFC63AF}"/>
              </a:ext>
            </a:extLst>
          </p:cNvPr>
          <p:cNvSpPr txBox="1"/>
          <p:nvPr/>
        </p:nvSpPr>
        <p:spPr>
          <a:xfrm>
            <a:off x="397137" y="3589687"/>
            <a:ext cx="1893046" cy="759054"/>
          </a:xfrm>
          <a:prstGeom prst="rect">
            <a:avLst/>
          </a:prstGeom>
          <a:noFill/>
        </p:spPr>
        <p:txBody>
          <a:bodyPr wrap="square" lIns="91440" tIns="45720" rIns="91440" bIns="45720" rtlCol="0" anchor="b">
            <a:spAutoFit/>
          </a:bodyPr>
          <a:lstStyle/>
          <a:p>
            <a:pPr marL="0" marR="0" lvl="0" indent="0" algn="ctr" defTabSz="930968" rtl="0" eaLnBrk="1" fontAlgn="auto" latinLnBrk="0" hangingPunct="1">
              <a:lnSpc>
                <a:spcPct val="105000"/>
              </a:lnSpc>
              <a:spcBef>
                <a:spcPts val="0"/>
              </a:spcBef>
              <a:spcAft>
                <a:spcPts val="8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Analytics over structured and unstructured data with the power of SQL and Apache Spark</a:t>
            </a:r>
          </a:p>
        </p:txBody>
      </p:sp>
      <p:grpSp>
        <p:nvGrpSpPr>
          <p:cNvPr id="87" name="Group 86">
            <a:extLst>
              <a:ext uri="{FF2B5EF4-FFF2-40B4-BE49-F238E27FC236}">
                <a16:creationId xmlns:a16="http://schemas.microsoft.com/office/drawing/2014/main" id="{2210F0E3-F2E0-48B1-83DC-3D88C6093AC1}"/>
              </a:ext>
            </a:extLst>
          </p:cNvPr>
          <p:cNvGrpSpPr/>
          <p:nvPr/>
        </p:nvGrpSpPr>
        <p:grpSpPr>
          <a:xfrm>
            <a:off x="5848604" y="2419996"/>
            <a:ext cx="443532" cy="721412"/>
            <a:chOff x="3495760" y="2740747"/>
            <a:chExt cx="501706" cy="816037"/>
          </a:xfrm>
        </p:grpSpPr>
        <p:grpSp>
          <p:nvGrpSpPr>
            <p:cNvPr id="88" name="Group 87">
              <a:extLst>
                <a:ext uri="{FF2B5EF4-FFF2-40B4-BE49-F238E27FC236}">
                  <a16:creationId xmlns:a16="http://schemas.microsoft.com/office/drawing/2014/main" id="{163C1433-8829-427F-9AE5-622E16361347}"/>
                </a:ext>
              </a:extLst>
            </p:cNvPr>
            <p:cNvGrpSpPr/>
            <p:nvPr/>
          </p:nvGrpSpPr>
          <p:grpSpPr>
            <a:xfrm>
              <a:off x="3495760" y="2740747"/>
              <a:ext cx="501706" cy="816037"/>
              <a:chOff x="3511944" y="2617100"/>
              <a:chExt cx="425505" cy="692094"/>
            </a:xfrm>
          </p:grpSpPr>
          <p:sp>
            <p:nvSpPr>
              <p:cNvPr id="90" name="Freeform 100">
                <a:extLst>
                  <a:ext uri="{FF2B5EF4-FFF2-40B4-BE49-F238E27FC236}">
                    <a16:creationId xmlns:a16="http://schemas.microsoft.com/office/drawing/2014/main" id="{BFDC7C1B-EC06-492A-AB86-F64F507DF5AC}"/>
                  </a:ext>
                </a:extLst>
              </p:cNvPr>
              <p:cNvSpPr/>
              <p:nvPr/>
            </p:nvSpPr>
            <p:spPr bwMode="auto">
              <a:xfrm>
                <a:off x="3560496" y="2929318"/>
                <a:ext cx="331773" cy="379876"/>
              </a:xfrm>
              <a:custGeom>
                <a:avLst/>
                <a:gdLst>
                  <a:gd name="connsiteX0" fmla="*/ 0 w 331773"/>
                  <a:gd name="connsiteY0" fmla="*/ 0 h 379876"/>
                  <a:gd name="connsiteX1" fmla="*/ 331773 w 331773"/>
                  <a:gd name="connsiteY1" fmla="*/ 0 h 379876"/>
                  <a:gd name="connsiteX2" fmla="*/ 331773 w 331773"/>
                  <a:gd name="connsiteY2" fmla="*/ 376430 h 379876"/>
                  <a:gd name="connsiteX3" fmla="*/ 169932 w 331773"/>
                  <a:gd name="connsiteY3" fmla="*/ 307498 h 379876"/>
                  <a:gd name="connsiteX4" fmla="*/ 0 w 331773"/>
                  <a:gd name="connsiteY4" fmla="*/ 379876 h 379876"/>
                  <a:gd name="connsiteX5" fmla="*/ 0 w 331773"/>
                  <a:gd name="connsiteY5" fmla="*/ 0 h 379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1773" h="379876">
                    <a:moveTo>
                      <a:pt x="0" y="0"/>
                    </a:moveTo>
                    <a:lnTo>
                      <a:pt x="331773" y="0"/>
                    </a:lnTo>
                    <a:lnTo>
                      <a:pt x="331773" y="376430"/>
                    </a:lnTo>
                    <a:lnTo>
                      <a:pt x="169932" y="307498"/>
                    </a:lnTo>
                    <a:lnTo>
                      <a:pt x="0" y="379876"/>
                    </a:lnTo>
                    <a:lnTo>
                      <a:pt x="0" y="0"/>
                    </a:lnTo>
                    <a:close/>
                  </a:path>
                </a:pathLst>
              </a:cu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5" name="Oval 94">
                <a:extLst>
                  <a:ext uri="{FF2B5EF4-FFF2-40B4-BE49-F238E27FC236}">
                    <a16:creationId xmlns:a16="http://schemas.microsoft.com/office/drawing/2014/main" id="{BED146B2-B061-42DC-A88F-D941B7B0CA28}"/>
                  </a:ext>
                </a:extLst>
              </p:cNvPr>
              <p:cNvSpPr/>
              <p:nvPr/>
            </p:nvSpPr>
            <p:spPr bwMode="auto">
              <a:xfrm>
                <a:off x="3511944" y="2617100"/>
                <a:ext cx="425505" cy="425505"/>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89" name="check">
              <a:extLst>
                <a:ext uri="{FF2B5EF4-FFF2-40B4-BE49-F238E27FC236}">
                  <a16:creationId xmlns:a16="http://schemas.microsoft.com/office/drawing/2014/main" id="{A6E9677E-0963-4F06-8AE6-AC546A6C3A44}"/>
                </a:ext>
              </a:extLst>
            </p:cNvPr>
            <p:cNvSpPr>
              <a:spLocks noChangeAspect="1"/>
            </p:cNvSpPr>
            <p:nvPr/>
          </p:nvSpPr>
          <p:spPr bwMode="auto">
            <a:xfrm>
              <a:off x="3625157" y="2897140"/>
              <a:ext cx="257798" cy="182034"/>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grpSp>
      <p:grpSp>
        <p:nvGrpSpPr>
          <p:cNvPr id="97" name="Group 96">
            <a:extLst>
              <a:ext uri="{FF2B5EF4-FFF2-40B4-BE49-F238E27FC236}">
                <a16:creationId xmlns:a16="http://schemas.microsoft.com/office/drawing/2014/main" id="{3496FD69-5FB6-4E36-8C4C-E1435620D1D2}"/>
              </a:ext>
            </a:extLst>
          </p:cNvPr>
          <p:cNvGrpSpPr/>
          <p:nvPr/>
        </p:nvGrpSpPr>
        <p:grpSpPr>
          <a:xfrm>
            <a:off x="688345" y="5231389"/>
            <a:ext cx="616201" cy="474669"/>
            <a:chOff x="688345" y="5312797"/>
            <a:chExt cx="616201" cy="474669"/>
          </a:xfrm>
        </p:grpSpPr>
        <p:sp>
          <p:nvSpPr>
            <p:cNvPr id="98" name="Rectangle 97">
              <a:extLst>
                <a:ext uri="{FF2B5EF4-FFF2-40B4-BE49-F238E27FC236}">
                  <a16:creationId xmlns:a16="http://schemas.microsoft.com/office/drawing/2014/main" id="{C1BD928E-5327-4D3A-AC26-ADA1F8EC1DED}"/>
                </a:ext>
              </a:extLst>
            </p:cNvPr>
            <p:cNvSpPr/>
            <p:nvPr/>
          </p:nvSpPr>
          <p:spPr bwMode="auto">
            <a:xfrm>
              <a:off x="688345" y="5312797"/>
              <a:ext cx="227991" cy="474669"/>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Rectangle 98">
              <a:extLst>
                <a:ext uri="{FF2B5EF4-FFF2-40B4-BE49-F238E27FC236}">
                  <a16:creationId xmlns:a16="http://schemas.microsoft.com/office/drawing/2014/main" id="{3977BB6D-9BEE-4404-A764-B527F91F2858}"/>
                </a:ext>
              </a:extLst>
            </p:cNvPr>
            <p:cNvSpPr/>
            <p:nvPr/>
          </p:nvSpPr>
          <p:spPr bwMode="auto">
            <a:xfrm>
              <a:off x="942003" y="5432398"/>
              <a:ext cx="227991" cy="35506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Rectangle 100">
              <a:extLst>
                <a:ext uri="{FF2B5EF4-FFF2-40B4-BE49-F238E27FC236}">
                  <a16:creationId xmlns:a16="http://schemas.microsoft.com/office/drawing/2014/main" id="{5D44C461-3634-4C37-8DE5-A6E571903A1D}"/>
                </a:ext>
              </a:extLst>
            </p:cNvPr>
            <p:cNvSpPr/>
            <p:nvPr/>
          </p:nvSpPr>
          <p:spPr bwMode="auto">
            <a:xfrm>
              <a:off x="1194911" y="5552000"/>
              <a:ext cx="109635" cy="23546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Rectangle 103">
              <a:extLst>
                <a:ext uri="{FF2B5EF4-FFF2-40B4-BE49-F238E27FC236}">
                  <a16:creationId xmlns:a16="http://schemas.microsoft.com/office/drawing/2014/main" id="{02F2632D-4E3B-4135-A8DD-F2B1228D56AA}"/>
                </a:ext>
              </a:extLst>
            </p:cNvPr>
            <p:cNvSpPr/>
            <p:nvPr/>
          </p:nvSpPr>
          <p:spPr bwMode="auto">
            <a:xfrm>
              <a:off x="776177" y="5686987"/>
              <a:ext cx="52326" cy="100479"/>
            </a:xfrm>
            <a:prstGeom prst="rect">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a:extLst>
                <a:ext uri="{FF2B5EF4-FFF2-40B4-BE49-F238E27FC236}">
                  <a16:creationId xmlns:a16="http://schemas.microsoft.com/office/drawing/2014/main" id="{4723C80F-047D-4D79-96BD-1A2889AB9B51}"/>
                </a:ext>
              </a:extLst>
            </p:cNvPr>
            <p:cNvSpPr/>
            <p:nvPr/>
          </p:nvSpPr>
          <p:spPr bwMode="auto">
            <a:xfrm>
              <a:off x="1029835" y="5686987"/>
              <a:ext cx="52326" cy="100479"/>
            </a:xfrm>
            <a:prstGeom prst="rect">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Rectangle 105">
              <a:extLst>
                <a:ext uri="{FF2B5EF4-FFF2-40B4-BE49-F238E27FC236}">
                  <a16:creationId xmlns:a16="http://schemas.microsoft.com/office/drawing/2014/main" id="{96E54AAE-59D3-40AB-9393-CF8012E09978}"/>
                </a:ext>
              </a:extLst>
            </p:cNvPr>
            <p:cNvSpPr/>
            <p:nvPr/>
          </p:nvSpPr>
          <p:spPr bwMode="auto">
            <a:xfrm>
              <a:off x="1223565" y="5736371"/>
              <a:ext cx="52326" cy="51095"/>
            </a:xfrm>
            <a:prstGeom prst="rect">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08" name="Group 107">
            <a:extLst>
              <a:ext uri="{FF2B5EF4-FFF2-40B4-BE49-F238E27FC236}">
                <a16:creationId xmlns:a16="http://schemas.microsoft.com/office/drawing/2014/main" id="{6869FA71-8DD5-444C-82DD-73C4457B900F}"/>
              </a:ext>
            </a:extLst>
          </p:cNvPr>
          <p:cNvGrpSpPr/>
          <p:nvPr/>
        </p:nvGrpSpPr>
        <p:grpSpPr>
          <a:xfrm>
            <a:off x="10855770" y="5335073"/>
            <a:ext cx="734317" cy="350864"/>
            <a:chOff x="10855770" y="5416481"/>
            <a:chExt cx="734317" cy="350864"/>
          </a:xfrm>
        </p:grpSpPr>
        <p:sp>
          <p:nvSpPr>
            <p:cNvPr id="109" name="Freeform: Shape 27">
              <a:extLst>
                <a:ext uri="{FF2B5EF4-FFF2-40B4-BE49-F238E27FC236}">
                  <a16:creationId xmlns:a16="http://schemas.microsoft.com/office/drawing/2014/main" id="{F86C73EC-668F-451D-B70F-B7CAC7270E61}"/>
                </a:ext>
              </a:extLst>
            </p:cNvPr>
            <p:cNvSpPr/>
            <p:nvPr/>
          </p:nvSpPr>
          <p:spPr bwMode="auto">
            <a:xfrm flipV="1">
              <a:off x="10855770" y="5485030"/>
              <a:ext cx="306865" cy="169160"/>
            </a:xfrm>
            <a:custGeom>
              <a:avLst/>
              <a:gdLst>
                <a:gd name="connsiteX0" fmla="*/ 2780439 w 5647350"/>
                <a:gd name="connsiteY0" fmla="*/ 3113116 h 3113116"/>
                <a:gd name="connsiteX1" fmla="*/ 4003228 w 5647350"/>
                <a:gd name="connsiteY1" fmla="*/ 2302597 h 3113116"/>
                <a:gd name="connsiteX2" fmla="*/ 4014578 w 5647350"/>
                <a:gd name="connsiteY2" fmla="*/ 2266034 h 3113116"/>
                <a:gd name="connsiteX3" fmla="*/ 4121367 w 5647350"/>
                <a:gd name="connsiteY3" fmla="*/ 2305119 h 3113116"/>
                <a:gd name="connsiteX4" fmla="*/ 4471137 w 5647350"/>
                <a:gd name="connsiteY4" fmla="*/ 2357999 h 3113116"/>
                <a:gd name="connsiteX5" fmla="*/ 5647350 w 5647350"/>
                <a:gd name="connsiteY5" fmla="*/ 1181786 h 3113116"/>
                <a:gd name="connsiteX6" fmla="*/ 4591398 w 5647350"/>
                <a:gd name="connsiteY6" fmla="*/ 11645 h 3113116"/>
                <a:gd name="connsiteX7" fmla="*/ 4501659 w 5647350"/>
                <a:gd name="connsiteY7" fmla="*/ 7114 h 3113116"/>
                <a:gd name="connsiteX8" fmla="*/ 4452514 w 5647350"/>
                <a:gd name="connsiteY8" fmla="*/ 2160 h 3113116"/>
                <a:gd name="connsiteX9" fmla="*/ 661901 w 5647350"/>
                <a:gd name="connsiteY9" fmla="*/ 2161 h 3113116"/>
                <a:gd name="connsiteX10" fmla="*/ 606779 w 5647350"/>
                <a:gd name="connsiteY10" fmla="*/ 0 h 3113116"/>
                <a:gd name="connsiteX11" fmla="*/ 477910 w 5647350"/>
                <a:gd name="connsiteY11" fmla="*/ 20972 h 3113116"/>
                <a:gd name="connsiteX12" fmla="*/ 22123 w 5647350"/>
                <a:gd name="connsiteY12" fmla="*/ 810419 h 3113116"/>
                <a:gd name="connsiteX13" fmla="*/ 682701 w 5647350"/>
                <a:gd name="connsiteY13" fmla="*/ 1287178 h 3113116"/>
                <a:gd name="connsiteX14" fmla="*/ 731822 w 5647350"/>
                <a:gd name="connsiteY14" fmla="*/ 1279184 h 3113116"/>
                <a:gd name="connsiteX15" fmla="*/ 718255 w 5647350"/>
                <a:gd name="connsiteY15" fmla="*/ 1360043 h 3113116"/>
                <a:gd name="connsiteX16" fmla="*/ 818090 w 5647350"/>
                <a:gd name="connsiteY16" fmla="*/ 1791984 h 3113116"/>
                <a:gd name="connsiteX17" fmla="*/ 1422047 w 5647350"/>
                <a:gd name="connsiteY17" fmla="*/ 2169387 h 3113116"/>
                <a:gd name="connsiteX18" fmla="*/ 1509532 w 5647350"/>
                <a:gd name="connsiteY18" fmla="*/ 2167085 h 3113116"/>
                <a:gd name="connsiteX19" fmla="*/ 1513025 w 5647350"/>
                <a:gd name="connsiteY19" fmla="*/ 2180671 h 3113116"/>
                <a:gd name="connsiteX20" fmla="*/ 2780439 w 5647350"/>
                <a:gd name="connsiteY20" fmla="*/ 3113116 h 3113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47350" h="3113116">
                  <a:moveTo>
                    <a:pt x="2780439" y="3113116"/>
                  </a:moveTo>
                  <a:cubicBezTo>
                    <a:pt x="3330132" y="3113116"/>
                    <a:pt x="3801767" y="2778905"/>
                    <a:pt x="4003228" y="2302597"/>
                  </a:cubicBezTo>
                  <a:lnTo>
                    <a:pt x="4014578" y="2266034"/>
                  </a:lnTo>
                  <a:lnTo>
                    <a:pt x="4121367" y="2305119"/>
                  </a:lnTo>
                  <a:cubicBezTo>
                    <a:pt x="4231860" y="2339485"/>
                    <a:pt x="4349336" y="2357999"/>
                    <a:pt x="4471137" y="2357999"/>
                  </a:cubicBezTo>
                  <a:cubicBezTo>
                    <a:pt x="5120742" y="2357999"/>
                    <a:pt x="5647350" y="1831391"/>
                    <a:pt x="5647350" y="1181786"/>
                  </a:cubicBezTo>
                  <a:cubicBezTo>
                    <a:pt x="5647350" y="572781"/>
                    <a:pt x="5184511" y="71879"/>
                    <a:pt x="4591398" y="11645"/>
                  </a:cubicBezTo>
                  <a:lnTo>
                    <a:pt x="4501659" y="7114"/>
                  </a:lnTo>
                  <a:lnTo>
                    <a:pt x="4452514" y="2160"/>
                  </a:lnTo>
                  <a:lnTo>
                    <a:pt x="661901" y="2161"/>
                  </a:lnTo>
                  <a:lnTo>
                    <a:pt x="606779" y="0"/>
                  </a:lnTo>
                  <a:cubicBezTo>
                    <a:pt x="564026" y="2566"/>
                    <a:pt x="520893" y="9455"/>
                    <a:pt x="477910" y="20972"/>
                  </a:cubicBezTo>
                  <a:cubicBezTo>
                    <a:pt x="134048" y="113110"/>
                    <a:pt x="-70014" y="466557"/>
                    <a:pt x="22123" y="810419"/>
                  </a:cubicBezTo>
                  <a:cubicBezTo>
                    <a:pt x="102744" y="1111298"/>
                    <a:pt x="383429" y="1305143"/>
                    <a:pt x="682701" y="1287178"/>
                  </a:cubicBezTo>
                  <a:lnTo>
                    <a:pt x="731822" y="1279184"/>
                  </a:lnTo>
                  <a:lnTo>
                    <a:pt x="718255" y="1360043"/>
                  </a:lnTo>
                  <a:cubicBezTo>
                    <a:pt x="707958" y="1505742"/>
                    <a:pt x="739562" y="1655971"/>
                    <a:pt x="818090" y="1791984"/>
                  </a:cubicBezTo>
                  <a:cubicBezTo>
                    <a:pt x="948969" y="2018674"/>
                    <a:pt x="1179216" y="2152226"/>
                    <a:pt x="1422047" y="2169387"/>
                  </a:cubicBezTo>
                  <a:lnTo>
                    <a:pt x="1509532" y="2167085"/>
                  </a:lnTo>
                  <a:lnTo>
                    <a:pt x="1513025" y="2180671"/>
                  </a:lnTo>
                  <a:cubicBezTo>
                    <a:pt x="1681048" y="2720882"/>
                    <a:pt x="2184939" y="3113116"/>
                    <a:pt x="2780439" y="3113116"/>
                  </a:cubicBezTo>
                  <a:close/>
                </a:path>
              </a:pathLst>
            </a:custGeom>
            <a:solidFill>
              <a:srgbClr val="50E6FF"/>
            </a:solidFill>
            <a:ln w="12700" cap="flat">
              <a:noFill/>
              <a:prstDash val="solid"/>
              <a:miter lim="800000"/>
              <a:headEnd/>
              <a:tailEnd/>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10" name="Freeform: Shape 27">
              <a:extLst>
                <a:ext uri="{FF2B5EF4-FFF2-40B4-BE49-F238E27FC236}">
                  <a16:creationId xmlns:a16="http://schemas.microsoft.com/office/drawing/2014/main" id="{A946B019-9393-4191-A5C7-215B1A71BA1A}"/>
                </a:ext>
              </a:extLst>
            </p:cNvPr>
            <p:cNvSpPr/>
            <p:nvPr/>
          </p:nvSpPr>
          <p:spPr bwMode="auto">
            <a:xfrm flipV="1">
              <a:off x="10953601" y="5416481"/>
              <a:ext cx="636486" cy="350864"/>
            </a:xfrm>
            <a:custGeom>
              <a:avLst/>
              <a:gdLst>
                <a:gd name="connsiteX0" fmla="*/ 2780439 w 5647350"/>
                <a:gd name="connsiteY0" fmla="*/ 3113116 h 3113116"/>
                <a:gd name="connsiteX1" fmla="*/ 4003228 w 5647350"/>
                <a:gd name="connsiteY1" fmla="*/ 2302597 h 3113116"/>
                <a:gd name="connsiteX2" fmla="*/ 4014578 w 5647350"/>
                <a:gd name="connsiteY2" fmla="*/ 2266034 h 3113116"/>
                <a:gd name="connsiteX3" fmla="*/ 4121367 w 5647350"/>
                <a:gd name="connsiteY3" fmla="*/ 2305119 h 3113116"/>
                <a:gd name="connsiteX4" fmla="*/ 4471137 w 5647350"/>
                <a:gd name="connsiteY4" fmla="*/ 2357999 h 3113116"/>
                <a:gd name="connsiteX5" fmla="*/ 5647350 w 5647350"/>
                <a:gd name="connsiteY5" fmla="*/ 1181786 h 3113116"/>
                <a:gd name="connsiteX6" fmla="*/ 4591398 w 5647350"/>
                <a:gd name="connsiteY6" fmla="*/ 11645 h 3113116"/>
                <a:gd name="connsiteX7" fmla="*/ 4501659 w 5647350"/>
                <a:gd name="connsiteY7" fmla="*/ 7114 h 3113116"/>
                <a:gd name="connsiteX8" fmla="*/ 4452514 w 5647350"/>
                <a:gd name="connsiteY8" fmla="*/ 2160 h 3113116"/>
                <a:gd name="connsiteX9" fmla="*/ 661901 w 5647350"/>
                <a:gd name="connsiteY9" fmla="*/ 2161 h 3113116"/>
                <a:gd name="connsiteX10" fmla="*/ 606779 w 5647350"/>
                <a:gd name="connsiteY10" fmla="*/ 0 h 3113116"/>
                <a:gd name="connsiteX11" fmla="*/ 477910 w 5647350"/>
                <a:gd name="connsiteY11" fmla="*/ 20972 h 3113116"/>
                <a:gd name="connsiteX12" fmla="*/ 22123 w 5647350"/>
                <a:gd name="connsiteY12" fmla="*/ 810419 h 3113116"/>
                <a:gd name="connsiteX13" fmla="*/ 682701 w 5647350"/>
                <a:gd name="connsiteY13" fmla="*/ 1287178 h 3113116"/>
                <a:gd name="connsiteX14" fmla="*/ 731822 w 5647350"/>
                <a:gd name="connsiteY14" fmla="*/ 1279184 h 3113116"/>
                <a:gd name="connsiteX15" fmla="*/ 718255 w 5647350"/>
                <a:gd name="connsiteY15" fmla="*/ 1360043 h 3113116"/>
                <a:gd name="connsiteX16" fmla="*/ 818090 w 5647350"/>
                <a:gd name="connsiteY16" fmla="*/ 1791984 h 3113116"/>
                <a:gd name="connsiteX17" fmla="*/ 1422047 w 5647350"/>
                <a:gd name="connsiteY17" fmla="*/ 2169387 h 3113116"/>
                <a:gd name="connsiteX18" fmla="*/ 1509532 w 5647350"/>
                <a:gd name="connsiteY18" fmla="*/ 2167085 h 3113116"/>
                <a:gd name="connsiteX19" fmla="*/ 1513025 w 5647350"/>
                <a:gd name="connsiteY19" fmla="*/ 2180671 h 3113116"/>
                <a:gd name="connsiteX20" fmla="*/ 2780439 w 5647350"/>
                <a:gd name="connsiteY20" fmla="*/ 3113116 h 3113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47350" h="3113116">
                  <a:moveTo>
                    <a:pt x="2780439" y="3113116"/>
                  </a:moveTo>
                  <a:cubicBezTo>
                    <a:pt x="3330132" y="3113116"/>
                    <a:pt x="3801767" y="2778905"/>
                    <a:pt x="4003228" y="2302597"/>
                  </a:cubicBezTo>
                  <a:lnTo>
                    <a:pt x="4014578" y="2266034"/>
                  </a:lnTo>
                  <a:lnTo>
                    <a:pt x="4121367" y="2305119"/>
                  </a:lnTo>
                  <a:cubicBezTo>
                    <a:pt x="4231860" y="2339485"/>
                    <a:pt x="4349336" y="2357999"/>
                    <a:pt x="4471137" y="2357999"/>
                  </a:cubicBezTo>
                  <a:cubicBezTo>
                    <a:pt x="5120742" y="2357999"/>
                    <a:pt x="5647350" y="1831391"/>
                    <a:pt x="5647350" y="1181786"/>
                  </a:cubicBezTo>
                  <a:cubicBezTo>
                    <a:pt x="5647350" y="572781"/>
                    <a:pt x="5184511" y="71879"/>
                    <a:pt x="4591398" y="11645"/>
                  </a:cubicBezTo>
                  <a:lnTo>
                    <a:pt x="4501659" y="7114"/>
                  </a:lnTo>
                  <a:lnTo>
                    <a:pt x="4452514" y="2160"/>
                  </a:lnTo>
                  <a:lnTo>
                    <a:pt x="661901" y="2161"/>
                  </a:lnTo>
                  <a:lnTo>
                    <a:pt x="606779" y="0"/>
                  </a:lnTo>
                  <a:cubicBezTo>
                    <a:pt x="564026" y="2566"/>
                    <a:pt x="520893" y="9455"/>
                    <a:pt x="477910" y="20972"/>
                  </a:cubicBezTo>
                  <a:cubicBezTo>
                    <a:pt x="134048" y="113110"/>
                    <a:pt x="-70014" y="466557"/>
                    <a:pt x="22123" y="810419"/>
                  </a:cubicBezTo>
                  <a:cubicBezTo>
                    <a:pt x="102744" y="1111298"/>
                    <a:pt x="383429" y="1305143"/>
                    <a:pt x="682701" y="1287178"/>
                  </a:cubicBezTo>
                  <a:lnTo>
                    <a:pt x="731822" y="1279184"/>
                  </a:lnTo>
                  <a:lnTo>
                    <a:pt x="718255" y="1360043"/>
                  </a:lnTo>
                  <a:cubicBezTo>
                    <a:pt x="707958" y="1505742"/>
                    <a:pt x="739562" y="1655971"/>
                    <a:pt x="818090" y="1791984"/>
                  </a:cubicBezTo>
                  <a:cubicBezTo>
                    <a:pt x="948969" y="2018674"/>
                    <a:pt x="1179216" y="2152226"/>
                    <a:pt x="1422047" y="2169387"/>
                  </a:cubicBezTo>
                  <a:lnTo>
                    <a:pt x="1509532" y="2167085"/>
                  </a:lnTo>
                  <a:lnTo>
                    <a:pt x="1513025" y="2180671"/>
                  </a:lnTo>
                  <a:cubicBezTo>
                    <a:pt x="1681048" y="2720882"/>
                    <a:pt x="2184939" y="3113116"/>
                    <a:pt x="2780439" y="3113116"/>
                  </a:cubicBezTo>
                  <a:close/>
                </a:path>
              </a:pathLst>
            </a:custGeom>
            <a:solidFill>
              <a:srgbClr val="0078D7"/>
            </a:solidFill>
            <a:ln w="12700" cap="flat">
              <a:noFill/>
              <a:prstDash val="solid"/>
              <a:miter lim="800000"/>
              <a:headEnd/>
              <a:tailEnd/>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05050"/>
                </a:solidFill>
                <a:effectLst/>
                <a:uLnTx/>
                <a:uFillTx/>
                <a:latin typeface="Segoe UI"/>
                <a:ea typeface="+mn-ea"/>
                <a:cs typeface="+mn-cs"/>
              </a:endParaRPr>
            </a:p>
          </p:txBody>
        </p:sp>
      </p:grpSp>
      <p:grpSp>
        <p:nvGrpSpPr>
          <p:cNvPr id="11" name="Group 10">
            <a:extLst>
              <a:ext uri="{FF2B5EF4-FFF2-40B4-BE49-F238E27FC236}">
                <a16:creationId xmlns:a16="http://schemas.microsoft.com/office/drawing/2014/main" id="{EF9DEAAC-0EC6-4125-BE76-A3BE168342C5}"/>
              </a:ext>
            </a:extLst>
          </p:cNvPr>
          <p:cNvGrpSpPr/>
          <p:nvPr/>
        </p:nvGrpSpPr>
        <p:grpSpPr>
          <a:xfrm>
            <a:off x="10344000" y="2344753"/>
            <a:ext cx="1060593" cy="796655"/>
            <a:chOff x="10344000" y="2383698"/>
            <a:chExt cx="1060593" cy="796655"/>
          </a:xfrm>
        </p:grpSpPr>
        <p:grpSp>
          <p:nvGrpSpPr>
            <p:cNvPr id="10" name="Group 9">
              <a:extLst>
                <a:ext uri="{FF2B5EF4-FFF2-40B4-BE49-F238E27FC236}">
                  <a16:creationId xmlns:a16="http://schemas.microsoft.com/office/drawing/2014/main" id="{D1A9E7E2-01EB-4F92-A6D1-D23BED695501}"/>
                </a:ext>
              </a:extLst>
            </p:cNvPr>
            <p:cNvGrpSpPr/>
            <p:nvPr/>
          </p:nvGrpSpPr>
          <p:grpSpPr>
            <a:xfrm>
              <a:off x="10344000" y="2383698"/>
              <a:ext cx="1060593" cy="796655"/>
              <a:chOff x="10344000" y="2383698"/>
              <a:chExt cx="1060593" cy="796655"/>
            </a:xfrm>
          </p:grpSpPr>
          <p:grpSp>
            <p:nvGrpSpPr>
              <p:cNvPr id="100" name="Group 99">
                <a:extLst>
                  <a:ext uri="{FF2B5EF4-FFF2-40B4-BE49-F238E27FC236}">
                    <a16:creationId xmlns:a16="http://schemas.microsoft.com/office/drawing/2014/main" id="{C17D9E05-FDD8-43C3-B272-7B54EAE6EFDE}"/>
                  </a:ext>
                </a:extLst>
              </p:cNvPr>
              <p:cNvGrpSpPr/>
              <p:nvPr/>
            </p:nvGrpSpPr>
            <p:grpSpPr>
              <a:xfrm flipH="1">
                <a:off x="10344000" y="2383698"/>
                <a:ext cx="1060593" cy="796655"/>
                <a:chOff x="2107244" y="1575257"/>
                <a:chExt cx="310993" cy="528825"/>
              </a:xfrm>
              <a:noFill/>
            </p:grpSpPr>
            <p:sp>
              <p:nvSpPr>
                <p:cNvPr id="103" name="Rectangle 9">
                  <a:extLst>
                    <a:ext uri="{FF2B5EF4-FFF2-40B4-BE49-F238E27FC236}">
                      <a16:creationId xmlns:a16="http://schemas.microsoft.com/office/drawing/2014/main" id="{3DB95FB9-8DBB-40F3-A621-04ECAE0E45FF}"/>
                    </a:ext>
                  </a:extLst>
                </p:cNvPr>
                <p:cNvSpPr>
                  <a:spLocks noChangeArrowheads="1"/>
                </p:cNvSpPr>
                <p:nvPr/>
              </p:nvSpPr>
              <p:spPr bwMode="auto">
                <a:xfrm>
                  <a:off x="2107244" y="1575257"/>
                  <a:ext cx="310993" cy="52882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07" name="Line 10">
                  <a:extLst>
                    <a:ext uri="{FF2B5EF4-FFF2-40B4-BE49-F238E27FC236}">
                      <a16:creationId xmlns:a16="http://schemas.microsoft.com/office/drawing/2014/main" id="{F4B52871-FD44-4AAE-B460-ACEFDE109521}"/>
                    </a:ext>
                  </a:extLst>
                </p:cNvPr>
                <p:cNvSpPr>
                  <a:spLocks noChangeShapeType="1"/>
                </p:cNvSpPr>
                <p:nvPr/>
              </p:nvSpPr>
              <p:spPr bwMode="auto">
                <a:xfrm flipH="1">
                  <a:off x="2107244" y="1651824"/>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02" name="Oval 101">
                <a:extLst>
                  <a:ext uri="{FF2B5EF4-FFF2-40B4-BE49-F238E27FC236}">
                    <a16:creationId xmlns:a16="http://schemas.microsoft.com/office/drawing/2014/main" id="{9DEB608F-1FC9-4E11-BEBF-53D214FFDF32}"/>
                  </a:ext>
                </a:extLst>
              </p:cNvPr>
              <p:cNvSpPr/>
              <p:nvPr/>
            </p:nvSpPr>
            <p:spPr bwMode="auto">
              <a:xfrm flipH="1">
                <a:off x="11334873" y="2419087"/>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46" name="Freeform 271">
              <a:extLst>
                <a:ext uri="{FF2B5EF4-FFF2-40B4-BE49-F238E27FC236}">
                  <a16:creationId xmlns:a16="http://schemas.microsoft.com/office/drawing/2014/main" id="{A0BE0549-6929-4E08-BE8C-44AEF987F9AE}"/>
                </a:ext>
              </a:extLst>
            </p:cNvPr>
            <p:cNvSpPr/>
            <p:nvPr/>
          </p:nvSpPr>
          <p:spPr>
            <a:xfrm>
              <a:off x="11018423" y="2867972"/>
              <a:ext cx="307537" cy="232189"/>
            </a:xfrm>
            <a:custGeom>
              <a:avLst/>
              <a:gdLst>
                <a:gd name="connsiteX0" fmla="*/ 1765758 w 7620000"/>
                <a:gd name="connsiteY0" fmla="*/ 3905250 h 5753101"/>
                <a:gd name="connsiteX1" fmla="*/ 2193023 w 7620000"/>
                <a:gd name="connsiteY1" fmla="*/ 4332515 h 5753101"/>
                <a:gd name="connsiteX2" fmla="*/ 2193022 w 7620000"/>
                <a:gd name="connsiteY2" fmla="*/ 5325836 h 5753101"/>
                <a:gd name="connsiteX3" fmla="*/ 1765757 w 7620000"/>
                <a:gd name="connsiteY3" fmla="*/ 5753101 h 5753101"/>
                <a:gd name="connsiteX4" fmla="*/ 1765758 w 7620000"/>
                <a:gd name="connsiteY4" fmla="*/ 5753100 h 5753101"/>
                <a:gd name="connsiteX5" fmla="*/ 1338493 w 7620000"/>
                <a:gd name="connsiteY5" fmla="*/ 5325835 h 5753101"/>
                <a:gd name="connsiteX6" fmla="*/ 1338493 w 7620000"/>
                <a:gd name="connsiteY6" fmla="*/ 4332515 h 5753101"/>
                <a:gd name="connsiteX7" fmla="*/ 1765758 w 7620000"/>
                <a:gd name="connsiteY7" fmla="*/ 3905250 h 5753101"/>
                <a:gd name="connsiteX8" fmla="*/ 4501698 w 7620000"/>
                <a:gd name="connsiteY8" fmla="*/ 2990850 h 5753101"/>
                <a:gd name="connsiteX9" fmla="*/ 4928963 w 7620000"/>
                <a:gd name="connsiteY9" fmla="*/ 3418115 h 5753101"/>
                <a:gd name="connsiteX10" fmla="*/ 4928962 w 7620000"/>
                <a:gd name="connsiteY10" fmla="*/ 5325836 h 5753101"/>
                <a:gd name="connsiteX11" fmla="*/ 4501697 w 7620000"/>
                <a:gd name="connsiteY11" fmla="*/ 5753101 h 5753101"/>
                <a:gd name="connsiteX12" fmla="*/ 4501698 w 7620000"/>
                <a:gd name="connsiteY12" fmla="*/ 5753100 h 5753101"/>
                <a:gd name="connsiteX13" fmla="*/ 4074433 w 7620000"/>
                <a:gd name="connsiteY13" fmla="*/ 5325835 h 5753101"/>
                <a:gd name="connsiteX14" fmla="*/ 4074433 w 7620000"/>
                <a:gd name="connsiteY14" fmla="*/ 3418115 h 5753101"/>
                <a:gd name="connsiteX15" fmla="*/ 4501698 w 7620000"/>
                <a:gd name="connsiteY15" fmla="*/ 2990850 h 5753101"/>
                <a:gd name="connsiteX16" fmla="*/ 3133728 w 7620000"/>
                <a:gd name="connsiteY16" fmla="*/ 2352675 h 5753101"/>
                <a:gd name="connsiteX17" fmla="*/ 3560993 w 7620000"/>
                <a:gd name="connsiteY17" fmla="*/ 2779940 h 5753101"/>
                <a:gd name="connsiteX18" fmla="*/ 3560992 w 7620000"/>
                <a:gd name="connsiteY18" fmla="*/ 5325836 h 5753101"/>
                <a:gd name="connsiteX19" fmla="*/ 3133727 w 7620000"/>
                <a:gd name="connsiteY19" fmla="*/ 5753101 h 5753101"/>
                <a:gd name="connsiteX20" fmla="*/ 3133728 w 7620000"/>
                <a:gd name="connsiteY20" fmla="*/ 5753100 h 5753101"/>
                <a:gd name="connsiteX21" fmla="*/ 2706463 w 7620000"/>
                <a:gd name="connsiteY21" fmla="*/ 5325835 h 5753101"/>
                <a:gd name="connsiteX22" fmla="*/ 2706463 w 7620000"/>
                <a:gd name="connsiteY22" fmla="*/ 2779940 h 5753101"/>
                <a:gd name="connsiteX23" fmla="*/ 3133728 w 7620000"/>
                <a:gd name="connsiteY23" fmla="*/ 2352675 h 5753101"/>
                <a:gd name="connsiteX24" fmla="*/ 5846990 w 7620000"/>
                <a:gd name="connsiteY24" fmla="*/ 1247321 h 5753101"/>
                <a:gd name="connsiteX25" fmla="*/ 6274255 w 7620000"/>
                <a:gd name="connsiteY25" fmla="*/ 1674586 h 5753101"/>
                <a:gd name="connsiteX26" fmla="*/ 6274254 w 7620000"/>
                <a:gd name="connsiteY26" fmla="*/ 5325836 h 5753101"/>
                <a:gd name="connsiteX27" fmla="*/ 5846989 w 7620000"/>
                <a:gd name="connsiteY27" fmla="*/ 5753101 h 5753101"/>
                <a:gd name="connsiteX28" fmla="*/ 5846990 w 7620000"/>
                <a:gd name="connsiteY28" fmla="*/ 5753100 h 5753101"/>
                <a:gd name="connsiteX29" fmla="*/ 5419725 w 7620000"/>
                <a:gd name="connsiteY29" fmla="*/ 5325835 h 5753101"/>
                <a:gd name="connsiteX30" fmla="*/ 5419725 w 7620000"/>
                <a:gd name="connsiteY30" fmla="*/ 1674586 h 5753101"/>
                <a:gd name="connsiteX31" fmla="*/ 5846990 w 7620000"/>
                <a:gd name="connsiteY31" fmla="*/ 1247321 h 5753101"/>
                <a:gd name="connsiteX32" fmla="*/ 946184 w 7620000"/>
                <a:gd name="connsiteY32" fmla="*/ 0 h 5753101"/>
                <a:gd name="connsiteX33" fmla="*/ 6673816 w 7620000"/>
                <a:gd name="connsiteY33" fmla="*/ 0 h 5753101"/>
                <a:gd name="connsiteX34" fmla="*/ 7620000 w 7620000"/>
                <a:gd name="connsiteY34" fmla="*/ 946185 h 5753101"/>
                <a:gd name="connsiteX35" fmla="*/ 7620000 w 7620000"/>
                <a:gd name="connsiteY35" fmla="*/ 3987766 h 5753101"/>
                <a:gd name="connsiteX36" fmla="*/ 6673816 w 7620000"/>
                <a:gd name="connsiteY36" fmla="*/ 4933950 h 5753101"/>
                <a:gd name="connsiteX37" fmla="*/ 6572250 w 7620000"/>
                <a:gd name="connsiteY37" fmla="*/ 4933950 h 5753101"/>
                <a:gd name="connsiteX38" fmla="*/ 6572250 w 7620000"/>
                <a:gd name="connsiteY38" fmla="*/ 4613702 h 5753101"/>
                <a:gd name="connsiteX39" fmla="*/ 6711353 w 7620000"/>
                <a:gd name="connsiteY39" fmla="*/ 4613702 h 5753101"/>
                <a:gd name="connsiteX40" fmla="*/ 7324725 w 7620000"/>
                <a:gd name="connsiteY40" fmla="*/ 4000330 h 5753101"/>
                <a:gd name="connsiteX41" fmla="*/ 7324725 w 7620000"/>
                <a:gd name="connsiteY41" fmla="*/ 918172 h 5753101"/>
                <a:gd name="connsiteX42" fmla="*/ 6711353 w 7620000"/>
                <a:gd name="connsiteY42" fmla="*/ 304800 h 5753101"/>
                <a:gd name="connsiteX43" fmla="*/ 937223 w 7620000"/>
                <a:gd name="connsiteY43" fmla="*/ 304800 h 5753101"/>
                <a:gd name="connsiteX44" fmla="*/ 323850 w 7620000"/>
                <a:gd name="connsiteY44" fmla="*/ 918172 h 5753101"/>
                <a:gd name="connsiteX45" fmla="*/ 323850 w 7620000"/>
                <a:gd name="connsiteY45" fmla="*/ 4000330 h 5753101"/>
                <a:gd name="connsiteX46" fmla="*/ 937223 w 7620000"/>
                <a:gd name="connsiteY46" fmla="*/ 4613702 h 5753101"/>
                <a:gd name="connsiteX47" fmla="*/ 1076325 w 7620000"/>
                <a:gd name="connsiteY47" fmla="*/ 4613702 h 5753101"/>
                <a:gd name="connsiteX48" fmla="*/ 1076325 w 7620000"/>
                <a:gd name="connsiteY48" fmla="*/ 4933950 h 5753101"/>
                <a:gd name="connsiteX49" fmla="*/ 946184 w 7620000"/>
                <a:gd name="connsiteY49" fmla="*/ 4933950 h 5753101"/>
                <a:gd name="connsiteX50" fmla="*/ 0 w 7620000"/>
                <a:gd name="connsiteY50" fmla="*/ 3987766 h 5753101"/>
                <a:gd name="connsiteX51" fmla="*/ 0 w 7620000"/>
                <a:gd name="connsiteY51" fmla="*/ 946185 h 5753101"/>
                <a:gd name="connsiteX52" fmla="*/ 946184 w 7620000"/>
                <a:gd name="connsiteY52" fmla="*/ 0 h 575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7620000" h="5753101">
                  <a:moveTo>
                    <a:pt x="1765758" y="3905250"/>
                  </a:moveTo>
                  <a:cubicBezTo>
                    <a:pt x="2001730" y="3905250"/>
                    <a:pt x="2193023" y="4096543"/>
                    <a:pt x="2193023" y="4332515"/>
                  </a:cubicBezTo>
                  <a:cubicBezTo>
                    <a:pt x="2193023" y="4663622"/>
                    <a:pt x="2193022" y="4994729"/>
                    <a:pt x="2193022" y="5325836"/>
                  </a:cubicBezTo>
                  <a:cubicBezTo>
                    <a:pt x="2193022" y="5561808"/>
                    <a:pt x="2001729" y="5753101"/>
                    <a:pt x="1765757" y="5753101"/>
                  </a:cubicBezTo>
                  <a:lnTo>
                    <a:pt x="1765758" y="5753100"/>
                  </a:lnTo>
                  <a:cubicBezTo>
                    <a:pt x="1529786" y="5753100"/>
                    <a:pt x="1338493" y="5561807"/>
                    <a:pt x="1338493" y="5325835"/>
                  </a:cubicBezTo>
                  <a:lnTo>
                    <a:pt x="1338493" y="4332515"/>
                  </a:lnTo>
                  <a:cubicBezTo>
                    <a:pt x="1338493" y="4096543"/>
                    <a:pt x="1529786" y="3905250"/>
                    <a:pt x="1765758" y="3905250"/>
                  </a:cubicBezTo>
                  <a:close/>
                  <a:moveTo>
                    <a:pt x="4501698" y="2990850"/>
                  </a:moveTo>
                  <a:cubicBezTo>
                    <a:pt x="4737670" y="2990850"/>
                    <a:pt x="4928963" y="3182143"/>
                    <a:pt x="4928963" y="3418115"/>
                  </a:cubicBezTo>
                  <a:cubicBezTo>
                    <a:pt x="4928963" y="4054022"/>
                    <a:pt x="4928962" y="4689929"/>
                    <a:pt x="4928962" y="5325836"/>
                  </a:cubicBezTo>
                  <a:cubicBezTo>
                    <a:pt x="4928962" y="5561808"/>
                    <a:pt x="4737669" y="5753101"/>
                    <a:pt x="4501697" y="5753101"/>
                  </a:cubicBezTo>
                  <a:lnTo>
                    <a:pt x="4501698" y="5753100"/>
                  </a:lnTo>
                  <a:cubicBezTo>
                    <a:pt x="4265726" y="5753100"/>
                    <a:pt x="4074433" y="5561807"/>
                    <a:pt x="4074433" y="5325835"/>
                  </a:cubicBezTo>
                  <a:lnTo>
                    <a:pt x="4074433" y="3418115"/>
                  </a:lnTo>
                  <a:cubicBezTo>
                    <a:pt x="4074433" y="3182143"/>
                    <a:pt x="4265726" y="2990850"/>
                    <a:pt x="4501698" y="2990850"/>
                  </a:cubicBezTo>
                  <a:close/>
                  <a:moveTo>
                    <a:pt x="3133728" y="2352675"/>
                  </a:moveTo>
                  <a:cubicBezTo>
                    <a:pt x="3369700" y="2352675"/>
                    <a:pt x="3560993" y="2543968"/>
                    <a:pt x="3560993" y="2779940"/>
                  </a:cubicBezTo>
                  <a:cubicBezTo>
                    <a:pt x="3560993" y="3628572"/>
                    <a:pt x="3560992" y="4477204"/>
                    <a:pt x="3560992" y="5325836"/>
                  </a:cubicBezTo>
                  <a:cubicBezTo>
                    <a:pt x="3560992" y="5561808"/>
                    <a:pt x="3369699" y="5753101"/>
                    <a:pt x="3133727" y="5753101"/>
                  </a:cubicBezTo>
                  <a:lnTo>
                    <a:pt x="3133728" y="5753100"/>
                  </a:lnTo>
                  <a:cubicBezTo>
                    <a:pt x="2897756" y="5753100"/>
                    <a:pt x="2706463" y="5561807"/>
                    <a:pt x="2706463" y="5325835"/>
                  </a:cubicBezTo>
                  <a:lnTo>
                    <a:pt x="2706463" y="2779940"/>
                  </a:lnTo>
                  <a:cubicBezTo>
                    <a:pt x="2706463" y="2543968"/>
                    <a:pt x="2897756" y="2352675"/>
                    <a:pt x="3133728" y="2352675"/>
                  </a:cubicBezTo>
                  <a:close/>
                  <a:moveTo>
                    <a:pt x="5846990" y="1247321"/>
                  </a:moveTo>
                  <a:cubicBezTo>
                    <a:pt x="6082962" y="1247321"/>
                    <a:pt x="6274255" y="1438614"/>
                    <a:pt x="6274255" y="1674586"/>
                  </a:cubicBezTo>
                  <a:cubicBezTo>
                    <a:pt x="6274255" y="2891669"/>
                    <a:pt x="6274254" y="4108753"/>
                    <a:pt x="6274254" y="5325836"/>
                  </a:cubicBezTo>
                  <a:cubicBezTo>
                    <a:pt x="6274254" y="5561808"/>
                    <a:pt x="6082961" y="5753101"/>
                    <a:pt x="5846989" y="5753101"/>
                  </a:cubicBezTo>
                  <a:lnTo>
                    <a:pt x="5846990" y="5753100"/>
                  </a:lnTo>
                  <a:cubicBezTo>
                    <a:pt x="5611018" y="5753100"/>
                    <a:pt x="5419725" y="5561807"/>
                    <a:pt x="5419725" y="5325835"/>
                  </a:cubicBezTo>
                  <a:lnTo>
                    <a:pt x="5419725" y="1674586"/>
                  </a:lnTo>
                  <a:cubicBezTo>
                    <a:pt x="5419725" y="1438614"/>
                    <a:pt x="5611018" y="1247321"/>
                    <a:pt x="5846990" y="1247321"/>
                  </a:cubicBezTo>
                  <a:close/>
                  <a:moveTo>
                    <a:pt x="946184" y="0"/>
                  </a:moveTo>
                  <a:lnTo>
                    <a:pt x="6673816" y="0"/>
                  </a:lnTo>
                  <a:cubicBezTo>
                    <a:pt x="7196379" y="0"/>
                    <a:pt x="7620000" y="423621"/>
                    <a:pt x="7620000" y="946185"/>
                  </a:cubicBezTo>
                  <a:lnTo>
                    <a:pt x="7620000" y="3987766"/>
                  </a:lnTo>
                  <a:cubicBezTo>
                    <a:pt x="7620000" y="4510329"/>
                    <a:pt x="7196379" y="4933950"/>
                    <a:pt x="6673816" y="4933950"/>
                  </a:cubicBezTo>
                  <a:lnTo>
                    <a:pt x="6572250" y="4933950"/>
                  </a:lnTo>
                  <a:lnTo>
                    <a:pt x="6572250" y="4613702"/>
                  </a:lnTo>
                  <a:lnTo>
                    <a:pt x="6711353" y="4613702"/>
                  </a:lnTo>
                  <a:cubicBezTo>
                    <a:pt x="7050109" y="4613702"/>
                    <a:pt x="7324725" y="4339086"/>
                    <a:pt x="7324725" y="4000330"/>
                  </a:cubicBezTo>
                  <a:lnTo>
                    <a:pt x="7324725" y="918172"/>
                  </a:lnTo>
                  <a:cubicBezTo>
                    <a:pt x="7324725" y="579416"/>
                    <a:pt x="7050109" y="304800"/>
                    <a:pt x="6711353" y="304800"/>
                  </a:cubicBezTo>
                  <a:lnTo>
                    <a:pt x="937223" y="304800"/>
                  </a:lnTo>
                  <a:cubicBezTo>
                    <a:pt x="598466" y="304800"/>
                    <a:pt x="323850" y="579416"/>
                    <a:pt x="323850" y="918172"/>
                  </a:cubicBezTo>
                  <a:lnTo>
                    <a:pt x="323850" y="4000330"/>
                  </a:lnTo>
                  <a:cubicBezTo>
                    <a:pt x="323850" y="4339086"/>
                    <a:pt x="598466" y="4613702"/>
                    <a:pt x="937223" y="4613702"/>
                  </a:cubicBezTo>
                  <a:lnTo>
                    <a:pt x="1076325" y="4613702"/>
                  </a:lnTo>
                  <a:lnTo>
                    <a:pt x="1076325" y="4933950"/>
                  </a:lnTo>
                  <a:lnTo>
                    <a:pt x="946184" y="4933950"/>
                  </a:lnTo>
                  <a:cubicBezTo>
                    <a:pt x="423621" y="4933950"/>
                    <a:pt x="0" y="4510329"/>
                    <a:pt x="0" y="3987766"/>
                  </a:cubicBezTo>
                  <a:lnTo>
                    <a:pt x="0" y="946185"/>
                  </a:lnTo>
                  <a:cubicBezTo>
                    <a:pt x="0" y="423621"/>
                    <a:pt x="423621" y="0"/>
                    <a:pt x="946184" y="0"/>
                  </a:cubicBezTo>
                  <a:close/>
                </a:path>
              </a:pathLst>
            </a:custGeom>
            <a:solidFill>
              <a:srgbClr val="50E6FF"/>
            </a:solidFill>
            <a:ln w="342900" cap="sq" cmpd="sng" algn="ctr">
              <a:noFill/>
              <a:prstDash val="solid"/>
            </a:ln>
            <a:effectLst/>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grpSp>
          <p:nvGrpSpPr>
            <p:cNvPr id="8" name="Group 7">
              <a:extLst>
                <a:ext uri="{FF2B5EF4-FFF2-40B4-BE49-F238E27FC236}">
                  <a16:creationId xmlns:a16="http://schemas.microsoft.com/office/drawing/2014/main" id="{5573165C-DA5C-43CE-9309-1F9382B79247}"/>
                </a:ext>
              </a:extLst>
            </p:cNvPr>
            <p:cNvGrpSpPr/>
            <p:nvPr/>
          </p:nvGrpSpPr>
          <p:grpSpPr>
            <a:xfrm>
              <a:off x="10422125" y="2604849"/>
              <a:ext cx="518882" cy="484094"/>
              <a:chOff x="10422125" y="2604849"/>
              <a:chExt cx="518882" cy="484094"/>
            </a:xfrm>
          </p:grpSpPr>
          <p:sp>
            <p:nvSpPr>
              <p:cNvPr id="118" name="Freeform 57">
                <a:extLst>
                  <a:ext uri="{FF2B5EF4-FFF2-40B4-BE49-F238E27FC236}">
                    <a16:creationId xmlns:a16="http://schemas.microsoft.com/office/drawing/2014/main" id="{77B1B72C-E657-4122-94FE-D6575F762329}"/>
                  </a:ext>
                </a:extLst>
              </p:cNvPr>
              <p:cNvSpPr>
                <a:spLocks noChangeArrowheads="1"/>
              </p:cNvSpPr>
              <p:nvPr/>
            </p:nvSpPr>
            <p:spPr bwMode="auto">
              <a:xfrm>
                <a:off x="10650863" y="2836586"/>
                <a:ext cx="61404" cy="60217"/>
              </a:xfrm>
              <a:prstGeom prst="ellipse">
                <a:avLst/>
              </a:prstGeom>
              <a:solidFill>
                <a:srgbClr val="50E6FF"/>
              </a:solidFill>
              <a:ln w="12700" cap="sq">
                <a:solidFill>
                  <a:srgbClr val="50E6FF"/>
                </a:solid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sp>
            <p:nvSpPr>
              <p:cNvPr id="126" name="Freeform 59">
                <a:extLst>
                  <a:ext uri="{FF2B5EF4-FFF2-40B4-BE49-F238E27FC236}">
                    <a16:creationId xmlns:a16="http://schemas.microsoft.com/office/drawing/2014/main" id="{6DB8A2E9-B99F-492F-8A0D-3204BF911211}"/>
                  </a:ext>
                </a:extLst>
              </p:cNvPr>
              <p:cNvSpPr>
                <a:spLocks noChangeArrowheads="1"/>
              </p:cNvSpPr>
              <p:nvPr/>
            </p:nvSpPr>
            <p:spPr bwMode="auto">
              <a:xfrm>
                <a:off x="10422125" y="3028729"/>
                <a:ext cx="61404" cy="60214"/>
              </a:xfrm>
              <a:prstGeom prst="ellipse">
                <a:avLst/>
              </a:prstGeom>
              <a:solidFill>
                <a:srgbClr val="50E6FF"/>
              </a:solidFill>
              <a:ln w="12700" cap="sq">
                <a:solidFill>
                  <a:srgbClr val="50E6FF"/>
                </a:solid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sp>
            <p:nvSpPr>
              <p:cNvPr id="127" name="Freeform 60">
                <a:extLst>
                  <a:ext uri="{FF2B5EF4-FFF2-40B4-BE49-F238E27FC236}">
                    <a16:creationId xmlns:a16="http://schemas.microsoft.com/office/drawing/2014/main" id="{2135526B-2B56-413A-8844-102E6B462CAD}"/>
                  </a:ext>
                </a:extLst>
              </p:cNvPr>
              <p:cNvSpPr>
                <a:spLocks noChangeArrowheads="1"/>
              </p:cNvSpPr>
              <p:nvPr/>
            </p:nvSpPr>
            <p:spPr bwMode="auto">
              <a:xfrm>
                <a:off x="10536494" y="2732190"/>
                <a:ext cx="61404" cy="60214"/>
              </a:xfrm>
              <a:prstGeom prst="ellipse">
                <a:avLst/>
              </a:prstGeom>
              <a:solidFill>
                <a:srgbClr val="50E6FF"/>
              </a:solidFill>
              <a:ln w="12700" cap="sq">
                <a:solidFill>
                  <a:srgbClr val="50E6FF"/>
                </a:solid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sp>
            <p:nvSpPr>
              <p:cNvPr id="128" name="Freeform 61">
                <a:extLst>
                  <a:ext uri="{FF2B5EF4-FFF2-40B4-BE49-F238E27FC236}">
                    <a16:creationId xmlns:a16="http://schemas.microsoft.com/office/drawing/2014/main" id="{87BE79D2-FE92-4AF4-83ED-16589E637F18}"/>
                  </a:ext>
                </a:extLst>
              </p:cNvPr>
              <p:cNvSpPr>
                <a:spLocks noChangeArrowheads="1"/>
              </p:cNvSpPr>
              <p:nvPr/>
            </p:nvSpPr>
            <p:spPr bwMode="auto">
              <a:xfrm>
                <a:off x="10765232" y="2604849"/>
                <a:ext cx="61404" cy="60214"/>
              </a:xfrm>
              <a:prstGeom prst="ellipse">
                <a:avLst/>
              </a:prstGeom>
              <a:solidFill>
                <a:srgbClr val="50E6FF"/>
              </a:solidFill>
              <a:ln w="12700" cap="sq">
                <a:solidFill>
                  <a:srgbClr val="50E6FF"/>
                </a:solid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sp>
            <p:nvSpPr>
              <p:cNvPr id="148" name="Freeform 61">
                <a:extLst>
                  <a:ext uri="{FF2B5EF4-FFF2-40B4-BE49-F238E27FC236}">
                    <a16:creationId xmlns:a16="http://schemas.microsoft.com/office/drawing/2014/main" id="{FB726280-6726-4690-9EFA-8DD738982B2C}"/>
                  </a:ext>
                </a:extLst>
              </p:cNvPr>
              <p:cNvSpPr>
                <a:spLocks noChangeArrowheads="1"/>
              </p:cNvSpPr>
              <p:nvPr/>
            </p:nvSpPr>
            <p:spPr bwMode="auto">
              <a:xfrm>
                <a:off x="10879603" y="2736125"/>
                <a:ext cx="61404" cy="60214"/>
              </a:xfrm>
              <a:prstGeom prst="ellipse">
                <a:avLst/>
              </a:prstGeom>
              <a:solidFill>
                <a:srgbClr val="50E6FF"/>
              </a:solidFill>
              <a:ln w="12700" cap="sq">
                <a:solidFill>
                  <a:srgbClr val="50E6FF"/>
                </a:solid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sp>
            <p:nvSpPr>
              <p:cNvPr id="5" name="Freeform: Shape 4">
                <a:extLst>
                  <a:ext uri="{FF2B5EF4-FFF2-40B4-BE49-F238E27FC236}">
                    <a16:creationId xmlns:a16="http://schemas.microsoft.com/office/drawing/2014/main" id="{3704FFD0-1AEB-4218-992E-2E252A47E125}"/>
                  </a:ext>
                </a:extLst>
              </p:cNvPr>
              <p:cNvSpPr/>
              <p:nvPr/>
            </p:nvSpPr>
            <p:spPr bwMode="auto">
              <a:xfrm>
                <a:off x="10451646" y="2629812"/>
                <a:ext cx="461283" cy="432707"/>
              </a:xfrm>
              <a:custGeom>
                <a:avLst/>
                <a:gdLst>
                  <a:gd name="connsiteX0" fmla="*/ 0 w 461283"/>
                  <a:gd name="connsiteY0" fmla="*/ 432707 h 432707"/>
                  <a:gd name="connsiteX1" fmla="*/ 112940 w 461283"/>
                  <a:gd name="connsiteY1" fmla="*/ 130629 h 432707"/>
                  <a:gd name="connsiteX2" fmla="*/ 229961 w 461283"/>
                  <a:gd name="connsiteY2" fmla="*/ 238125 h 432707"/>
                  <a:gd name="connsiteX3" fmla="*/ 345622 w 461283"/>
                  <a:gd name="connsiteY3" fmla="*/ 0 h 432707"/>
                  <a:gd name="connsiteX4" fmla="*/ 461283 w 461283"/>
                  <a:gd name="connsiteY4" fmla="*/ 140154 h 432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283" h="432707">
                    <a:moveTo>
                      <a:pt x="0" y="432707"/>
                    </a:moveTo>
                    <a:lnTo>
                      <a:pt x="112940" y="130629"/>
                    </a:lnTo>
                    <a:lnTo>
                      <a:pt x="229961" y="238125"/>
                    </a:lnTo>
                    <a:lnTo>
                      <a:pt x="345622" y="0"/>
                    </a:lnTo>
                    <a:lnTo>
                      <a:pt x="461283" y="140154"/>
                    </a:lnTo>
                  </a:path>
                </a:pathLst>
              </a:custGeom>
              <a:noFill/>
              <a:ln w="19050" cap="sq">
                <a:solidFill>
                  <a:srgbClr val="50E6FF"/>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mn-ea"/>
                  <a:cs typeface="Arial" charset="0"/>
                </a:endParaRPr>
              </a:p>
            </p:txBody>
          </p:sp>
        </p:grpSp>
        <p:grpSp>
          <p:nvGrpSpPr>
            <p:cNvPr id="15" name="Group 14">
              <a:extLst>
                <a:ext uri="{FF2B5EF4-FFF2-40B4-BE49-F238E27FC236}">
                  <a16:creationId xmlns:a16="http://schemas.microsoft.com/office/drawing/2014/main" id="{BB977719-F1B2-4A9D-8F17-7D106DE6D1F1}"/>
                </a:ext>
              </a:extLst>
            </p:cNvPr>
            <p:cNvGrpSpPr/>
            <p:nvPr/>
          </p:nvGrpSpPr>
          <p:grpSpPr>
            <a:xfrm>
              <a:off x="11047639" y="2626773"/>
              <a:ext cx="255815" cy="141476"/>
              <a:chOff x="11047639" y="2519725"/>
              <a:chExt cx="255815" cy="141476"/>
            </a:xfrm>
          </p:grpSpPr>
          <p:cxnSp>
            <p:nvCxnSpPr>
              <p:cNvPr id="7" name="Straight Connector 6">
                <a:extLst>
                  <a:ext uri="{FF2B5EF4-FFF2-40B4-BE49-F238E27FC236}">
                    <a16:creationId xmlns:a16="http://schemas.microsoft.com/office/drawing/2014/main" id="{E375684E-9667-4CC8-B757-EC726C2D5EAD}"/>
                  </a:ext>
                </a:extLst>
              </p:cNvPr>
              <p:cNvCxnSpPr/>
              <p:nvPr/>
            </p:nvCxnSpPr>
            <p:spPr>
              <a:xfrm>
                <a:off x="11047639" y="2519725"/>
                <a:ext cx="255815" cy="0"/>
              </a:xfrm>
              <a:prstGeom prst="line">
                <a:avLst/>
              </a:prstGeom>
              <a:noFill/>
              <a:ln w="19050" cap="sq">
                <a:solidFill>
                  <a:srgbClr val="50E6FF"/>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149" name="Straight Connector 148">
                <a:extLst>
                  <a:ext uri="{FF2B5EF4-FFF2-40B4-BE49-F238E27FC236}">
                    <a16:creationId xmlns:a16="http://schemas.microsoft.com/office/drawing/2014/main" id="{90B3C32E-F045-484D-8309-4FEBFFB75DBA}"/>
                  </a:ext>
                </a:extLst>
              </p:cNvPr>
              <p:cNvCxnSpPr>
                <a:cxnSpLocks/>
              </p:cNvCxnSpPr>
              <p:nvPr/>
            </p:nvCxnSpPr>
            <p:spPr>
              <a:xfrm>
                <a:off x="11047639" y="2590463"/>
                <a:ext cx="177052" cy="0"/>
              </a:xfrm>
              <a:prstGeom prst="line">
                <a:avLst/>
              </a:prstGeom>
              <a:noFill/>
              <a:ln w="19050" cap="sq">
                <a:solidFill>
                  <a:srgbClr val="50E6FF"/>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150" name="Straight Connector 149">
                <a:extLst>
                  <a:ext uri="{FF2B5EF4-FFF2-40B4-BE49-F238E27FC236}">
                    <a16:creationId xmlns:a16="http://schemas.microsoft.com/office/drawing/2014/main" id="{07068D9A-6DB5-4FFE-AA5D-834AE74A8E2E}"/>
                  </a:ext>
                </a:extLst>
              </p:cNvPr>
              <p:cNvCxnSpPr>
                <a:cxnSpLocks/>
              </p:cNvCxnSpPr>
              <p:nvPr/>
            </p:nvCxnSpPr>
            <p:spPr>
              <a:xfrm>
                <a:off x="11047639" y="2661201"/>
                <a:ext cx="227240" cy="0"/>
              </a:xfrm>
              <a:prstGeom prst="line">
                <a:avLst/>
              </a:prstGeom>
              <a:noFill/>
              <a:ln w="19050" cap="sq">
                <a:solidFill>
                  <a:srgbClr val="50E6FF"/>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grpSp>
      </p:grpSp>
      <p:sp>
        <p:nvSpPr>
          <p:cNvPr id="6" name="TextBox 5">
            <a:extLst>
              <a:ext uri="{FF2B5EF4-FFF2-40B4-BE49-F238E27FC236}">
                <a16:creationId xmlns:a16="http://schemas.microsoft.com/office/drawing/2014/main" id="{27D2C3AE-BA37-45FD-9310-2CE10D9CA79A}"/>
              </a:ext>
            </a:extLst>
          </p:cNvPr>
          <p:cNvSpPr txBox="1"/>
          <p:nvPr/>
        </p:nvSpPr>
        <p:spPr>
          <a:xfrm>
            <a:off x="7780882" y="2227990"/>
            <a:ext cx="245580" cy="189283"/>
          </a:xfrm>
          <a:prstGeom prst="rect">
            <a:avLst/>
          </a:prstGeom>
          <a:noFill/>
        </p:spPr>
        <p:txBody>
          <a:bodyPr wrap="none" lIns="91440" tIns="45720" rIns="91440" bIns="45720"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7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a:t>
            </a:r>
          </a:p>
        </p:txBody>
      </p:sp>
      <p:grpSp>
        <p:nvGrpSpPr>
          <p:cNvPr id="12" name="Group 11">
            <a:extLst>
              <a:ext uri="{FF2B5EF4-FFF2-40B4-BE49-F238E27FC236}">
                <a16:creationId xmlns:a16="http://schemas.microsoft.com/office/drawing/2014/main" id="{C5AFFDEC-F0ED-354C-9DCB-B03697DFAE74}"/>
              </a:ext>
            </a:extLst>
          </p:cNvPr>
          <p:cNvGrpSpPr/>
          <p:nvPr/>
        </p:nvGrpSpPr>
        <p:grpSpPr>
          <a:xfrm>
            <a:off x="3017979" y="2306163"/>
            <a:ext cx="1394639" cy="1068220"/>
            <a:chOff x="2744830" y="2470775"/>
            <a:chExt cx="1394639" cy="1068220"/>
          </a:xfrm>
        </p:grpSpPr>
        <p:sp>
          <p:nvSpPr>
            <p:cNvPr id="123" name="Freeform 130">
              <a:extLst>
                <a:ext uri="{FF2B5EF4-FFF2-40B4-BE49-F238E27FC236}">
                  <a16:creationId xmlns:a16="http://schemas.microsoft.com/office/drawing/2014/main" id="{FDE3F894-00DD-4719-AB59-8B21CFA219FA}"/>
                </a:ext>
              </a:extLst>
            </p:cNvPr>
            <p:cNvSpPr>
              <a:spLocks noChangeAspect="1" noEditPoints="1"/>
            </p:cNvSpPr>
            <p:nvPr/>
          </p:nvSpPr>
          <p:spPr bwMode="black">
            <a:xfrm>
              <a:off x="3680783" y="2481531"/>
              <a:ext cx="380894" cy="385748"/>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24" name="Freeform: Shape 390">
              <a:extLst>
                <a:ext uri="{FF2B5EF4-FFF2-40B4-BE49-F238E27FC236}">
                  <a16:creationId xmlns:a16="http://schemas.microsoft.com/office/drawing/2014/main" id="{F4712FE1-0788-4907-ACB2-A63684D95836}"/>
                </a:ext>
              </a:extLst>
            </p:cNvPr>
            <p:cNvSpPr/>
            <p:nvPr/>
          </p:nvSpPr>
          <p:spPr>
            <a:xfrm>
              <a:off x="3602992" y="3191175"/>
              <a:ext cx="536477" cy="345196"/>
            </a:xfrm>
            <a:custGeom>
              <a:avLst/>
              <a:gdLst>
                <a:gd name="connsiteX0" fmla="*/ 1849531 w 7529578"/>
                <a:gd name="connsiteY0" fmla="*/ 3903502 h 4764516"/>
                <a:gd name="connsiteX1" fmla="*/ 1273554 w 7529578"/>
                <a:gd name="connsiteY1" fmla="*/ 3987984 h 4764516"/>
                <a:gd name="connsiteX2" fmla="*/ 1013662 w 7529578"/>
                <a:gd name="connsiteY2" fmla="*/ 3995024 h 4764516"/>
                <a:gd name="connsiteX3" fmla="*/ 676505 w 7529578"/>
                <a:gd name="connsiteY3" fmla="*/ 3987984 h 4764516"/>
                <a:gd name="connsiteX4" fmla="*/ 2439556 w 7529578"/>
                <a:gd name="connsiteY4" fmla="*/ 4677914 h 4764516"/>
                <a:gd name="connsiteX5" fmla="*/ 2636231 w 7529578"/>
                <a:gd name="connsiteY5" fmla="*/ 4677914 h 4764516"/>
                <a:gd name="connsiteX6" fmla="*/ 1849531 w 7529578"/>
                <a:gd name="connsiteY6" fmla="*/ 3903502 h 4764516"/>
                <a:gd name="connsiteX7" fmla="*/ 2161836 w 7529578"/>
                <a:gd name="connsiteY7" fmla="*/ 3452194 h 4764516"/>
                <a:gd name="connsiteX8" fmla="*/ 2209829 w 7529578"/>
                <a:gd name="connsiteY8" fmla="*/ 3459914 h 4764516"/>
                <a:gd name="connsiteX9" fmla="*/ 2185833 w 7529578"/>
                <a:gd name="connsiteY9" fmla="*/ 3506232 h 4764516"/>
                <a:gd name="connsiteX10" fmla="*/ 2241825 w 7529578"/>
                <a:gd name="connsiteY10" fmla="*/ 3560270 h 4764516"/>
                <a:gd name="connsiteX11" fmla="*/ 2289818 w 7529578"/>
                <a:gd name="connsiteY11" fmla="*/ 3529391 h 4764516"/>
                <a:gd name="connsiteX12" fmla="*/ 2297817 w 7529578"/>
                <a:gd name="connsiteY12" fmla="*/ 3583429 h 4764516"/>
                <a:gd name="connsiteX13" fmla="*/ 2161836 w 7529578"/>
                <a:gd name="connsiteY13" fmla="*/ 3714663 h 4764516"/>
                <a:gd name="connsiteX14" fmla="*/ 2017856 w 7529578"/>
                <a:gd name="connsiteY14" fmla="*/ 3583429 h 4764516"/>
                <a:gd name="connsiteX15" fmla="*/ 2161836 w 7529578"/>
                <a:gd name="connsiteY15" fmla="*/ 3452194 h 4764516"/>
                <a:gd name="connsiteX16" fmla="*/ 2157831 w 7529578"/>
                <a:gd name="connsiteY16" fmla="*/ 3399707 h 4764516"/>
                <a:gd name="connsiteX17" fmla="*/ 1965358 w 7529578"/>
                <a:gd name="connsiteY17" fmla="*/ 3583434 h 4764516"/>
                <a:gd name="connsiteX18" fmla="*/ 2157831 w 7529578"/>
                <a:gd name="connsiteY18" fmla="*/ 3767161 h 4764516"/>
                <a:gd name="connsiteX19" fmla="*/ 2350304 w 7529578"/>
                <a:gd name="connsiteY19" fmla="*/ 3583434 h 4764516"/>
                <a:gd name="connsiteX20" fmla="*/ 2157831 w 7529578"/>
                <a:gd name="connsiteY20" fmla="*/ 3399707 h 4764516"/>
                <a:gd name="connsiteX21" fmla="*/ 3907591 w 7529578"/>
                <a:gd name="connsiteY21" fmla="*/ 1579947 h 4764516"/>
                <a:gd name="connsiteX22" fmla="*/ 4607493 w 7529578"/>
                <a:gd name="connsiteY22" fmla="*/ 1579947 h 4764516"/>
                <a:gd name="connsiteX23" fmla="*/ 4607493 w 7529578"/>
                <a:gd name="connsiteY23" fmla="*/ 2279850 h 4764516"/>
                <a:gd name="connsiteX24" fmla="*/ 3907591 w 7529578"/>
                <a:gd name="connsiteY24" fmla="*/ 2279850 h 4764516"/>
                <a:gd name="connsiteX25" fmla="*/ 3102704 w 7529578"/>
                <a:gd name="connsiteY25" fmla="*/ 1579947 h 4764516"/>
                <a:gd name="connsiteX26" fmla="*/ 3802606 w 7529578"/>
                <a:gd name="connsiteY26" fmla="*/ 1579947 h 4764516"/>
                <a:gd name="connsiteX27" fmla="*/ 3802606 w 7529578"/>
                <a:gd name="connsiteY27" fmla="*/ 2279850 h 4764516"/>
                <a:gd name="connsiteX28" fmla="*/ 3102704 w 7529578"/>
                <a:gd name="connsiteY28" fmla="*/ 2279850 h 4764516"/>
                <a:gd name="connsiteX29" fmla="*/ 2315309 w 7529578"/>
                <a:gd name="connsiteY29" fmla="*/ 1579947 h 4764516"/>
                <a:gd name="connsiteX30" fmla="*/ 3015211 w 7529578"/>
                <a:gd name="connsiteY30" fmla="*/ 1579947 h 4764516"/>
                <a:gd name="connsiteX31" fmla="*/ 3015211 w 7529578"/>
                <a:gd name="connsiteY31" fmla="*/ 2279850 h 4764516"/>
                <a:gd name="connsiteX32" fmla="*/ 2315309 w 7529578"/>
                <a:gd name="connsiteY32" fmla="*/ 2279850 h 4764516"/>
                <a:gd name="connsiteX33" fmla="*/ 1510422 w 7529578"/>
                <a:gd name="connsiteY33" fmla="*/ 1579947 h 4764516"/>
                <a:gd name="connsiteX34" fmla="*/ 2210324 w 7529578"/>
                <a:gd name="connsiteY34" fmla="*/ 1579947 h 4764516"/>
                <a:gd name="connsiteX35" fmla="*/ 2210324 w 7529578"/>
                <a:gd name="connsiteY35" fmla="*/ 2279850 h 4764516"/>
                <a:gd name="connsiteX36" fmla="*/ 1510422 w 7529578"/>
                <a:gd name="connsiteY36" fmla="*/ 2279850 h 4764516"/>
                <a:gd name="connsiteX37" fmla="*/ 705534 w 7529578"/>
                <a:gd name="connsiteY37" fmla="*/ 1579947 h 4764516"/>
                <a:gd name="connsiteX38" fmla="*/ 1405436 w 7529578"/>
                <a:gd name="connsiteY38" fmla="*/ 1579947 h 4764516"/>
                <a:gd name="connsiteX39" fmla="*/ 1405436 w 7529578"/>
                <a:gd name="connsiteY39" fmla="*/ 2279850 h 4764516"/>
                <a:gd name="connsiteX40" fmla="*/ 705534 w 7529578"/>
                <a:gd name="connsiteY40" fmla="*/ 2279850 h 4764516"/>
                <a:gd name="connsiteX41" fmla="*/ 6082271 w 7529578"/>
                <a:gd name="connsiteY41" fmla="*/ 862558 h 4764516"/>
                <a:gd name="connsiteX42" fmla="*/ 6535589 w 7529578"/>
                <a:gd name="connsiteY42" fmla="*/ 1754155 h 4764516"/>
                <a:gd name="connsiteX43" fmla="*/ 7529578 w 7529578"/>
                <a:gd name="connsiteY43" fmla="*/ 1761959 h 4764516"/>
                <a:gd name="connsiteX44" fmla="*/ 6394775 w 7529578"/>
                <a:gd name="connsiteY44" fmla="*/ 2238778 h 4764516"/>
                <a:gd name="connsiteX45" fmla="*/ 2451200 w 7529578"/>
                <a:gd name="connsiteY45" fmla="*/ 4764516 h 4764516"/>
                <a:gd name="connsiteX46" fmla="*/ 518946 w 7529578"/>
                <a:gd name="connsiteY46" fmla="*/ 4005975 h 4764516"/>
                <a:gd name="connsiteX47" fmla="*/ 518946 w 7529578"/>
                <a:gd name="connsiteY47" fmla="*/ 3998172 h 4764516"/>
                <a:gd name="connsiteX48" fmla="*/ 400721 w 7529578"/>
                <a:gd name="connsiteY48" fmla="*/ 3872918 h 4764516"/>
                <a:gd name="connsiteX49" fmla="*/ 283250 w 7529578"/>
                <a:gd name="connsiteY49" fmla="*/ 3693428 h 4764516"/>
                <a:gd name="connsiteX50" fmla="*/ 220749 w 7529578"/>
                <a:gd name="connsiteY50" fmla="*/ 3583783 h 4764516"/>
                <a:gd name="connsiteX51" fmla="*/ 9903 w 7529578"/>
                <a:gd name="connsiteY51" fmla="*/ 2403051 h 4764516"/>
                <a:gd name="connsiteX52" fmla="*/ 5143252 w 7529578"/>
                <a:gd name="connsiteY52" fmla="*/ 2403051 h 4764516"/>
                <a:gd name="connsiteX53" fmla="*/ 6175645 w 7529578"/>
                <a:gd name="connsiteY53" fmla="*/ 2074506 h 4764516"/>
                <a:gd name="connsiteX54" fmla="*/ 6082271 w 7529578"/>
                <a:gd name="connsiteY54" fmla="*/ 862558 h 4764516"/>
                <a:gd name="connsiteX55" fmla="*/ 3102704 w 7529578"/>
                <a:gd name="connsiteY55" fmla="*/ 792564 h 4764516"/>
                <a:gd name="connsiteX56" fmla="*/ 3802606 w 7529578"/>
                <a:gd name="connsiteY56" fmla="*/ 792564 h 4764516"/>
                <a:gd name="connsiteX57" fmla="*/ 3802606 w 7529578"/>
                <a:gd name="connsiteY57" fmla="*/ 1492467 h 4764516"/>
                <a:gd name="connsiteX58" fmla="*/ 3102704 w 7529578"/>
                <a:gd name="connsiteY58" fmla="*/ 1492467 h 4764516"/>
                <a:gd name="connsiteX59" fmla="*/ 2315309 w 7529578"/>
                <a:gd name="connsiteY59" fmla="*/ 792564 h 4764516"/>
                <a:gd name="connsiteX60" fmla="*/ 3015211 w 7529578"/>
                <a:gd name="connsiteY60" fmla="*/ 792564 h 4764516"/>
                <a:gd name="connsiteX61" fmla="*/ 3015211 w 7529578"/>
                <a:gd name="connsiteY61" fmla="*/ 1492467 h 4764516"/>
                <a:gd name="connsiteX62" fmla="*/ 2315309 w 7529578"/>
                <a:gd name="connsiteY62" fmla="*/ 1492467 h 4764516"/>
                <a:gd name="connsiteX63" fmla="*/ 1510422 w 7529578"/>
                <a:gd name="connsiteY63" fmla="*/ 792564 h 4764516"/>
                <a:gd name="connsiteX64" fmla="*/ 2210324 w 7529578"/>
                <a:gd name="connsiteY64" fmla="*/ 792564 h 4764516"/>
                <a:gd name="connsiteX65" fmla="*/ 2210324 w 7529578"/>
                <a:gd name="connsiteY65" fmla="*/ 1492467 h 4764516"/>
                <a:gd name="connsiteX66" fmla="*/ 1510422 w 7529578"/>
                <a:gd name="connsiteY66" fmla="*/ 1492467 h 4764516"/>
                <a:gd name="connsiteX67" fmla="*/ 3102704 w 7529578"/>
                <a:gd name="connsiteY67" fmla="*/ 0 h 4764516"/>
                <a:gd name="connsiteX68" fmla="*/ 3802606 w 7529578"/>
                <a:gd name="connsiteY68" fmla="*/ 0 h 4764516"/>
                <a:gd name="connsiteX69" fmla="*/ 3802606 w 7529578"/>
                <a:gd name="connsiteY69" fmla="*/ 699903 h 4764516"/>
                <a:gd name="connsiteX70" fmla="*/ 3102704 w 7529578"/>
                <a:gd name="connsiteY70" fmla="*/ 699903 h 476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529578" h="4764516">
                  <a:moveTo>
                    <a:pt x="1849531" y="3903502"/>
                  </a:moveTo>
                  <a:cubicBezTo>
                    <a:pt x="1687977" y="3945743"/>
                    <a:pt x="1498326" y="3973903"/>
                    <a:pt x="1273554" y="3987984"/>
                  </a:cubicBezTo>
                  <a:cubicBezTo>
                    <a:pt x="1196289" y="3995024"/>
                    <a:pt x="1104976" y="3995024"/>
                    <a:pt x="1013662" y="3995024"/>
                  </a:cubicBezTo>
                  <a:cubicBezTo>
                    <a:pt x="908301" y="3995024"/>
                    <a:pt x="795915" y="3995024"/>
                    <a:pt x="676505" y="3987984"/>
                  </a:cubicBezTo>
                  <a:cubicBezTo>
                    <a:pt x="1069855" y="4375190"/>
                    <a:pt x="1547495" y="4670874"/>
                    <a:pt x="2439556" y="4677914"/>
                  </a:cubicBezTo>
                  <a:cubicBezTo>
                    <a:pt x="2502773" y="4677914"/>
                    <a:pt x="2573014" y="4677914"/>
                    <a:pt x="2636231" y="4677914"/>
                  </a:cubicBezTo>
                  <a:cubicBezTo>
                    <a:pt x="2207761" y="4473751"/>
                    <a:pt x="1975965" y="4199187"/>
                    <a:pt x="1849531" y="3903502"/>
                  </a:cubicBezTo>
                  <a:close/>
                  <a:moveTo>
                    <a:pt x="2161836" y="3452194"/>
                  </a:moveTo>
                  <a:cubicBezTo>
                    <a:pt x="2177834" y="3452194"/>
                    <a:pt x="2193832" y="3452194"/>
                    <a:pt x="2209829" y="3459914"/>
                  </a:cubicBezTo>
                  <a:cubicBezTo>
                    <a:pt x="2193832" y="3467633"/>
                    <a:pt x="2185833" y="3483073"/>
                    <a:pt x="2185833" y="3506232"/>
                  </a:cubicBezTo>
                  <a:cubicBezTo>
                    <a:pt x="2185833" y="3537111"/>
                    <a:pt x="2209829" y="3560270"/>
                    <a:pt x="2241825" y="3560270"/>
                  </a:cubicBezTo>
                  <a:cubicBezTo>
                    <a:pt x="2257823" y="3560270"/>
                    <a:pt x="2281819" y="3552550"/>
                    <a:pt x="2289818" y="3529391"/>
                  </a:cubicBezTo>
                  <a:cubicBezTo>
                    <a:pt x="2297817" y="3544830"/>
                    <a:pt x="2297817" y="3567989"/>
                    <a:pt x="2297817" y="3583429"/>
                  </a:cubicBezTo>
                  <a:cubicBezTo>
                    <a:pt x="2297817" y="3660626"/>
                    <a:pt x="2241825" y="3714663"/>
                    <a:pt x="2161836" y="3714663"/>
                  </a:cubicBezTo>
                  <a:cubicBezTo>
                    <a:pt x="2081847" y="3714663"/>
                    <a:pt x="2017856" y="3660626"/>
                    <a:pt x="2017856" y="3583429"/>
                  </a:cubicBezTo>
                  <a:cubicBezTo>
                    <a:pt x="2017856" y="3506232"/>
                    <a:pt x="2081847" y="3452194"/>
                    <a:pt x="2161836" y="3452194"/>
                  </a:cubicBezTo>
                  <a:close/>
                  <a:moveTo>
                    <a:pt x="2157831" y="3399707"/>
                  </a:moveTo>
                  <a:cubicBezTo>
                    <a:pt x="2051531" y="3399707"/>
                    <a:pt x="1965358" y="3481964"/>
                    <a:pt x="1965358" y="3583434"/>
                  </a:cubicBezTo>
                  <a:cubicBezTo>
                    <a:pt x="1965358" y="3684904"/>
                    <a:pt x="2051531" y="3767161"/>
                    <a:pt x="2157831" y="3767161"/>
                  </a:cubicBezTo>
                  <a:cubicBezTo>
                    <a:pt x="2264131" y="3767161"/>
                    <a:pt x="2350304" y="3684904"/>
                    <a:pt x="2350304" y="3583434"/>
                  </a:cubicBezTo>
                  <a:cubicBezTo>
                    <a:pt x="2350304" y="3481964"/>
                    <a:pt x="2264131" y="3399707"/>
                    <a:pt x="2157831" y="3399707"/>
                  </a:cubicBezTo>
                  <a:close/>
                  <a:moveTo>
                    <a:pt x="3907591" y="1579947"/>
                  </a:moveTo>
                  <a:lnTo>
                    <a:pt x="4607493" y="1579947"/>
                  </a:lnTo>
                  <a:lnTo>
                    <a:pt x="4607493" y="2279850"/>
                  </a:lnTo>
                  <a:lnTo>
                    <a:pt x="3907591" y="2279850"/>
                  </a:lnTo>
                  <a:close/>
                  <a:moveTo>
                    <a:pt x="3102704" y="1579947"/>
                  </a:moveTo>
                  <a:lnTo>
                    <a:pt x="3802606" y="1579947"/>
                  </a:lnTo>
                  <a:lnTo>
                    <a:pt x="3802606" y="2279850"/>
                  </a:lnTo>
                  <a:lnTo>
                    <a:pt x="3102704" y="2279850"/>
                  </a:lnTo>
                  <a:close/>
                  <a:moveTo>
                    <a:pt x="2315309" y="1579947"/>
                  </a:moveTo>
                  <a:lnTo>
                    <a:pt x="3015211" y="1579947"/>
                  </a:lnTo>
                  <a:lnTo>
                    <a:pt x="3015211" y="2279850"/>
                  </a:lnTo>
                  <a:lnTo>
                    <a:pt x="2315309" y="2279850"/>
                  </a:lnTo>
                  <a:close/>
                  <a:moveTo>
                    <a:pt x="1510422" y="1579947"/>
                  </a:moveTo>
                  <a:lnTo>
                    <a:pt x="2210324" y="1579947"/>
                  </a:lnTo>
                  <a:lnTo>
                    <a:pt x="2210324" y="2279850"/>
                  </a:lnTo>
                  <a:lnTo>
                    <a:pt x="1510422" y="2279850"/>
                  </a:lnTo>
                  <a:close/>
                  <a:moveTo>
                    <a:pt x="705534" y="1579947"/>
                  </a:moveTo>
                  <a:lnTo>
                    <a:pt x="1405436" y="1579947"/>
                  </a:lnTo>
                  <a:lnTo>
                    <a:pt x="1405436" y="2279850"/>
                  </a:lnTo>
                  <a:lnTo>
                    <a:pt x="705534" y="2279850"/>
                  </a:lnTo>
                  <a:close/>
                  <a:moveTo>
                    <a:pt x="6082271" y="862558"/>
                  </a:moveTo>
                  <a:cubicBezTo>
                    <a:pt x="6278056" y="1019026"/>
                    <a:pt x="6590560" y="1347181"/>
                    <a:pt x="6535589" y="1754155"/>
                  </a:cubicBezTo>
                  <a:cubicBezTo>
                    <a:pt x="6778063" y="1636706"/>
                    <a:pt x="7200507" y="1574275"/>
                    <a:pt x="7529578" y="1761959"/>
                  </a:cubicBezTo>
                  <a:cubicBezTo>
                    <a:pt x="7326262" y="2168543"/>
                    <a:pt x="6872190" y="2285602"/>
                    <a:pt x="6394775" y="2238778"/>
                  </a:cubicBezTo>
                  <a:cubicBezTo>
                    <a:pt x="5729856" y="3982564"/>
                    <a:pt x="4226825" y="4764516"/>
                    <a:pt x="2451200" y="4764516"/>
                  </a:cubicBezTo>
                  <a:cubicBezTo>
                    <a:pt x="1613840" y="4764516"/>
                    <a:pt x="941391" y="4483185"/>
                    <a:pt x="518946" y="4005975"/>
                  </a:cubicBezTo>
                  <a:lnTo>
                    <a:pt x="518946" y="3998172"/>
                  </a:lnTo>
                  <a:cubicBezTo>
                    <a:pt x="499367" y="3975930"/>
                    <a:pt x="420300" y="3893989"/>
                    <a:pt x="400721" y="3872918"/>
                  </a:cubicBezTo>
                  <a:cubicBezTo>
                    <a:pt x="362318" y="3810487"/>
                    <a:pt x="323160" y="3748056"/>
                    <a:pt x="283250" y="3693428"/>
                  </a:cubicBezTo>
                  <a:cubicBezTo>
                    <a:pt x="262165" y="3656750"/>
                    <a:pt x="241834" y="3620462"/>
                    <a:pt x="220749" y="3583783"/>
                  </a:cubicBezTo>
                  <a:cubicBezTo>
                    <a:pt x="49061" y="3239631"/>
                    <a:pt x="-29254" y="2840851"/>
                    <a:pt x="9903" y="2403051"/>
                  </a:cubicBezTo>
                  <a:lnTo>
                    <a:pt x="5143252" y="2403051"/>
                  </a:lnTo>
                  <a:cubicBezTo>
                    <a:pt x="5565697" y="2403051"/>
                    <a:pt x="5979859" y="2246582"/>
                    <a:pt x="6175645" y="2074506"/>
                  </a:cubicBezTo>
                  <a:cubicBezTo>
                    <a:pt x="5823231" y="1793175"/>
                    <a:pt x="5863141" y="1120477"/>
                    <a:pt x="6082271" y="862558"/>
                  </a:cubicBezTo>
                  <a:close/>
                  <a:moveTo>
                    <a:pt x="3102704" y="792564"/>
                  </a:moveTo>
                  <a:lnTo>
                    <a:pt x="3802606" y="792564"/>
                  </a:lnTo>
                  <a:lnTo>
                    <a:pt x="3802606" y="1492467"/>
                  </a:lnTo>
                  <a:lnTo>
                    <a:pt x="3102704" y="1492467"/>
                  </a:lnTo>
                  <a:close/>
                  <a:moveTo>
                    <a:pt x="2315309" y="792564"/>
                  </a:moveTo>
                  <a:lnTo>
                    <a:pt x="3015211" y="792564"/>
                  </a:lnTo>
                  <a:lnTo>
                    <a:pt x="3015211" y="1492467"/>
                  </a:lnTo>
                  <a:lnTo>
                    <a:pt x="2315309" y="1492467"/>
                  </a:lnTo>
                  <a:close/>
                  <a:moveTo>
                    <a:pt x="1510422" y="792564"/>
                  </a:moveTo>
                  <a:lnTo>
                    <a:pt x="2210324" y="792564"/>
                  </a:lnTo>
                  <a:lnTo>
                    <a:pt x="2210324" y="1492467"/>
                  </a:lnTo>
                  <a:lnTo>
                    <a:pt x="1510422" y="1492467"/>
                  </a:lnTo>
                  <a:close/>
                  <a:moveTo>
                    <a:pt x="3102704" y="0"/>
                  </a:moveTo>
                  <a:lnTo>
                    <a:pt x="3802606" y="0"/>
                  </a:lnTo>
                  <a:lnTo>
                    <a:pt x="3802606" y="699903"/>
                  </a:lnTo>
                  <a:lnTo>
                    <a:pt x="3102704" y="699903"/>
                  </a:lnTo>
                  <a:close/>
                </a:path>
              </a:pathLst>
            </a:custGeom>
            <a:solidFill>
              <a:srgbClr val="0178D7"/>
            </a:solidFill>
            <a:ln w="10795" cap="flat" cmpd="sng" algn="ctr">
              <a:noFill/>
              <a:prstDash val="solid"/>
            </a:ln>
            <a:effectLst/>
          </p:spPr>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prstClr val="white"/>
                </a:solidFill>
                <a:effectLst/>
                <a:uLnTx/>
                <a:uFillTx/>
                <a:latin typeface="Segoe UI"/>
                <a:ea typeface="+mn-ea"/>
                <a:cs typeface="+mn-cs"/>
              </a:endParaRPr>
            </a:p>
          </p:txBody>
        </p:sp>
        <p:pic>
          <p:nvPicPr>
            <p:cNvPr id="125" name="Picture 124"/>
            <p:cNvPicPr>
              <a:picLocks noChangeAspect="1"/>
            </p:cNvPicPr>
            <p:nvPr/>
          </p:nvPicPr>
          <p:blipFill>
            <a:blip r:embed="rId8"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2859718" y="2470775"/>
              <a:ext cx="342098" cy="407260"/>
            </a:xfrm>
            <a:prstGeom prst="rect">
              <a:avLst/>
            </a:prstGeom>
          </p:spPr>
        </p:pic>
        <p:pic>
          <p:nvPicPr>
            <p:cNvPr id="91" name="Picture 90">
              <a:extLst>
                <a:ext uri="{FF2B5EF4-FFF2-40B4-BE49-F238E27FC236}">
                  <a16:creationId xmlns:a16="http://schemas.microsoft.com/office/drawing/2014/main" id="{B2F0E3C1-B2AF-D34F-B31B-4ADCFAACA99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44830" y="3114460"/>
              <a:ext cx="571875" cy="424535"/>
            </a:xfrm>
            <a:prstGeom prst="rect">
              <a:avLst/>
            </a:prstGeom>
          </p:spPr>
        </p:pic>
      </p:grpSp>
      <p:grpSp>
        <p:nvGrpSpPr>
          <p:cNvPr id="23" name="Group 22">
            <a:extLst>
              <a:ext uri="{FF2B5EF4-FFF2-40B4-BE49-F238E27FC236}">
                <a16:creationId xmlns:a16="http://schemas.microsoft.com/office/drawing/2014/main" id="{C3DDBB9D-A850-B843-8406-55B9C3C5F4A8}"/>
              </a:ext>
            </a:extLst>
          </p:cNvPr>
          <p:cNvGrpSpPr/>
          <p:nvPr/>
        </p:nvGrpSpPr>
        <p:grpSpPr>
          <a:xfrm>
            <a:off x="864482" y="2442332"/>
            <a:ext cx="958356" cy="847805"/>
            <a:chOff x="828502" y="2442332"/>
            <a:chExt cx="958356" cy="847805"/>
          </a:xfrm>
        </p:grpSpPr>
        <p:sp>
          <p:nvSpPr>
            <p:cNvPr id="129" name="Rectangle 9">
              <a:extLst>
                <a:ext uri="{FF2B5EF4-FFF2-40B4-BE49-F238E27FC236}">
                  <a16:creationId xmlns:a16="http://schemas.microsoft.com/office/drawing/2014/main" id="{28B5FBD7-C487-E044-8E92-0169C0776E07}"/>
                </a:ext>
              </a:extLst>
            </p:cNvPr>
            <p:cNvSpPr>
              <a:spLocks noChangeArrowheads="1"/>
            </p:cNvSpPr>
            <p:nvPr/>
          </p:nvSpPr>
          <p:spPr bwMode="auto">
            <a:xfrm flipH="1">
              <a:off x="828502" y="2442332"/>
              <a:ext cx="958356" cy="725537"/>
            </a:xfrm>
            <a:prstGeom prst="rect">
              <a:avLst/>
            </a:prstGeom>
            <a:no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nvGrpSpPr>
            <p:cNvPr id="22" name="Group 21">
              <a:extLst>
                <a:ext uri="{FF2B5EF4-FFF2-40B4-BE49-F238E27FC236}">
                  <a16:creationId xmlns:a16="http://schemas.microsoft.com/office/drawing/2014/main" id="{E1FC0475-ED95-3D40-BF7F-0A241F9DAFE0}"/>
                </a:ext>
              </a:extLst>
            </p:cNvPr>
            <p:cNvGrpSpPr/>
            <p:nvPr/>
          </p:nvGrpSpPr>
          <p:grpSpPr>
            <a:xfrm>
              <a:off x="987946" y="2622583"/>
              <a:ext cx="639468" cy="329711"/>
              <a:chOff x="945805" y="2588594"/>
              <a:chExt cx="721336" cy="371920"/>
            </a:xfrm>
          </p:grpSpPr>
          <p:sp>
            <p:nvSpPr>
              <p:cNvPr id="113" name="Freeform: Shape 175">
                <a:extLst>
                  <a:ext uri="{FF2B5EF4-FFF2-40B4-BE49-F238E27FC236}">
                    <a16:creationId xmlns:a16="http://schemas.microsoft.com/office/drawing/2014/main" id="{9787513D-1027-2144-959A-F95802C99D89}"/>
                  </a:ext>
                </a:extLst>
              </p:cNvPr>
              <p:cNvSpPr/>
              <p:nvPr/>
            </p:nvSpPr>
            <p:spPr bwMode="auto">
              <a:xfrm rot="10800000" flipV="1">
                <a:off x="1214129" y="2588594"/>
                <a:ext cx="187935" cy="146655"/>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nvGrpSpPr>
              <p:cNvPr id="21" name="Group 20">
                <a:extLst>
                  <a:ext uri="{FF2B5EF4-FFF2-40B4-BE49-F238E27FC236}">
                    <a16:creationId xmlns:a16="http://schemas.microsoft.com/office/drawing/2014/main" id="{C18EE13A-5153-4548-BE6D-96616EEB3F12}"/>
                  </a:ext>
                </a:extLst>
              </p:cNvPr>
              <p:cNvGrpSpPr/>
              <p:nvPr/>
            </p:nvGrpSpPr>
            <p:grpSpPr>
              <a:xfrm>
                <a:off x="945805" y="2810039"/>
                <a:ext cx="721336" cy="150475"/>
                <a:chOff x="945805" y="2810039"/>
                <a:chExt cx="721336" cy="150475"/>
              </a:xfrm>
            </p:grpSpPr>
            <p:sp>
              <p:nvSpPr>
                <p:cNvPr id="142" name="Freeform: Shape 171">
                  <a:extLst>
                    <a:ext uri="{FF2B5EF4-FFF2-40B4-BE49-F238E27FC236}">
                      <a16:creationId xmlns:a16="http://schemas.microsoft.com/office/drawing/2014/main" id="{979AD3DF-28AE-624D-80B2-EAB2DF896F1C}"/>
                    </a:ext>
                  </a:extLst>
                </p:cNvPr>
                <p:cNvSpPr/>
                <p:nvPr/>
              </p:nvSpPr>
              <p:spPr bwMode="auto">
                <a:xfrm rot="10800000" flipV="1">
                  <a:off x="1214129" y="2813860"/>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43" name="Freeform: Shape 173">
                  <a:extLst>
                    <a:ext uri="{FF2B5EF4-FFF2-40B4-BE49-F238E27FC236}">
                      <a16:creationId xmlns:a16="http://schemas.microsoft.com/office/drawing/2014/main" id="{F1516E1A-3747-7045-BA79-9BD30B198710}"/>
                    </a:ext>
                  </a:extLst>
                </p:cNvPr>
                <p:cNvSpPr/>
                <p:nvPr/>
              </p:nvSpPr>
              <p:spPr bwMode="auto">
                <a:xfrm rot="10800000" flipV="1">
                  <a:off x="945805" y="2813853"/>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44" name="Freeform: Shape 173">
                  <a:extLst>
                    <a:ext uri="{FF2B5EF4-FFF2-40B4-BE49-F238E27FC236}">
                      <a16:creationId xmlns:a16="http://schemas.microsoft.com/office/drawing/2014/main" id="{5F02DADA-1CEF-A64D-9349-30D696D76001}"/>
                    </a:ext>
                  </a:extLst>
                </p:cNvPr>
                <p:cNvSpPr/>
                <p:nvPr/>
              </p:nvSpPr>
              <p:spPr bwMode="auto">
                <a:xfrm rot="10800000" flipV="1">
                  <a:off x="1479206" y="2810039"/>
                  <a:ext cx="187935" cy="146656"/>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grpSp>
        <p:pic>
          <p:nvPicPr>
            <p:cNvPr id="134" name="Picture 133">
              <a:extLst>
                <a:ext uri="{FF2B5EF4-FFF2-40B4-BE49-F238E27FC236}">
                  <a16:creationId xmlns:a16="http://schemas.microsoft.com/office/drawing/2014/main" id="{4FD7AD01-B904-8943-8B3C-C41FC0F5A840}"/>
                </a:ext>
              </a:extLst>
            </p:cNvPr>
            <p:cNvPicPr>
              <a:picLocks noChangeAspect="1"/>
            </p:cNvPicPr>
            <p:nvPr/>
          </p:nvPicPr>
          <p:blipFill rotWithShape="1">
            <a:blip r:embed="rId10">
              <a:extLst>
                <a:ext uri="{28A0092B-C50C-407E-A947-70E740481C1C}">
                  <a14:useLocalDpi xmlns:a14="http://schemas.microsoft.com/office/drawing/2010/main" val="0"/>
                </a:ext>
              </a:extLst>
            </a:blip>
            <a:srcRect l="-3846" t="-3556" r="-2378" b="-13377"/>
            <a:stretch/>
          </p:blipFill>
          <p:spPr>
            <a:xfrm>
              <a:off x="1077356" y="3024905"/>
              <a:ext cx="460648" cy="265232"/>
            </a:xfrm>
            <a:prstGeom prst="rect">
              <a:avLst/>
            </a:prstGeom>
            <a:solidFill>
              <a:srgbClr val="E6E6E6"/>
            </a:solidFill>
          </p:spPr>
        </p:pic>
      </p:grpSp>
      <p:sp>
        <p:nvSpPr>
          <p:cNvPr id="82" name="Title 2">
            <a:extLst>
              <a:ext uri="{FF2B5EF4-FFF2-40B4-BE49-F238E27FC236}">
                <a16:creationId xmlns:a16="http://schemas.microsoft.com/office/drawing/2014/main" id="{FD301F77-A080-6040-9B76-805F66A5541E}"/>
              </a:ext>
            </a:extLst>
          </p:cNvPr>
          <p:cNvSpPr txBox="1">
            <a:spLocks/>
          </p:cNvSpPr>
          <p:nvPr/>
        </p:nvSpPr>
        <p:spPr>
          <a:xfrm>
            <a:off x="588263" y="948434"/>
            <a:ext cx="11117508" cy="221599"/>
          </a:xfrm>
          <a:prstGeom prst="rect">
            <a:avLst/>
          </a:prstGeom>
        </p:spPr>
        <p:txBody>
          <a:bodyPr vert="horz" wrap="square" lIns="0" tIns="0" rIns="0" bIns="0" rtlCol="0" anchor="t">
            <a:spAutoFit/>
          </a:bodyPr>
          <a:lstStyle>
            <a:lvl1pPr algn="l" defTabSz="914367" rtl="0" eaLnBrk="1" latinLnBrk="0" hangingPunct="1">
              <a:lnSpc>
                <a:spcPct val="90000"/>
              </a:lnSpc>
              <a:spcBef>
                <a:spcPct val="0"/>
              </a:spcBef>
              <a:buNone/>
              <a:defRPr lang="en-US" sz="4000" b="0" kern="1200" cap="none" spc="0" baseline="0" dirty="0">
                <a:ln w="3175">
                  <a:noFill/>
                </a:ln>
                <a:solidFill>
                  <a:schemeClr val="tx1"/>
                </a:solidFill>
                <a:effectLst/>
                <a:latin typeface="+mj-lt"/>
                <a:ea typeface="+mn-ea"/>
                <a:cs typeface="Segoe UI Semilight"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w="3175">
                  <a:noFill/>
                </a:ln>
                <a:solidFill>
                  <a:sysClr val="windowText" lastClr="000000"/>
                </a:solidFill>
                <a:effectLst/>
                <a:uLnTx/>
                <a:uFillTx/>
                <a:latin typeface="Segoe UI Semibold"/>
                <a:ea typeface="+mn-ea"/>
                <a:cs typeface="Segoe UI Semilight" charset="0"/>
              </a:rPr>
              <a:t>Now with big data clusters</a:t>
            </a:r>
            <a:endParaRPr kumimoji="0" lang="en-US" sz="1800" b="0" i="0" u="none" strike="noStrike" kern="1200" cap="none" spc="0" normalizeH="0" baseline="0" noProof="0" dirty="0">
              <a:ln w="3175">
                <a:noFill/>
              </a:ln>
              <a:solidFill>
                <a:sysClr val="windowText" lastClr="000000"/>
              </a:solidFill>
              <a:effectLst/>
              <a:uLnTx/>
              <a:uFillTx/>
              <a:latin typeface="Segoe UI Semibold"/>
              <a:ea typeface="+mn-ea"/>
              <a:cs typeface="Segoe UI Semilight" charset="0"/>
            </a:endParaRPr>
          </a:p>
        </p:txBody>
      </p:sp>
      <p:sp>
        <p:nvSpPr>
          <p:cNvPr id="3" name="Title 2">
            <a:extLst>
              <a:ext uri="{FF2B5EF4-FFF2-40B4-BE49-F238E27FC236}">
                <a16:creationId xmlns:a16="http://schemas.microsoft.com/office/drawing/2014/main" id="{71E3AAFD-9E0F-416E-A918-A08D233B17E3}"/>
              </a:ext>
            </a:extLst>
          </p:cNvPr>
          <p:cNvSpPr>
            <a:spLocks noGrp="1"/>
          </p:cNvSpPr>
          <p:nvPr>
            <p:ph type="title"/>
          </p:nvPr>
        </p:nvSpPr>
        <p:spPr/>
        <p:txBody>
          <a:bodyPr/>
          <a:lstStyle/>
          <a:p>
            <a:r>
              <a:rPr lang="en-US" dirty="0">
                <a:solidFill>
                  <a:schemeClr val="accent1"/>
                </a:solidFill>
              </a:rPr>
              <a:t>Modernize </a:t>
            </a:r>
            <a:r>
              <a:rPr lang="en-US" dirty="0"/>
              <a:t>with SQL Server 2019</a:t>
            </a:r>
          </a:p>
        </p:txBody>
      </p:sp>
      <p:sp>
        <p:nvSpPr>
          <p:cNvPr id="9" name="Rectangle 8">
            <a:extLst>
              <a:ext uri="{FF2B5EF4-FFF2-40B4-BE49-F238E27FC236}">
                <a16:creationId xmlns:a16="http://schemas.microsoft.com/office/drawing/2014/main" id="{9372815A-5740-8146-9FFF-04BD50F8CD8E}"/>
              </a:ext>
            </a:extLst>
          </p:cNvPr>
          <p:cNvSpPr/>
          <p:nvPr/>
        </p:nvSpPr>
        <p:spPr>
          <a:xfrm>
            <a:off x="1138572" y="2322756"/>
            <a:ext cx="413896" cy="246221"/>
          </a:xfrm>
          <a:prstGeom prst="rect">
            <a:avLst/>
          </a:prstGeom>
          <a:solidFill>
            <a:srgbClr val="E6E6E6"/>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SQL</a:t>
            </a:r>
            <a:endParaRPr kumimoji="0" lang="en-US" sz="1200" b="0" i="0" u="none" strike="noStrike" kern="1200" cap="none" spc="0" normalizeH="0" baseline="0" noProof="0" dirty="0">
              <a:ln>
                <a:noFill/>
              </a:ln>
              <a:solidFill>
                <a:srgbClr val="1A1A1A"/>
              </a:solidFill>
              <a:effectLst/>
              <a:uLnTx/>
              <a:uFillTx/>
              <a:latin typeface="Segoe UI"/>
              <a:ea typeface="+mn-ea"/>
              <a:cs typeface="+mn-cs"/>
            </a:endParaRPr>
          </a:p>
        </p:txBody>
      </p:sp>
    </p:spTree>
    <p:extLst>
      <p:ext uri="{BB962C8B-B14F-4D97-AF65-F5344CB8AC3E}">
        <p14:creationId xmlns:p14="http://schemas.microsoft.com/office/powerpoint/2010/main" val="3975862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7A579F-53DB-4CA3-901F-C804E969DFA2}"/>
              </a:ext>
            </a:extLst>
          </p:cNvPr>
          <p:cNvSpPr txBox="1">
            <a:spLocks/>
          </p:cNvSpPr>
          <p:nvPr/>
        </p:nvSpPr>
        <p:spPr>
          <a:xfrm>
            <a:off x="20832" y="468553"/>
            <a:ext cx="3811866" cy="899537"/>
          </a:xfrm>
          <a:prstGeom prst="rect">
            <a:avLst/>
          </a:prstGeom>
        </p:spPr>
        <p:txBody>
          <a:bodyPr lIns="365708" tIns="365708">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192">
              <a:spcBef>
                <a:spcPts val="1200"/>
              </a:spcBef>
              <a:defRPr/>
            </a:pPr>
            <a:r>
              <a:rPr lang="en-US" sz="1600" spc="0" dirty="0">
                <a:solidFill>
                  <a:srgbClr val="0078D7"/>
                </a:solidFill>
                <a:latin typeface="Segoe UI Semilight" charset="0"/>
                <a:ea typeface="Segoe UI Semilight" charset="0"/>
                <a:cs typeface="Segoe UI Semilight" charset="0"/>
              </a:rPr>
              <a:t>Solving Modern </a:t>
            </a:r>
            <a:r>
              <a:rPr lang="en-US" sz="1600" spc="0">
                <a:solidFill>
                  <a:srgbClr val="0078D7"/>
                </a:solidFill>
                <a:latin typeface="Segoe UI Semilight" charset="0"/>
                <a:ea typeface="Segoe UI Semilight" charset="0"/>
                <a:cs typeface="Segoe UI Semilight" charset="0"/>
              </a:rPr>
              <a:t>Data Challenges</a:t>
            </a:r>
            <a:endParaRPr lang="en-US" sz="1600" spc="0" dirty="0">
              <a:solidFill>
                <a:srgbClr val="0078D7"/>
              </a:solidFill>
              <a:latin typeface="Segoe UI Semilight" charset="0"/>
              <a:ea typeface="Segoe UI Semilight" charset="0"/>
              <a:cs typeface="Segoe UI Semilight" charset="0"/>
            </a:endParaRPr>
          </a:p>
        </p:txBody>
      </p:sp>
      <p:grpSp>
        <p:nvGrpSpPr>
          <p:cNvPr id="6" name="Group 5">
            <a:extLst>
              <a:ext uri="{FF2B5EF4-FFF2-40B4-BE49-F238E27FC236}">
                <a16:creationId xmlns:a16="http://schemas.microsoft.com/office/drawing/2014/main" id="{811C47AC-9A86-406F-A892-A42778083AF3}"/>
              </a:ext>
            </a:extLst>
          </p:cNvPr>
          <p:cNvGrpSpPr/>
          <p:nvPr/>
        </p:nvGrpSpPr>
        <p:grpSpPr>
          <a:xfrm>
            <a:off x="4532988" y="855263"/>
            <a:ext cx="2588016" cy="2714265"/>
            <a:chOff x="7720721" y="2327445"/>
            <a:chExt cx="2639911" cy="2768692"/>
          </a:xfrm>
        </p:grpSpPr>
        <p:sp>
          <p:nvSpPr>
            <p:cNvPr id="7" name="TextBox 6">
              <a:extLst>
                <a:ext uri="{FF2B5EF4-FFF2-40B4-BE49-F238E27FC236}">
                  <a16:creationId xmlns:a16="http://schemas.microsoft.com/office/drawing/2014/main" id="{E7FCD763-7D8A-40BB-BC89-1BC5B95A7D03}"/>
                </a:ext>
              </a:extLst>
            </p:cNvPr>
            <p:cNvSpPr txBox="1"/>
            <p:nvPr/>
          </p:nvSpPr>
          <p:spPr>
            <a:xfrm>
              <a:off x="8693924" y="2742541"/>
              <a:ext cx="658515"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Query</a:t>
              </a:r>
            </a:p>
          </p:txBody>
        </p:sp>
        <p:sp>
          <p:nvSpPr>
            <p:cNvPr id="8" name="TextBox 7">
              <a:extLst>
                <a:ext uri="{FF2B5EF4-FFF2-40B4-BE49-F238E27FC236}">
                  <a16:creationId xmlns:a16="http://schemas.microsoft.com/office/drawing/2014/main" id="{741867BF-DA7C-4FA2-A513-F13034EE5881}"/>
                </a:ext>
              </a:extLst>
            </p:cNvPr>
            <p:cNvSpPr txBox="1"/>
            <p:nvPr/>
          </p:nvSpPr>
          <p:spPr>
            <a:xfrm>
              <a:off x="9669663" y="3727823"/>
              <a:ext cx="690969" cy="397873"/>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Memory grant</a:t>
              </a:r>
            </a:p>
          </p:txBody>
        </p:sp>
        <p:sp>
          <p:nvSpPr>
            <p:cNvPr id="9" name="Arc 8">
              <a:extLst>
                <a:ext uri="{FF2B5EF4-FFF2-40B4-BE49-F238E27FC236}">
                  <a16:creationId xmlns:a16="http://schemas.microsoft.com/office/drawing/2014/main" id="{0A0C948A-4456-409F-8D26-1FA4D3FDE57B}"/>
                </a:ext>
              </a:extLst>
            </p:cNvPr>
            <p:cNvSpPr/>
            <p:nvPr/>
          </p:nvSpPr>
          <p:spPr>
            <a:xfrm>
              <a:off x="8620100" y="2526673"/>
              <a:ext cx="1391377" cy="1391378"/>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0" name="Arc 9">
              <a:extLst>
                <a:ext uri="{FF2B5EF4-FFF2-40B4-BE49-F238E27FC236}">
                  <a16:creationId xmlns:a16="http://schemas.microsoft.com/office/drawing/2014/main" id="{41BCE125-765A-466E-9066-7ED9B0FAF60B}"/>
                </a:ext>
              </a:extLst>
            </p:cNvPr>
            <p:cNvSpPr/>
            <p:nvPr/>
          </p:nvSpPr>
          <p:spPr>
            <a:xfrm rot="5400000">
              <a:off x="8611894" y="3240141"/>
              <a:ext cx="1391378" cy="1391377"/>
            </a:xfrm>
            <a:prstGeom prst="arc">
              <a:avLst>
                <a:gd name="adj1" fmla="val 17160506"/>
                <a:gd name="adj2" fmla="val 0"/>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1" name="Arc 10">
              <a:extLst>
                <a:ext uri="{FF2B5EF4-FFF2-40B4-BE49-F238E27FC236}">
                  <a16:creationId xmlns:a16="http://schemas.microsoft.com/office/drawing/2014/main" id="{0CEDFB85-0060-4E03-B005-66EE4D0ECDD8}"/>
                </a:ext>
              </a:extLst>
            </p:cNvPr>
            <p:cNvSpPr/>
            <p:nvPr/>
          </p:nvSpPr>
          <p:spPr>
            <a:xfrm rot="10800000">
              <a:off x="7990655" y="3240139"/>
              <a:ext cx="1391377" cy="1391377"/>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2" name="Arc 11">
              <a:extLst>
                <a:ext uri="{FF2B5EF4-FFF2-40B4-BE49-F238E27FC236}">
                  <a16:creationId xmlns:a16="http://schemas.microsoft.com/office/drawing/2014/main" id="{A127D4D7-A1AF-4C61-847E-FE2237501F30}"/>
                </a:ext>
              </a:extLst>
            </p:cNvPr>
            <p:cNvSpPr/>
            <p:nvPr/>
          </p:nvSpPr>
          <p:spPr>
            <a:xfrm rot="16200000">
              <a:off x="7992617" y="2526675"/>
              <a:ext cx="1391377" cy="1391377"/>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3" name="TextBox 12">
              <a:extLst>
                <a:ext uri="{FF2B5EF4-FFF2-40B4-BE49-F238E27FC236}">
                  <a16:creationId xmlns:a16="http://schemas.microsoft.com/office/drawing/2014/main" id="{4B73885E-8575-4020-B21C-E3A0C1A6A97F}"/>
                </a:ext>
              </a:extLst>
            </p:cNvPr>
            <p:cNvSpPr txBox="1"/>
            <p:nvPr/>
          </p:nvSpPr>
          <p:spPr>
            <a:xfrm>
              <a:off x="7720721" y="3691035"/>
              <a:ext cx="554139"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Learn</a:t>
              </a:r>
            </a:p>
          </p:txBody>
        </p:sp>
        <p:sp>
          <p:nvSpPr>
            <p:cNvPr id="14" name="TextBox 13">
              <a:extLst>
                <a:ext uri="{FF2B5EF4-FFF2-40B4-BE49-F238E27FC236}">
                  <a16:creationId xmlns:a16="http://schemas.microsoft.com/office/drawing/2014/main" id="{8057E7B0-729B-41F8-AD03-482852CA7BF9}"/>
                </a:ext>
              </a:extLst>
            </p:cNvPr>
            <p:cNvSpPr txBox="1"/>
            <p:nvPr/>
          </p:nvSpPr>
          <p:spPr>
            <a:xfrm>
              <a:off x="8579356" y="4858355"/>
              <a:ext cx="842810"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Run query</a:t>
              </a:r>
            </a:p>
          </p:txBody>
        </p:sp>
        <p:sp>
          <p:nvSpPr>
            <p:cNvPr id="15" name="Rectangle 14">
              <a:extLst>
                <a:ext uri="{FF2B5EF4-FFF2-40B4-BE49-F238E27FC236}">
                  <a16:creationId xmlns:a16="http://schemas.microsoft.com/office/drawing/2014/main" id="{3C1EA8A8-27FE-428A-A3A2-DA95E65B46A0}"/>
                </a:ext>
              </a:extLst>
            </p:cNvPr>
            <p:cNvSpPr/>
            <p:nvPr/>
          </p:nvSpPr>
          <p:spPr>
            <a:xfrm>
              <a:off x="8388240" y="3396210"/>
              <a:ext cx="1273927" cy="414353"/>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Intelligent </a:t>
              </a:r>
              <a:br>
                <a:rPr lang="en-US" sz="1000" b="1" kern="0" dirty="0">
                  <a:ln>
                    <a:solidFill>
                      <a:srgbClr val="FFFFFF">
                        <a:alpha val="0"/>
                      </a:srgbClr>
                    </a:solidFill>
                  </a:ln>
                  <a:solidFill>
                    <a:srgbClr val="0078D7"/>
                  </a:solidFill>
                  <a:latin typeface="Segoe UI" charset="0"/>
                  <a:cs typeface="Segoe UI" charset="0"/>
                </a:rPr>
              </a:br>
              <a:r>
                <a:rPr lang="en-US" sz="1000" b="1" kern="0" dirty="0">
                  <a:ln>
                    <a:solidFill>
                      <a:srgbClr val="FFFFFF">
                        <a:alpha val="0"/>
                      </a:srgbClr>
                    </a:solidFill>
                  </a:ln>
                  <a:solidFill>
                    <a:srgbClr val="0078D7"/>
                  </a:solidFill>
                  <a:latin typeface="Segoe UI" charset="0"/>
                  <a:cs typeface="Segoe UI" charset="0"/>
                </a:rPr>
                <a:t>Query Processing</a:t>
              </a:r>
            </a:p>
          </p:txBody>
        </p:sp>
        <p:sp>
          <p:nvSpPr>
            <p:cNvPr id="16" name="Rectangle: Rounded Corners 44">
              <a:extLst>
                <a:ext uri="{FF2B5EF4-FFF2-40B4-BE49-F238E27FC236}">
                  <a16:creationId xmlns:a16="http://schemas.microsoft.com/office/drawing/2014/main" id="{FC7E39CE-03FF-4FAE-B375-3B3BA67F9D17}"/>
                </a:ext>
              </a:extLst>
            </p:cNvPr>
            <p:cNvSpPr/>
            <p:nvPr/>
          </p:nvSpPr>
          <p:spPr>
            <a:xfrm>
              <a:off x="9782932" y="3273436"/>
              <a:ext cx="455648" cy="440182"/>
            </a:xfrm>
            <a:prstGeom prst="round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27428" tIns="0" rIns="0" bIns="0" rtlCol="0" anchor="ctr"/>
            <a:lstStyle/>
            <a:p>
              <a:pPr algn="ctr" defTabSz="754235">
                <a:defRPr/>
              </a:pPr>
              <a:r>
                <a:rPr lang="en-US" sz="800" spc="248" dirty="0">
                  <a:solidFill>
                    <a:srgbClr val="0078D7"/>
                  </a:solidFill>
                  <a:latin typeface="Segoe UI"/>
                  <a:cs typeface="Segoe UI Semilight" panose="020B0402040204020203" pitchFamily="34" charset="0"/>
                </a:rPr>
                <a:t>101001010110</a:t>
              </a:r>
            </a:p>
          </p:txBody>
        </p:sp>
        <p:grpSp>
          <p:nvGrpSpPr>
            <p:cNvPr id="17" name="Group 11">
              <a:extLst>
                <a:ext uri="{FF2B5EF4-FFF2-40B4-BE49-F238E27FC236}">
                  <a16:creationId xmlns:a16="http://schemas.microsoft.com/office/drawing/2014/main" id="{0F276878-E0EA-45B8-ABD0-E1845BC614F4}"/>
                </a:ext>
              </a:extLst>
            </p:cNvPr>
            <p:cNvGrpSpPr>
              <a:grpSpLocks noChangeAspect="1"/>
            </p:cNvGrpSpPr>
            <p:nvPr/>
          </p:nvGrpSpPr>
          <p:grpSpPr bwMode="auto">
            <a:xfrm>
              <a:off x="7864779" y="3383528"/>
              <a:ext cx="251750" cy="274229"/>
              <a:chOff x="3861" y="4291602"/>
              <a:chExt cx="112" cy="244433"/>
            </a:xfrm>
          </p:grpSpPr>
          <p:sp>
            <p:nvSpPr>
              <p:cNvPr id="26" name="Freeform 12">
                <a:extLst>
                  <a:ext uri="{FF2B5EF4-FFF2-40B4-BE49-F238E27FC236}">
                    <a16:creationId xmlns:a16="http://schemas.microsoft.com/office/drawing/2014/main" id="{DFE9DA59-285D-4894-BD3B-C92DB6C3D4DD}"/>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7" name="Line 13">
                <a:extLst>
                  <a:ext uri="{FF2B5EF4-FFF2-40B4-BE49-F238E27FC236}">
                    <a16:creationId xmlns:a16="http://schemas.microsoft.com/office/drawing/2014/main" id="{C3395109-9FB0-49A2-B290-830C5E55CC8C}"/>
                  </a:ext>
                </a:extLst>
              </p:cNvPr>
              <p:cNvSpPr>
                <a:spLocks noChangeShapeType="1"/>
              </p:cNvSpPr>
              <p:nvPr/>
            </p:nvSpPr>
            <p:spPr bwMode="auto">
              <a:xfrm>
                <a:off x="3872" y="4469918"/>
                <a:ext cx="9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8" name="Line 14">
                <a:extLst>
                  <a:ext uri="{FF2B5EF4-FFF2-40B4-BE49-F238E27FC236}">
                    <a16:creationId xmlns:a16="http://schemas.microsoft.com/office/drawing/2014/main" id="{EDF21D95-5B8F-4BCB-B941-AC8C95EEDABD}"/>
                  </a:ext>
                </a:extLst>
              </p:cNvPr>
              <p:cNvSpPr>
                <a:spLocks noChangeShapeType="1"/>
              </p:cNvSpPr>
              <p:nvPr/>
            </p:nvSpPr>
            <p:spPr bwMode="auto">
              <a:xfrm>
                <a:off x="3923" y="4335680"/>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9" name="Line 15">
                <a:extLst>
                  <a:ext uri="{FF2B5EF4-FFF2-40B4-BE49-F238E27FC236}">
                    <a16:creationId xmlns:a16="http://schemas.microsoft.com/office/drawing/2014/main" id="{C6E3F5BE-8AF8-43D6-A112-CAACB1A21237}"/>
                  </a:ext>
                </a:extLst>
              </p:cNvPr>
              <p:cNvSpPr>
                <a:spLocks noChangeShapeType="1"/>
              </p:cNvSpPr>
              <p:nvPr/>
            </p:nvSpPr>
            <p:spPr bwMode="auto">
              <a:xfrm>
                <a:off x="3923" y="4379758"/>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30" name="Line 16">
                <a:extLst>
                  <a:ext uri="{FF2B5EF4-FFF2-40B4-BE49-F238E27FC236}">
                    <a16:creationId xmlns:a16="http://schemas.microsoft.com/office/drawing/2014/main" id="{5B8C0A2E-167F-4BA4-8A6E-2C0779E0CB93}"/>
                  </a:ext>
                </a:extLst>
              </p:cNvPr>
              <p:cNvSpPr>
                <a:spLocks noChangeShapeType="1"/>
              </p:cNvSpPr>
              <p:nvPr/>
            </p:nvSpPr>
            <p:spPr bwMode="auto">
              <a:xfrm>
                <a:off x="3923" y="4425840"/>
                <a:ext cx="2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31" name="Line 17">
                <a:extLst>
                  <a:ext uri="{FF2B5EF4-FFF2-40B4-BE49-F238E27FC236}">
                    <a16:creationId xmlns:a16="http://schemas.microsoft.com/office/drawing/2014/main" id="{06B83A79-A91E-44A6-8E3C-5B8B9BE6E915}"/>
                  </a:ext>
                </a:extLst>
              </p:cNvPr>
              <p:cNvSpPr>
                <a:spLocks noChangeShapeType="1"/>
              </p:cNvSpPr>
              <p:nvPr/>
            </p:nvSpPr>
            <p:spPr bwMode="auto">
              <a:xfrm>
                <a:off x="3883" y="4291602"/>
                <a:ext cx="6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grpSp>
        <p:grpSp>
          <p:nvGrpSpPr>
            <p:cNvPr id="18" name="Group 4">
              <a:extLst>
                <a:ext uri="{FF2B5EF4-FFF2-40B4-BE49-F238E27FC236}">
                  <a16:creationId xmlns:a16="http://schemas.microsoft.com/office/drawing/2014/main" id="{29EFB3DF-D1DD-435C-90F1-20714C9673E0}"/>
                </a:ext>
              </a:extLst>
            </p:cNvPr>
            <p:cNvGrpSpPr>
              <a:grpSpLocks noChangeAspect="1"/>
            </p:cNvGrpSpPr>
            <p:nvPr/>
          </p:nvGrpSpPr>
          <p:grpSpPr bwMode="auto">
            <a:xfrm>
              <a:off x="8918138" y="2327445"/>
              <a:ext cx="210086" cy="368034"/>
              <a:chOff x="866" y="3346"/>
              <a:chExt cx="137" cy="240"/>
            </a:xfrm>
          </p:grpSpPr>
          <p:sp>
            <p:nvSpPr>
              <p:cNvPr id="22" name="Freeform 5">
                <a:extLst>
                  <a:ext uri="{FF2B5EF4-FFF2-40B4-BE49-F238E27FC236}">
                    <a16:creationId xmlns:a16="http://schemas.microsoft.com/office/drawing/2014/main" id="{67F8CCD3-257A-441B-9FB7-84880C6035FE}"/>
                  </a:ext>
                </a:extLst>
              </p:cNvPr>
              <p:cNvSpPr>
                <a:spLocks/>
              </p:cNvSpPr>
              <p:nvPr/>
            </p:nvSpPr>
            <p:spPr bwMode="auto">
              <a:xfrm>
                <a:off x="866" y="3346"/>
                <a:ext cx="137" cy="158"/>
              </a:xfrm>
              <a:custGeom>
                <a:avLst/>
                <a:gdLst>
                  <a:gd name="T0" fmla="*/ 86 w 99"/>
                  <a:gd name="T1" fmla="*/ 82 h 114"/>
                  <a:gd name="T2" fmla="*/ 74 w 99"/>
                  <a:gd name="T3" fmla="*/ 114 h 114"/>
                  <a:gd name="T4" fmla="*/ 24 w 99"/>
                  <a:gd name="T5" fmla="*/ 114 h 114"/>
                  <a:gd name="T6" fmla="*/ 13 w 99"/>
                  <a:gd name="T7" fmla="*/ 84 h 114"/>
                  <a:gd name="T8" fmla="*/ 10 w 99"/>
                  <a:gd name="T9" fmla="*/ 79 h 114"/>
                  <a:gd name="T10" fmla="*/ 0 w 99"/>
                  <a:gd name="T11" fmla="*/ 49 h 114"/>
                  <a:gd name="T12" fmla="*/ 49 w 99"/>
                  <a:gd name="T13" fmla="*/ 0 h 114"/>
                  <a:gd name="T14" fmla="*/ 99 w 99"/>
                  <a:gd name="T15" fmla="*/ 49 h 114"/>
                  <a:gd name="T16" fmla="*/ 88 w 99"/>
                  <a:gd name="T17" fmla="*/ 78 h 114"/>
                  <a:gd name="T18" fmla="*/ 86 w 99"/>
                  <a:gd name="T19" fmla="*/ 82 h 114"/>
                  <a:gd name="T20" fmla="*/ 86 w 99"/>
                  <a:gd name="T21" fmla="*/ 8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14">
                    <a:moveTo>
                      <a:pt x="86" y="82"/>
                    </a:moveTo>
                    <a:cubicBezTo>
                      <a:pt x="75" y="99"/>
                      <a:pt x="74" y="114"/>
                      <a:pt x="74" y="114"/>
                    </a:cubicBezTo>
                    <a:cubicBezTo>
                      <a:pt x="24" y="114"/>
                      <a:pt x="24" y="114"/>
                      <a:pt x="24" y="114"/>
                    </a:cubicBezTo>
                    <a:cubicBezTo>
                      <a:pt x="25" y="105"/>
                      <a:pt x="13" y="84"/>
                      <a:pt x="13" y="84"/>
                    </a:cubicBezTo>
                    <a:cubicBezTo>
                      <a:pt x="10" y="79"/>
                      <a:pt x="10" y="79"/>
                      <a:pt x="10" y="79"/>
                    </a:cubicBezTo>
                    <a:cubicBezTo>
                      <a:pt x="3" y="71"/>
                      <a:pt x="0" y="61"/>
                      <a:pt x="0" y="49"/>
                    </a:cubicBezTo>
                    <a:cubicBezTo>
                      <a:pt x="0" y="21"/>
                      <a:pt x="22" y="0"/>
                      <a:pt x="49" y="0"/>
                    </a:cubicBezTo>
                    <a:cubicBezTo>
                      <a:pt x="77" y="0"/>
                      <a:pt x="99" y="21"/>
                      <a:pt x="99" y="49"/>
                    </a:cubicBezTo>
                    <a:cubicBezTo>
                      <a:pt x="99" y="61"/>
                      <a:pt x="96" y="70"/>
                      <a:pt x="88" y="78"/>
                    </a:cubicBezTo>
                    <a:cubicBezTo>
                      <a:pt x="86" y="82"/>
                      <a:pt x="86" y="82"/>
                      <a:pt x="86" y="82"/>
                    </a:cubicBezTo>
                    <a:cubicBezTo>
                      <a:pt x="86" y="82"/>
                      <a:pt x="86" y="82"/>
                      <a:pt x="86" y="82"/>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3" name="Freeform 6">
                <a:extLst>
                  <a:ext uri="{FF2B5EF4-FFF2-40B4-BE49-F238E27FC236}">
                    <a16:creationId xmlns:a16="http://schemas.microsoft.com/office/drawing/2014/main" id="{ACE6B3B2-267B-4DB4-AAEF-C57E10026746}"/>
                  </a:ext>
                </a:extLst>
              </p:cNvPr>
              <p:cNvSpPr>
                <a:spLocks/>
              </p:cNvSpPr>
              <p:nvPr/>
            </p:nvSpPr>
            <p:spPr bwMode="auto">
              <a:xfrm>
                <a:off x="899" y="3534"/>
                <a:ext cx="70" cy="0"/>
              </a:xfrm>
              <a:custGeom>
                <a:avLst/>
                <a:gdLst>
                  <a:gd name="T0" fmla="*/ 0 w 50"/>
                  <a:gd name="T1" fmla="*/ 50 w 50"/>
                </a:gdLst>
                <a:ahLst/>
                <a:cxnLst>
                  <a:cxn ang="0">
                    <a:pos x="T0" y="0"/>
                  </a:cxn>
                  <a:cxn ang="0">
                    <a:pos x="T1" y="0"/>
                  </a:cxn>
                </a:cxnLst>
                <a:rect l="0" t="0" r="r" b="b"/>
                <a:pathLst>
                  <a:path w="50">
                    <a:moveTo>
                      <a:pt x="0" y="0"/>
                    </a:moveTo>
                    <a:cubicBezTo>
                      <a:pt x="50" y="0"/>
                      <a:pt x="50" y="0"/>
                      <a:pt x="50"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4" name="Freeform 7">
                <a:extLst>
                  <a:ext uri="{FF2B5EF4-FFF2-40B4-BE49-F238E27FC236}">
                    <a16:creationId xmlns:a16="http://schemas.microsoft.com/office/drawing/2014/main" id="{A5BDAC64-CC54-45B9-8A5C-429570F70417}"/>
                  </a:ext>
                </a:extLst>
              </p:cNvPr>
              <p:cNvSpPr>
                <a:spLocks/>
              </p:cNvSpPr>
              <p:nvPr/>
            </p:nvSpPr>
            <p:spPr bwMode="auto">
              <a:xfrm>
                <a:off x="899" y="3560"/>
                <a:ext cx="70" cy="0"/>
              </a:xfrm>
              <a:custGeom>
                <a:avLst/>
                <a:gdLst>
                  <a:gd name="T0" fmla="*/ 0 w 50"/>
                  <a:gd name="T1" fmla="*/ 50 w 50"/>
                </a:gdLst>
                <a:ahLst/>
                <a:cxnLst>
                  <a:cxn ang="0">
                    <a:pos x="T0" y="0"/>
                  </a:cxn>
                  <a:cxn ang="0">
                    <a:pos x="T1" y="0"/>
                  </a:cxn>
                </a:cxnLst>
                <a:rect l="0" t="0" r="r" b="b"/>
                <a:pathLst>
                  <a:path w="50">
                    <a:moveTo>
                      <a:pt x="0" y="0"/>
                    </a:moveTo>
                    <a:cubicBezTo>
                      <a:pt x="50" y="0"/>
                      <a:pt x="50" y="0"/>
                      <a:pt x="50"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5" name="Freeform 8">
                <a:extLst>
                  <a:ext uri="{FF2B5EF4-FFF2-40B4-BE49-F238E27FC236}">
                    <a16:creationId xmlns:a16="http://schemas.microsoft.com/office/drawing/2014/main" id="{B607607F-8F40-438E-8CC8-B82B86AF4851}"/>
                  </a:ext>
                </a:extLst>
              </p:cNvPr>
              <p:cNvSpPr>
                <a:spLocks/>
              </p:cNvSpPr>
              <p:nvPr/>
            </p:nvSpPr>
            <p:spPr bwMode="auto">
              <a:xfrm>
                <a:off x="908" y="3586"/>
                <a:ext cx="54" cy="0"/>
              </a:xfrm>
              <a:custGeom>
                <a:avLst/>
                <a:gdLst>
                  <a:gd name="T0" fmla="*/ 0 w 39"/>
                  <a:gd name="T1" fmla="*/ 39 w 39"/>
                </a:gdLst>
                <a:ahLst/>
                <a:cxnLst>
                  <a:cxn ang="0">
                    <a:pos x="T0" y="0"/>
                  </a:cxn>
                  <a:cxn ang="0">
                    <a:pos x="T1" y="0"/>
                  </a:cxn>
                </a:cxnLst>
                <a:rect l="0" t="0" r="r" b="b"/>
                <a:pathLst>
                  <a:path w="39">
                    <a:moveTo>
                      <a:pt x="0" y="0"/>
                    </a:moveTo>
                    <a:cubicBezTo>
                      <a:pt x="39" y="0"/>
                      <a:pt x="39" y="0"/>
                      <a:pt x="39"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grpSp>
        <p:grpSp>
          <p:nvGrpSpPr>
            <p:cNvPr id="19" name="Group 18">
              <a:extLst>
                <a:ext uri="{FF2B5EF4-FFF2-40B4-BE49-F238E27FC236}">
                  <a16:creationId xmlns:a16="http://schemas.microsoft.com/office/drawing/2014/main" id="{EB282703-BD3B-4E0F-9019-F5E3EC352851}"/>
                </a:ext>
              </a:extLst>
            </p:cNvPr>
            <p:cNvGrpSpPr/>
            <p:nvPr/>
          </p:nvGrpSpPr>
          <p:grpSpPr>
            <a:xfrm>
              <a:off x="8816788" y="4469712"/>
              <a:ext cx="358220" cy="358220"/>
              <a:chOff x="8264695" y="4371468"/>
              <a:chExt cx="373230" cy="373230"/>
            </a:xfrm>
          </p:grpSpPr>
          <p:sp>
            <p:nvSpPr>
              <p:cNvPr id="20" name="Oval 19">
                <a:extLst>
                  <a:ext uri="{FF2B5EF4-FFF2-40B4-BE49-F238E27FC236}">
                    <a16:creationId xmlns:a16="http://schemas.microsoft.com/office/drawing/2014/main" id="{02B3D660-4AF8-484E-8920-8C49C354402C}"/>
                  </a:ext>
                </a:extLst>
              </p:cNvPr>
              <p:cNvSpPr/>
              <p:nvPr/>
            </p:nvSpPr>
            <p:spPr bwMode="auto">
              <a:xfrm>
                <a:off x="8264695" y="4371468"/>
                <a:ext cx="373230" cy="373230"/>
              </a:xfrm>
              <a:prstGeom prst="ellipse">
                <a:avLst/>
              </a:prstGeom>
              <a:noFill/>
              <a:ln w="12700">
                <a:solidFill>
                  <a:schemeClr val="tx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sp>
            <p:nvSpPr>
              <p:cNvPr id="21" name="Isosceles Triangle 20">
                <a:extLst>
                  <a:ext uri="{FF2B5EF4-FFF2-40B4-BE49-F238E27FC236}">
                    <a16:creationId xmlns:a16="http://schemas.microsoft.com/office/drawing/2014/main" id="{937918A9-C8E1-40BB-BA8A-5FE8B3909166}"/>
                  </a:ext>
                </a:extLst>
              </p:cNvPr>
              <p:cNvSpPr/>
              <p:nvPr/>
            </p:nvSpPr>
            <p:spPr bwMode="auto">
              <a:xfrm rot="5400000">
                <a:off x="8391585" y="4511018"/>
                <a:ext cx="153781" cy="94132"/>
              </a:xfrm>
              <a:prstGeom prst="triangle">
                <a:avLst/>
              </a:prstGeom>
              <a:noFill/>
              <a:ln w="12700">
                <a:solidFill>
                  <a:schemeClr val="tx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grpSp>
      </p:grpSp>
      <p:grpSp>
        <p:nvGrpSpPr>
          <p:cNvPr id="32" name="Group 31">
            <a:extLst>
              <a:ext uri="{FF2B5EF4-FFF2-40B4-BE49-F238E27FC236}">
                <a16:creationId xmlns:a16="http://schemas.microsoft.com/office/drawing/2014/main" id="{9DF0F48B-9985-4175-8B21-D96296834B40}"/>
              </a:ext>
            </a:extLst>
          </p:cNvPr>
          <p:cNvGrpSpPr/>
          <p:nvPr/>
        </p:nvGrpSpPr>
        <p:grpSpPr>
          <a:xfrm>
            <a:off x="8843195" y="5189244"/>
            <a:ext cx="1530672" cy="355140"/>
            <a:chOff x="6576577" y="3318208"/>
            <a:chExt cx="2213304" cy="504999"/>
          </a:xfrm>
        </p:grpSpPr>
        <p:sp>
          <p:nvSpPr>
            <p:cNvPr id="33" name="Freeform 130">
              <a:extLst>
                <a:ext uri="{FF2B5EF4-FFF2-40B4-BE49-F238E27FC236}">
                  <a16:creationId xmlns:a16="http://schemas.microsoft.com/office/drawing/2014/main" id="{1345A708-8142-4B23-AB60-9C25DE1079AE}"/>
                </a:ext>
              </a:extLst>
            </p:cNvPr>
            <p:cNvSpPr>
              <a:spLocks noChangeAspect="1" noEditPoints="1"/>
            </p:cNvSpPr>
            <p:nvPr/>
          </p:nvSpPr>
          <p:spPr bwMode="black">
            <a:xfrm>
              <a:off x="7320545" y="3331545"/>
              <a:ext cx="480274" cy="478324"/>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defTabSz="932384">
                <a:defRPr/>
              </a:pPr>
              <a:endParaRPr lang="en-US" sz="1800" kern="0" dirty="0">
                <a:solidFill>
                  <a:prstClr val="white"/>
                </a:solidFill>
                <a:latin typeface="Segoe UI"/>
              </a:endParaRPr>
            </a:p>
          </p:txBody>
        </p:sp>
        <p:sp>
          <p:nvSpPr>
            <p:cNvPr id="34" name="Freeform: Shape 390">
              <a:extLst>
                <a:ext uri="{FF2B5EF4-FFF2-40B4-BE49-F238E27FC236}">
                  <a16:creationId xmlns:a16="http://schemas.microsoft.com/office/drawing/2014/main" id="{201910D8-A5B9-4C66-BAA5-9CF5ADABFA2F}"/>
                </a:ext>
              </a:extLst>
            </p:cNvPr>
            <p:cNvSpPr/>
            <p:nvPr/>
          </p:nvSpPr>
          <p:spPr>
            <a:xfrm>
              <a:off x="8113431" y="3356687"/>
              <a:ext cx="676450" cy="428040"/>
            </a:xfrm>
            <a:custGeom>
              <a:avLst/>
              <a:gdLst>
                <a:gd name="connsiteX0" fmla="*/ 1849531 w 7529578"/>
                <a:gd name="connsiteY0" fmla="*/ 3903502 h 4764516"/>
                <a:gd name="connsiteX1" fmla="*/ 1273554 w 7529578"/>
                <a:gd name="connsiteY1" fmla="*/ 3987984 h 4764516"/>
                <a:gd name="connsiteX2" fmla="*/ 1013662 w 7529578"/>
                <a:gd name="connsiteY2" fmla="*/ 3995024 h 4764516"/>
                <a:gd name="connsiteX3" fmla="*/ 676505 w 7529578"/>
                <a:gd name="connsiteY3" fmla="*/ 3987984 h 4764516"/>
                <a:gd name="connsiteX4" fmla="*/ 2439556 w 7529578"/>
                <a:gd name="connsiteY4" fmla="*/ 4677914 h 4764516"/>
                <a:gd name="connsiteX5" fmla="*/ 2636231 w 7529578"/>
                <a:gd name="connsiteY5" fmla="*/ 4677914 h 4764516"/>
                <a:gd name="connsiteX6" fmla="*/ 1849531 w 7529578"/>
                <a:gd name="connsiteY6" fmla="*/ 3903502 h 4764516"/>
                <a:gd name="connsiteX7" fmla="*/ 2161836 w 7529578"/>
                <a:gd name="connsiteY7" fmla="*/ 3452194 h 4764516"/>
                <a:gd name="connsiteX8" fmla="*/ 2209829 w 7529578"/>
                <a:gd name="connsiteY8" fmla="*/ 3459914 h 4764516"/>
                <a:gd name="connsiteX9" fmla="*/ 2185833 w 7529578"/>
                <a:gd name="connsiteY9" fmla="*/ 3506232 h 4764516"/>
                <a:gd name="connsiteX10" fmla="*/ 2241825 w 7529578"/>
                <a:gd name="connsiteY10" fmla="*/ 3560270 h 4764516"/>
                <a:gd name="connsiteX11" fmla="*/ 2289818 w 7529578"/>
                <a:gd name="connsiteY11" fmla="*/ 3529391 h 4764516"/>
                <a:gd name="connsiteX12" fmla="*/ 2297817 w 7529578"/>
                <a:gd name="connsiteY12" fmla="*/ 3583429 h 4764516"/>
                <a:gd name="connsiteX13" fmla="*/ 2161836 w 7529578"/>
                <a:gd name="connsiteY13" fmla="*/ 3714663 h 4764516"/>
                <a:gd name="connsiteX14" fmla="*/ 2017856 w 7529578"/>
                <a:gd name="connsiteY14" fmla="*/ 3583429 h 4764516"/>
                <a:gd name="connsiteX15" fmla="*/ 2161836 w 7529578"/>
                <a:gd name="connsiteY15" fmla="*/ 3452194 h 4764516"/>
                <a:gd name="connsiteX16" fmla="*/ 2157831 w 7529578"/>
                <a:gd name="connsiteY16" fmla="*/ 3399707 h 4764516"/>
                <a:gd name="connsiteX17" fmla="*/ 1965358 w 7529578"/>
                <a:gd name="connsiteY17" fmla="*/ 3583434 h 4764516"/>
                <a:gd name="connsiteX18" fmla="*/ 2157831 w 7529578"/>
                <a:gd name="connsiteY18" fmla="*/ 3767161 h 4764516"/>
                <a:gd name="connsiteX19" fmla="*/ 2350304 w 7529578"/>
                <a:gd name="connsiteY19" fmla="*/ 3583434 h 4764516"/>
                <a:gd name="connsiteX20" fmla="*/ 2157831 w 7529578"/>
                <a:gd name="connsiteY20" fmla="*/ 3399707 h 4764516"/>
                <a:gd name="connsiteX21" fmla="*/ 3907591 w 7529578"/>
                <a:gd name="connsiteY21" fmla="*/ 1579947 h 4764516"/>
                <a:gd name="connsiteX22" fmla="*/ 4607493 w 7529578"/>
                <a:gd name="connsiteY22" fmla="*/ 1579947 h 4764516"/>
                <a:gd name="connsiteX23" fmla="*/ 4607493 w 7529578"/>
                <a:gd name="connsiteY23" fmla="*/ 2279850 h 4764516"/>
                <a:gd name="connsiteX24" fmla="*/ 3907591 w 7529578"/>
                <a:gd name="connsiteY24" fmla="*/ 2279850 h 4764516"/>
                <a:gd name="connsiteX25" fmla="*/ 3102704 w 7529578"/>
                <a:gd name="connsiteY25" fmla="*/ 1579947 h 4764516"/>
                <a:gd name="connsiteX26" fmla="*/ 3802606 w 7529578"/>
                <a:gd name="connsiteY26" fmla="*/ 1579947 h 4764516"/>
                <a:gd name="connsiteX27" fmla="*/ 3802606 w 7529578"/>
                <a:gd name="connsiteY27" fmla="*/ 2279850 h 4764516"/>
                <a:gd name="connsiteX28" fmla="*/ 3102704 w 7529578"/>
                <a:gd name="connsiteY28" fmla="*/ 2279850 h 4764516"/>
                <a:gd name="connsiteX29" fmla="*/ 2315309 w 7529578"/>
                <a:gd name="connsiteY29" fmla="*/ 1579947 h 4764516"/>
                <a:gd name="connsiteX30" fmla="*/ 3015211 w 7529578"/>
                <a:gd name="connsiteY30" fmla="*/ 1579947 h 4764516"/>
                <a:gd name="connsiteX31" fmla="*/ 3015211 w 7529578"/>
                <a:gd name="connsiteY31" fmla="*/ 2279850 h 4764516"/>
                <a:gd name="connsiteX32" fmla="*/ 2315309 w 7529578"/>
                <a:gd name="connsiteY32" fmla="*/ 2279850 h 4764516"/>
                <a:gd name="connsiteX33" fmla="*/ 1510422 w 7529578"/>
                <a:gd name="connsiteY33" fmla="*/ 1579947 h 4764516"/>
                <a:gd name="connsiteX34" fmla="*/ 2210324 w 7529578"/>
                <a:gd name="connsiteY34" fmla="*/ 1579947 h 4764516"/>
                <a:gd name="connsiteX35" fmla="*/ 2210324 w 7529578"/>
                <a:gd name="connsiteY35" fmla="*/ 2279850 h 4764516"/>
                <a:gd name="connsiteX36" fmla="*/ 1510422 w 7529578"/>
                <a:gd name="connsiteY36" fmla="*/ 2279850 h 4764516"/>
                <a:gd name="connsiteX37" fmla="*/ 705534 w 7529578"/>
                <a:gd name="connsiteY37" fmla="*/ 1579947 h 4764516"/>
                <a:gd name="connsiteX38" fmla="*/ 1405436 w 7529578"/>
                <a:gd name="connsiteY38" fmla="*/ 1579947 h 4764516"/>
                <a:gd name="connsiteX39" fmla="*/ 1405436 w 7529578"/>
                <a:gd name="connsiteY39" fmla="*/ 2279850 h 4764516"/>
                <a:gd name="connsiteX40" fmla="*/ 705534 w 7529578"/>
                <a:gd name="connsiteY40" fmla="*/ 2279850 h 4764516"/>
                <a:gd name="connsiteX41" fmla="*/ 6082271 w 7529578"/>
                <a:gd name="connsiteY41" fmla="*/ 862558 h 4764516"/>
                <a:gd name="connsiteX42" fmla="*/ 6535589 w 7529578"/>
                <a:gd name="connsiteY42" fmla="*/ 1754155 h 4764516"/>
                <a:gd name="connsiteX43" fmla="*/ 7529578 w 7529578"/>
                <a:gd name="connsiteY43" fmla="*/ 1761959 h 4764516"/>
                <a:gd name="connsiteX44" fmla="*/ 6394775 w 7529578"/>
                <a:gd name="connsiteY44" fmla="*/ 2238778 h 4764516"/>
                <a:gd name="connsiteX45" fmla="*/ 2451200 w 7529578"/>
                <a:gd name="connsiteY45" fmla="*/ 4764516 h 4764516"/>
                <a:gd name="connsiteX46" fmla="*/ 518946 w 7529578"/>
                <a:gd name="connsiteY46" fmla="*/ 4005975 h 4764516"/>
                <a:gd name="connsiteX47" fmla="*/ 518946 w 7529578"/>
                <a:gd name="connsiteY47" fmla="*/ 3998172 h 4764516"/>
                <a:gd name="connsiteX48" fmla="*/ 400721 w 7529578"/>
                <a:gd name="connsiteY48" fmla="*/ 3872918 h 4764516"/>
                <a:gd name="connsiteX49" fmla="*/ 283250 w 7529578"/>
                <a:gd name="connsiteY49" fmla="*/ 3693428 h 4764516"/>
                <a:gd name="connsiteX50" fmla="*/ 220749 w 7529578"/>
                <a:gd name="connsiteY50" fmla="*/ 3583783 h 4764516"/>
                <a:gd name="connsiteX51" fmla="*/ 9903 w 7529578"/>
                <a:gd name="connsiteY51" fmla="*/ 2403051 h 4764516"/>
                <a:gd name="connsiteX52" fmla="*/ 5143252 w 7529578"/>
                <a:gd name="connsiteY52" fmla="*/ 2403051 h 4764516"/>
                <a:gd name="connsiteX53" fmla="*/ 6175645 w 7529578"/>
                <a:gd name="connsiteY53" fmla="*/ 2074506 h 4764516"/>
                <a:gd name="connsiteX54" fmla="*/ 6082271 w 7529578"/>
                <a:gd name="connsiteY54" fmla="*/ 862558 h 4764516"/>
                <a:gd name="connsiteX55" fmla="*/ 3102704 w 7529578"/>
                <a:gd name="connsiteY55" fmla="*/ 792564 h 4764516"/>
                <a:gd name="connsiteX56" fmla="*/ 3802606 w 7529578"/>
                <a:gd name="connsiteY56" fmla="*/ 792564 h 4764516"/>
                <a:gd name="connsiteX57" fmla="*/ 3802606 w 7529578"/>
                <a:gd name="connsiteY57" fmla="*/ 1492467 h 4764516"/>
                <a:gd name="connsiteX58" fmla="*/ 3102704 w 7529578"/>
                <a:gd name="connsiteY58" fmla="*/ 1492467 h 4764516"/>
                <a:gd name="connsiteX59" fmla="*/ 2315309 w 7529578"/>
                <a:gd name="connsiteY59" fmla="*/ 792564 h 4764516"/>
                <a:gd name="connsiteX60" fmla="*/ 3015211 w 7529578"/>
                <a:gd name="connsiteY60" fmla="*/ 792564 h 4764516"/>
                <a:gd name="connsiteX61" fmla="*/ 3015211 w 7529578"/>
                <a:gd name="connsiteY61" fmla="*/ 1492467 h 4764516"/>
                <a:gd name="connsiteX62" fmla="*/ 2315309 w 7529578"/>
                <a:gd name="connsiteY62" fmla="*/ 1492467 h 4764516"/>
                <a:gd name="connsiteX63" fmla="*/ 1510422 w 7529578"/>
                <a:gd name="connsiteY63" fmla="*/ 792564 h 4764516"/>
                <a:gd name="connsiteX64" fmla="*/ 2210324 w 7529578"/>
                <a:gd name="connsiteY64" fmla="*/ 792564 h 4764516"/>
                <a:gd name="connsiteX65" fmla="*/ 2210324 w 7529578"/>
                <a:gd name="connsiteY65" fmla="*/ 1492467 h 4764516"/>
                <a:gd name="connsiteX66" fmla="*/ 1510422 w 7529578"/>
                <a:gd name="connsiteY66" fmla="*/ 1492467 h 4764516"/>
                <a:gd name="connsiteX67" fmla="*/ 3102704 w 7529578"/>
                <a:gd name="connsiteY67" fmla="*/ 0 h 4764516"/>
                <a:gd name="connsiteX68" fmla="*/ 3802606 w 7529578"/>
                <a:gd name="connsiteY68" fmla="*/ 0 h 4764516"/>
                <a:gd name="connsiteX69" fmla="*/ 3802606 w 7529578"/>
                <a:gd name="connsiteY69" fmla="*/ 699903 h 4764516"/>
                <a:gd name="connsiteX70" fmla="*/ 3102704 w 7529578"/>
                <a:gd name="connsiteY70" fmla="*/ 699903 h 476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529578" h="4764516">
                  <a:moveTo>
                    <a:pt x="1849531" y="3903502"/>
                  </a:moveTo>
                  <a:cubicBezTo>
                    <a:pt x="1687977" y="3945743"/>
                    <a:pt x="1498326" y="3973903"/>
                    <a:pt x="1273554" y="3987984"/>
                  </a:cubicBezTo>
                  <a:cubicBezTo>
                    <a:pt x="1196289" y="3995024"/>
                    <a:pt x="1104976" y="3995024"/>
                    <a:pt x="1013662" y="3995024"/>
                  </a:cubicBezTo>
                  <a:cubicBezTo>
                    <a:pt x="908301" y="3995024"/>
                    <a:pt x="795915" y="3995024"/>
                    <a:pt x="676505" y="3987984"/>
                  </a:cubicBezTo>
                  <a:cubicBezTo>
                    <a:pt x="1069855" y="4375190"/>
                    <a:pt x="1547495" y="4670874"/>
                    <a:pt x="2439556" y="4677914"/>
                  </a:cubicBezTo>
                  <a:cubicBezTo>
                    <a:pt x="2502773" y="4677914"/>
                    <a:pt x="2573014" y="4677914"/>
                    <a:pt x="2636231" y="4677914"/>
                  </a:cubicBezTo>
                  <a:cubicBezTo>
                    <a:pt x="2207761" y="4473751"/>
                    <a:pt x="1975965" y="4199187"/>
                    <a:pt x="1849531" y="3903502"/>
                  </a:cubicBezTo>
                  <a:close/>
                  <a:moveTo>
                    <a:pt x="2161836" y="3452194"/>
                  </a:moveTo>
                  <a:cubicBezTo>
                    <a:pt x="2177834" y="3452194"/>
                    <a:pt x="2193832" y="3452194"/>
                    <a:pt x="2209829" y="3459914"/>
                  </a:cubicBezTo>
                  <a:cubicBezTo>
                    <a:pt x="2193832" y="3467633"/>
                    <a:pt x="2185833" y="3483073"/>
                    <a:pt x="2185833" y="3506232"/>
                  </a:cubicBezTo>
                  <a:cubicBezTo>
                    <a:pt x="2185833" y="3537111"/>
                    <a:pt x="2209829" y="3560270"/>
                    <a:pt x="2241825" y="3560270"/>
                  </a:cubicBezTo>
                  <a:cubicBezTo>
                    <a:pt x="2257823" y="3560270"/>
                    <a:pt x="2281819" y="3552550"/>
                    <a:pt x="2289818" y="3529391"/>
                  </a:cubicBezTo>
                  <a:cubicBezTo>
                    <a:pt x="2297817" y="3544830"/>
                    <a:pt x="2297817" y="3567989"/>
                    <a:pt x="2297817" y="3583429"/>
                  </a:cubicBezTo>
                  <a:cubicBezTo>
                    <a:pt x="2297817" y="3660626"/>
                    <a:pt x="2241825" y="3714663"/>
                    <a:pt x="2161836" y="3714663"/>
                  </a:cubicBezTo>
                  <a:cubicBezTo>
                    <a:pt x="2081847" y="3714663"/>
                    <a:pt x="2017856" y="3660626"/>
                    <a:pt x="2017856" y="3583429"/>
                  </a:cubicBezTo>
                  <a:cubicBezTo>
                    <a:pt x="2017856" y="3506232"/>
                    <a:pt x="2081847" y="3452194"/>
                    <a:pt x="2161836" y="3452194"/>
                  </a:cubicBezTo>
                  <a:close/>
                  <a:moveTo>
                    <a:pt x="2157831" y="3399707"/>
                  </a:moveTo>
                  <a:cubicBezTo>
                    <a:pt x="2051531" y="3399707"/>
                    <a:pt x="1965358" y="3481964"/>
                    <a:pt x="1965358" y="3583434"/>
                  </a:cubicBezTo>
                  <a:cubicBezTo>
                    <a:pt x="1965358" y="3684904"/>
                    <a:pt x="2051531" y="3767161"/>
                    <a:pt x="2157831" y="3767161"/>
                  </a:cubicBezTo>
                  <a:cubicBezTo>
                    <a:pt x="2264131" y="3767161"/>
                    <a:pt x="2350304" y="3684904"/>
                    <a:pt x="2350304" y="3583434"/>
                  </a:cubicBezTo>
                  <a:cubicBezTo>
                    <a:pt x="2350304" y="3481964"/>
                    <a:pt x="2264131" y="3399707"/>
                    <a:pt x="2157831" y="3399707"/>
                  </a:cubicBezTo>
                  <a:close/>
                  <a:moveTo>
                    <a:pt x="3907591" y="1579947"/>
                  </a:moveTo>
                  <a:lnTo>
                    <a:pt x="4607493" y="1579947"/>
                  </a:lnTo>
                  <a:lnTo>
                    <a:pt x="4607493" y="2279850"/>
                  </a:lnTo>
                  <a:lnTo>
                    <a:pt x="3907591" y="2279850"/>
                  </a:lnTo>
                  <a:close/>
                  <a:moveTo>
                    <a:pt x="3102704" y="1579947"/>
                  </a:moveTo>
                  <a:lnTo>
                    <a:pt x="3802606" y="1579947"/>
                  </a:lnTo>
                  <a:lnTo>
                    <a:pt x="3802606" y="2279850"/>
                  </a:lnTo>
                  <a:lnTo>
                    <a:pt x="3102704" y="2279850"/>
                  </a:lnTo>
                  <a:close/>
                  <a:moveTo>
                    <a:pt x="2315309" y="1579947"/>
                  </a:moveTo>
                  <a:lnTo>
                    <a:pt x="3015211" y="1579947"/>
                  </a:lnTo>
                  <a:lnTo>
                    <a:pt x="3015211" y="2279850"/>
                  </a:lnTo>
                  <a:lnTo>
                    <a:pt x="2315309" y="2279850"/>
                  </a:lnTo>
                  <a:close/>
                  <a:moveTo>
                    <a:pt x="1510422" y="1579947"/>
                  </a:moveTo>
                  <a:lnTo>
                    <a:pt x="2210324" y="1579947"/>
                  </a:lnTo>
                  <a:lnTo>
                    <a:pt x="2210324" y="2279850"/>
                  </a:lnTo>
                  <a:lnTo>
                    <a:pt x="1510422" y="2279850"/>
                  </a:lnTo>
                  <a:close/>
                  <a:moveTo>
                    <a:pt x="705534" y="1579947"/>
                  </a:moveTo>
                  <a:lnTo>
                    <a:pt x="1405436" y="1579947"/>
                  </a:lnTo>
                  <a:lnTo>
                    <a:pt x="1405436" y="2279850"/>
                  </a:lnTo>
                  <a:lnTo>
                    <a:pt x="705534" y="2279850"/>
                  </a:lnTo>
                  <a:close/>
                  <a:moveTo>
                    <a:pt x="6082271" y="862558"/>
                  </a:moveTo>
                  <a:cubicBezTo>
                    <a:pt x="6278056" y="1019026"/>
                    <a:pt x="6590560" y="1347181"/>
                    <a:pt x="6535589" y="1754155"/>
                  </a:cubicBezTo>
                  <a:cubicBezTo>
                    <a:pt x="6778063" y="1636706"/>
                    <a:pt x="7200507" y="1574275"/>
                    <a:pt x="7529578" y="1761959"/>
                  </a:cubicBezTo>
                  <a:cubicBezTo>
                    <a:pt x="7326262" y="2168543"/>
                    <a:pt x="6872190" y="2285602"/>
                    <a:pt x="6394775" y="2238778"/>
                  </a:cubicBezTo>
                  <a:cubicBezTo>
                    <a:pt x="5729856" y="3982564"/>
                    <a:pt x="4226825" y="4764516"/>
                    <a:pt x="2451200" y="4764516"/>
                  </a:cubicBezTo>
                  <a:cubicBezTo>
                    <a:pt x="1613840" y="4764516"/>
                    <a:pt x="941391" y="4483185"/>
                    <a:pt x="518946" y="4005975"/>
                  </a:cubicBezTo>
                  <a:lnTo>
                    <a:pt x="518946" y="3998172"/>
                  </a:lnTo>
                  <a:cubicBezTo>
                    <a:pt x="499367" y="3975930"/>
                    <a:pt x="420300" y="3893989"/>
                    <a:pt x="400721" y="3872918"/>
                  </a:cubicBezTo>
                  <a:cubicBezTo>
                    <a:pt x="362318" y="3810487"/>
                    <a:pt x="323160" y="3748056"/>
                    <a:pt x="283250" y="3693428"/>
                  </a:cubicBezTo>
                  <a:cubicBezTo>
                    <a:pt x="262165" y="3656750"/>
                    <a:pt x="241834" y="3620462"/>
                    <a:pt x="220749" y="3583783"/>
                  </a:cubicBezTo>
                  <a:cubicBezTo>
                    <a:pt x="49061" y="3239631"/>
                    <a:pt x="-29254" y="2840851"/>
                    <a:pt x="9903" y="2403051"/>
                  </a:cubicBezTo>
                  <a:lnTo>
                    <a:pt x="5143252" y="2403051"/>
                  </a:lnTo>
                  <a:cubicBezTo>
                    <a:pt x="5565697" y="2403051"/>
                    <a:pt x="5979859" y="2246582"/>
                    <a:pt x="6175645" y="2074506"/>
                  </a:cubicBezTo>
                  <a:cubicBezTo>
                    <a:pt x="5823231" y="1793175"/>
                    <a:pt x="5863141" y="1120477"/>
                    <a:pt x="6082271" y="862558"/>
                  </a:cubicBezTo>
                  <a:close/>
                  <a:moveTo>
                    <a:pt x="3102704" y="792564"/>
                  </a:moveTo>
                  <a:lnTo>
                    <a:pt x="3802606" y="792564"/>
                  </a:lnTo>
                  <a:lnTo>
                    <a:pt x="3802606" y="1492467"/>
                  </a:lnTo>
                  <a:lnTo>
                    <a:pt x="3102704" y="1492467"/>
                  </a:lnTo>
                  <a:close/>
                  <a:moveTo>
                    <a:pt x="2315309" y="792564"/>
                  </a:moveTo>
                  <a:lnTo>
                    <a:pt x="3015211" y="792564"/>
                  </a:lnTo>
                  <a:lnTo>
                    <a:pt x="3015211" y="1492467"/>
                  </a:lnTo>
                  <a:lnTo>
                    <a:pt x="2315309" y="1492467"/>
                  </a:lnTo>
                  <a:close/>
                  <a:moveTo>
                    <a:pt x="1510422" y="792564"/>
                  </a:moveTo>
                  <a:lnTo>
                    <a:pt x="2210324" y="792564"/>
                  </a:lnTo>
                  <a:lnTo>
                    <a:pt x="2210324" y="1492467"/>
                  </a:lnTo>
                  <a:lnTo>
                    <a:pt x="1510422" y="1492467"/>
                  </a:lnTo>
                  <a:close/>
                  <a:moveTo>
                    <a:pt x="3102704" y="0"/>
                  </a:moveTo>
                  <a:lnTo>
                    <a:pt x="3802606" y="0"/>
                  </a:lnTo>
                  <a:lnTo>
                    <a:pt x="3802606" y="699903"/>
                  </a:lnTo>
                  <a:lnTo>
                    <a:pt x="3102704" y="699903"/>
                  </a:lnTo>
                  <a:close/>
                </a:path>
              </a:pathLst>
            </a:custGeom>
            <a:solidFill>
              <a:srgbClr val="0178D7"/>
            </a:solidFill>
            <a:ln w="10795" cap="flat" cmpd="sng" algn="ctr">
              <a:noFill/>
              <a:prstDash val="solid"/>
            </a:ln>
            <a:effectLst/>
          </p:spPr>
          <p:txBody>
            <a:bodyPr rtlCol="0" anchor="ctr"/>
            <a:lstStyle/>
            <a:p>
              <a:pPr algn="ctr" defTabSz="932418">
                <a:defRPr/>
              </a:pPr>
              <a:endParaRPr lang="en-US" sz="1836" kern="0" dirty="0">
                <a:solidFill>
                  <a:prstClr val="white"/>
                </a:solidFill>
                <a:latin typeface="Segoe UI"/>
              </a:endParaRPr>
            </a:p>
          </p:txBody>
        </p:sp>
        <p:pic>
          <p:nvPicPr>
            <p:cNvPr id="35" name="Picture 34">
              <a:extLst>
                <a:ext uri="{FF2B5EF4-FFF2-40B4-BE49-F238E27FC236}">
                  <a16:creationId xmlns:a16="http://schemas.microsoft.com/office/drawing/2014/main" id="{61EBF9C1-4EE6-45EF-97AC-ABF30CFF8E24}"/>
                </a:ext>
              </a:extLst>
            </p:cNvPr>
            <p:cNvPicPr>
              <a:picLocks noChangeAspect="1"/>
            </p:cNvPicPr>
            <p:nvPr/>
          </p:nvPicPr>
          <p:blipFill>
            <a:blip r:embed="rId3"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6576577" y="3318208"/>
              <a:ext cx="431356" cy="504999"/>
            </a:xfrm>
            <a:prstGeom prst="rect">
              <a:avLst/>
            </a:prstGeom>
          </p:spPr>
        </p:pic>
      </p:grpSp>
      <p:sp>
        <p:nvSpPr>
          <p:cNvPr id="36" name="Rectangle 35">
            <a:extLst>
              <a:ext uri="{FF2B5EF4-FFF2-40B4-BE49-F238E27FC236}">
                <a16:creationId xmlns:a16="http://schemas.microsoft.com/office/drawing/2014/main" id="{97B97636-C021-4BBA-B4F9-0823C695C939}"/>
              </a:ext>
            </a:extLst>
          </p:cNvPr>
          <p:cNvSpPr/>
          <p:nvPr/>
        </p:nvSpPr>
        <p:spPr>
          <a:xfrm>
            <a:off x="9006055" y="4689970"/>
            <a:ext cx="2443298"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Modern Platforms with Compatibility</a:t>
            </a:r>
          </a:p>
        </p:txBody>
      </p:sp>
      <p:sp>
        <p:nvSpPr>
          <p:cNvPr id="37" name="Rectangle 36">
            <a:extLst>
              <a:ext uri="{FF2B5EF4-FFF2-40B4-BE49-F238E27FC236}">
                <a16:creationId xmlns:a16="http://schemas.microsoft.com/office/drawing/2014/main" id="{BA9C914E-3673-4125-9B03-285D0C1BAF01}"/>
              </a:ext>
            </a:extLst>
          </p:cNvPr>
          <p:cNvSpPr/>
          <p:nvPr/>
        </p:nvSpPr>
        <p:spPr>
          <a:xfrm>
            <a:off x="4557503" y="3933502"/>
            <a:ext cx="2775120"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Built-in Machine Learning and Extensibility</a:t>
            </a:r>
          </a:p>
        </p:txBody>
      </p:sp>
      <p:pic>
        <p:nvPicPr>
          <p:cNvPr id="38" name="Picture 37">
            <a:extLst>
              <a:ext uri="{FF2B5EF4-FFF2-40B4-BE49-F238E27FC236}">
                <a16:creationId xmlns:a16="http://schemas.microsoft.com/office/drawing/2014/main" id="{5B3C284F-BEE3-4068-A013-D651D0BF42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5942" y="5164855"/>
            <a:ext cx="571875" cy="424535"/>
          </a:xfrm>
          <a:prstGeom prst="rect">
            <a:avLst/>
          </a:prstGeom>
        </p:spPr>
      </p:pic>
      <p:grpSp>
        <p:nvGrpSpPr>
          <p:cNvPr id="39" name="Group 38">
            <a:extLst>
              <a:ext uri="{FF2B5EF4-FFF2-40B4-BE49-F238E27FC236}">
                <a16:creationId xmlns:a16="http://schemas.microsoft.com/office/drawing/2014/main" id="{727EBAD1-50D5-4A01-B28A-15904A1E5FCC}"/>
              </a:ext>
            </a:extLst>
          </p:cNvPr>
          <p:cNvGrpSpPr/>
          <p:nvPr/>
        </p:nvGrpSpPr>
        <p:grpSpPr>
          <a:xfrm>
            <a:off x="704684" y="1670068"/>
            <a:ext cx="958356" cy="847805"/>
            <a:chOff x="828502" y="2442332"/>
            <a:chExt cx="958356" cy="847805"/>
          </a:xfrm>
        </p:grpSpPr>
        <p:sp>
          <p:nvSpPr>
            <p:cNvPr id="40" name="Rectangle 9">
              <a:extLst>
                <a:ext uri="{FF2B5EF4-FFF2-40B4-BE49-F238E27FC236}">
                  <a16:creationId xmlns:a16="http://schemas.microsoft.com/office/drawing/2014/main" id="{6FE9BE12-0335-4744-BCE2-A3254E48DE4B}"/>
                </a:ext>
              </a:extLst>
            </p:cNvPr>
            <p:cNvSpPr>
              <a:spLocks noChangeArrowheads="1"/>
            </p:cNvSpPr>
            <p:nvPr/>
          </p:nvSpPr>
          <p:spPr bwMode="auto">
            <a:xfrm flipH="1">
              <a:off x="828502" y="2442332"/>
              <a:ext cx="958356" cy="725537"/>
            </a:xfrm>
            <a:prstGeom prst="rect">
              <a:avLst/>
            </a:prstGeom>
            <a:no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nvGrpSpPr>
            <p:cNvPr id="41" name="Group 40">
              <a:extLst>
                <a:ext uri="{FF2B5EF4-FFF2-40B4-BE49-F238E27FC236}">
                  <a16:creationId xmlns:a16="http://schemas.microsoft.com/office/drawing/2014/main" id="{B260FEC1-7927-432C-B399-C93BC32863B7}"/>
                </a:ext>
              </a:extLst>
            </p:cNvPr>
            <p:cNvGrpSpPr/>
            <p:nvPr/>
          </p:nvGrpSpPr>
          <p:grpSpPr>
            <a:xfrm>
              <a:off x="987946" y="2622583"/>
              <a:ext cx="639468" cy="329711"/>
              <a:chOff x="945805" y="2588594"/>
              <a:chExt cx="721336" cy="371920"/>
            </a:xfrm>
          </p:grpSpPr>
          <p:sp>
            <p:nvSpPr>
              <p:cNvPr id="43" name="Freeform: Shape 175">
                <a:extLst>
                  <a:ext uri="{FF2B5EF4-FFF2-40B4-BE49-F238E27FC236}">
                    <a16:creationId xmlns:a16="http://schemas.microsoft.com/office/drawing/2014/main" id="{3EDF4465-9FF5-4E18-8D4A-F4B62FD93FC0}"/>
                  </a:ext>
                </a:extLst>
              </p:cNvPr>
              <p:cNvSpPr/>
              <p:nvPr/>
            </p:nvSpPr>
            <p:spPr bwMode="auto">
              <a:xfrm rot="10800000" flipV="1">
                <a:off x="1214129" y="2588594"/>
                <a:ext cx="187935" cy="146655"/>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nvGrpSpPr>
              <p:cNvPr id="44" name="Group 43">
                <a:extLst>
                  <a:ext uri="{FF2B5EF4-FFF2-40B4-BE49-F238E27FC236}">
                    <a16:creationId xmlns:a16="http://schemas.microsoft.com/office/drawing/2014/main" id="{9370F757-1D0E-408E-A3FC-2D96C8038708}"/>
                  </a:ext>
                </a:extLst>
              </p:cNvPr>
              <p:cNvGrpSpPr/>
              <p:nvPr/>
            </p:nvGrpSpPr>
            <p:grpSpPr>
              <a:xfrm>
                <a:off x="945805" y="2810039"/>
                <a:ext cx="721336" cy="150475"/>
                <a:chOff x="945805" y="2810039"/>
                <a:chExt cx="721336" cy="150475"/>
              </a:xfrm>
            </p:grpSpPr>
            <p:sp>
              <p:nvSpPr>
                <p:cNvPr id="45" name="Freeform: Shape 171">
                  <a:extLst>
                    <a:ext uri="{FF2B5EF4-FFF2-40B4-BE49-F238E27FC236}">
                      <a16:creationId xmlns:a16="http://schemas.microsoft.com/office/drawing/2014/main" id="{79179761-E117-4473-BB75-58E1B42B0F8E}"/>
                    </a:ext>
                  </a:extLst>
                </p:cNvPr>
                <p:cNvSpPr/>
                <p:nvPr/>
              </p:nvSpPr>
              <p:spPr bwMode="auto">
                <a:xfrm rot="10800000" flipV="1">
                  <a:off x="1214129" y="2813860"/>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6" name="Freeform: Shape 173">
                  <a:extLst>
                    <a:ext uri="{FF2B5EF4-FFF2-40B4-BE49-F238E27FC236}">
                      <a16:creationId xmlns:a16="http://schemas.microsoft.com/office/drawing/2014/main" id="{325CF6B6-67EC-4480-8CCC-46093B087CE6}"/>
                    </a:ext>
                  </a:extLst>
                </p:cNvPr>
                <p:cNvSpPr/>
                <p:nvPr/>
              </p:nvSpPr>
              <p:spPr bwMode="auto">
                <a:xfrm rot="10800000" flipV="1">
                  <a:off x="945805" y="2813853"/>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7" name="Freeform: Shape 173">
                  <a:extLst>
                    <a:ext uri="{FF2B5EF4-FFF2-40B4-BE49-F238E27FC236}">
                      <a16:creationId xmlns:a16="http://schemas.microsoft.com/office/drawing/2014/main" id="{AEEC4F91-863D-4E1B-A20F-F45760F08797}"/>
                    </a:ext>
                  </a:extLst>
                </p:cNvPr>
                <p:cNvSpPr/>
                <p:nvPr/>
              </p:nvSpPr>
              <p:spPr bwMode="auto">
                <a:xfrm rot="10800000" flipV="1">
                  <a:off x="1479206" y="2810039"/>
                  <a:ext cx="187935" cy="146656"/>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grpSp>
        <p:pic>
          <p:nvPicPr>
            <p:cNvPr id="42" name="Picture 41">
              <a:extLst>
                <a:ext uri="{FF2B5EF4-FFF2-40B4-BE49-F238E27FC236}">
                  <a16:creationId xmlns:a16="http://schemas.microsoft.com/office/drawing/2014/main" id="{21722FFC-2D04-43C1-9991-E7648C4BE2C4}"/>
                </a:ext>
              </a:extLst>
            </p:cNvPr>
            <p:cNvPicPr>
              <a:picLocks noChangeAspect="1"/>
            </p:cNvPicPr>
            <p:nvPr/>
          </p:nvPicPr>
          <p:blipFill rotWithShape="1">
            <a:blip r:embed="rId5">
              <a:extLst>
                <a:ext uri="{28A0092B-C50C-407E-A947-70E740481C1C}">
                  <a14:useLocalDpi xmlns:a14="http://schemas.microsoft.com/office/drawing/2010/main" val="0"/>
                </a:ext>
              </a:extLst>
            </a:blip>
            <a:srcRect l="-3846" t="-3556" r="-2378" b="-13377"/>
            <a:stretch/>
          </p:blipFill>
          <p:spPr>
            <a:xfrm>
              <a:off x="1077356" y="3024905"/>
              <a:ext cx="460648" cy="265232"/>
            </a:xfrm>
            <a:prstGeom prst="rect">
              <a:avLst/>
            </a:prstGeom>
            <a:solidFill>
              <a:srgbClr val="E6E6E6"/>
            </a:solidFill>
          </p:spPr>
        </p:pic>
      </p:grpSp>
      <p:sp>
        <p:nvSpPr>
          <p:cNvPr id="48" name="Rectangle 47">
            <a:extLst>
              <a:ext uri="{FF2B5EF4-FFF2-40B4-BE49-F238E27FC236}">
                <a16:creationId xmlns:a16="http://schemas.microsoft.com/office/drawing/2014/main" id="{A4B5C3BA-0B51-4748-82A6-40EB05702A5E}"/>
              </a:ext>
            </a:extLst>
          </p:cNvPr>
          <p:cNvSpPr/>
          <p:nvPr/>
        </p:nvSpPr>
        <p:spPr>
          <a:xfrm>
            <a:off x="978774" y="1550492"/>
            <a:ext cx="413896" cy="246221"/>
          </a:xfrm>
          <a:prstGeom prst="rect">
            <a:avLst/>
          </a:prstGeom>
          <a:solidFill>
            <a:srgbClr val="E6E6E6"/>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SQL</a:t>
            </a:r>
            <a:endParaRPr kumimoji="0" lang="en-US" sz="1200" b="0" i="0" u="none" strike="noStrike" kern="1200" cap="none" spc="0" normalizeH="0" baseline="0" noProof="0" dirty="0">
              <a:ln>
                <a:noFill/>
              </a:ln>
              <a:solidFill>
                <a:srgbClr val="1A1A1A"/>
              </a:solidFill>
              <a:effectLst/>
              <a:uLnTx/>
              <a:uFillTx/>
              <a:latin typeface="Segoe UI"/>
              <a:ea typeface="+mn-ea"/>
              <a:cs typeface="+mn-cs"/>
            </a:endParaRPr>
          </a:p>
        </p:txBody>
      </p:sp>
      <p:pic>
        <p:nvPicPr>
          <p:cNvPr id="49" name="Picture 48">
            <a:extLst>
              <a:ext uri="{FF2B5EF4-FFF2-40B4-BE49-F238E27FC236}">
                <a16:creationId xmlns:a16="http://schemas.microsoft.com/office/drawing/2014/main" id="{D12059DB-7429-49AB-B0D6-8B9686C668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248" y="2685370"/>
            <a:ext cx="571875" cy="424535"/>
          </a:xfrm>
          <a:prstGeom prst="rect">
            <a:avLst/>
          </a:prstGeom>
        </p:spPr>
      </p:pic>
      <p:sp>
        <p:nvSpPr>
          <p:cNvPr id="50" name="Rectangle 49">
            <a:extLst>
              <a:ext uri="{FF2B5EF4-FFF2-40B4-BE49-F238E27FC236}">
                <a16:creationId xmlns:a16="http://schemas.microsoft.com/office/drawing/2014/main" id="{AF86B3EB-B87D-4B11-A489-82DE2C2040A1}"/>
              </a:ext>
            </a:extLst>
          </p:cNvPr>
          <p:cNvSpPr/>
          <p:nvPr/>
        </p:nvSpPr>
        <p:spPr>
          <a:xfrm>
            <a:off x="852223" y="1222773"/>
            <a:ext cx="904414"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Polybase++</a:t>
            </a:r>
          </a:p>
        </p:txBody>
      </p:sp>
      <p:pic>
        <p:nvPicPr>
          <p:cNvPr id="51" name="Picture 4">
            <a:extLst>
              <a:ext uri="{FF2B5EF4-FFF2-40B4-BE49-F238E27FC236}">
                <a16:creationId xmlns:a16="http://schemas.microsoft.com/office/drawing/2014/main" id="{E2156C17-945F-4F67-AF7D-05E5DB7F2227}"/>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1775114" y="2417694"/>
            <a:ext cx="970331" cy="26273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4" descr="Image result for Oracle">
            <a:extLst>
              <a:ext uri="{FF2B5EF4-FFF2-40B4-BE49-F238E27FC236}">
                <a16:creationId xmlns:a16="http://schemas.microsoft.com/office/drawing/2014/main" id="{1A20A31B-67D8-4702-BAFE-68D47EBF4E85}"/>
              </a:ext>
            </a:extLst>
          </p:cNvPr>
          <p:cNvPicPr>
            <a:picLocks noChangeAspect="1" noChangeArrowheads="1"/>
          </p:cNvPicPr>
          <p:nvPr/>
        </p:nvPicPr>
        <p:blipFill>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816572" y="1308211"/>
            <a:ext cx="932452" cy="132462"/>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http://www.bojanglesmuseum.com/wp-content/uploads/2017/07/Cool-Microsoft-Sql-Server-Logo-98-On-Create-A-Free-Logo-with-Microsoft-Sql-Server-Logo.jpg">
            <a:extLst>
              <a:ext uri="{FF2B5EF4-FFF2-40B4-BE49-F238E27FC236}">
                <a16:creationId xmlns:a16="http://schemas.microsoft.com/office/drawing/2014/main" id="{205158C2-8F6E-4AA2-B2C1-6DA1DBA0558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28458" y="1505555"/>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8" descr="Image result for hdfs basic logo blue">
            <a:extLst>
              <a:ext uri="{FF2B5EF4-FFF2-40B4-BE49-F238E27FC236}">
                <a16:creationId xmlns:a16="http://schemas.microsoft.com/office/drawing/2014/main" id="{1786E14F-DAC4-429B-83E5-F6A08DAF1B2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4499" y="2264659"/>
            <a:ext cx="460648" cy="334738"/>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Group 54">
            <a:extLst>
              <a:ext uri="{FF2B5EF4-FFF2-40B4-BE49-F238E27FC236}">
                <a16:creationId xmlns:a16="http://schemas.microsoft.com/office/drawing/2014/main" id="{046830F1-EACD-4B19-BF65-C382E67EB59B}"/>
              </a:ext>
            </a:extLst>
          </p:cNvPr>
          <p:cNvGrpSpPr/>
          <p:nvPr/>
        </p:nvGrpSpPr>
        <p:grpSpPr>
          <a:xfrm>
            <a:off x="9130608" y="1257813"/>
            <a:ext cx="1080557" cy="165753"/>
            <a:chOff x="9569865" y="3406625"/>
            <a:chExt cx="1080557" cy="165753"/>
          </a:xfrm>
        </p:grpSpPr>
        <p:cxnSp>
          <p:nvCxnSpPr>
            <p:cNvPr id="56" name="Straight Arrow Connector 55">
              <a:extLst>
                <a:ext uri="{FF2B5EF4-FFF2-40B4-BE49-F238E27FC236}">
                  <a16:creationId xmlns:a16="http://schemas.microsoft.com/office/drawing/2014/main" id="{BA7CD893-5CA9-42E8-85D2-9275CC3E7D5D}"/>
                </a:ext>
              </a:extLst>
            </p:cNvPr>
            <p:cNvCxnSpPr>
              <a:cxnSpLocks/>
            </p:cNvCxnSpPr>
            <p:nvPr/>
          </p:nvCxnSpPr>
          <p:spPr>
            <a:xfrm>
              <a:off x="9576047" y="3406625"/>
              <a:ext cx="1074375" cy="0"/>
            </a:xfrm>
            <a:prstGeom prst="straightConnector1">
              <a:avLst/>
            </a:prstGeom>
            <a:noFill/>
            <a:ln w="12700" cap="flat" cmpd="sng" algn="ctr">
              <a:solidFill>
                <a:srgbClr val="0078D7"/>
              </a:solidFill>
              <a:prstDash val="solid"/>
              <a:tailEnd type="triangle"/>
            </a:ln>
            <a:effectLst/>
          </p:spPr>
        </p:cxnSp>
        <p:cxnSp>
          <p:nvCxnSpPr>
            <p:cNvPr id="57" name="Straight Arrow Connector 56">
              <a:extLst>
                <a:ext uri="{FF2B5EF4-FFF2-40B4-BE49-F238E27FC236}">
                  <a16:creationId xmlns:a16="http://schemas.microsoft.com/office/drawing/2014/main" id="{40B24B25-3494-4CDC-B079-45BB6B5F1209}"/>
                </a:ext>
              </a:extLst>
            </p:cNvPr>
            <p:cNvCxnSpPr/>
            <p:nvPr/>
          </p:nvCxnSpPr>
          <p:spPr>
            <a:xfrm>
              <a:off x="9569865" y="3572378"/>
              <a:ext cx="1071330" cy="0"/>
            </a:xfrm>
            <a:prstGeom prst="straightConnector1">
              <a:avLst/>
            </a:prstGeom>
            <a:noFill/>
            <a:ln w="12700" cap="flat" cmpd="sng" algn="ctr">
              <a:solidFill>
                <a:srgbClr val="0078D7"/>
              </a:solidFill>
              <a:prstDash val="solid"/>
              <a:headEnd type="triangle"/>
              <a:tailEnd type="none"/>
            </a:ln>
            <a:effectLst/>
          </p:spPr>
        </p:cxnSp>
      </p:grpSp>
      <p:sp>
        <p:nvSpPr>
          <p:cNvPr id="58" name="TextBox 57">
            <a:extLst>
              <a:ext uri="{FF2B5EF4-FFF2-40B4-BE49-F238E27FC236}">
                <a16:creationId xmlns:a16="http://schemas.microsoft.com/office/drawing/2014/main" id="{BBEB53A9-728C-44D5-A3F1-5A38415D7FD1}"/>
              </a:ext>
            </a:extLst>
          </p:cNvPr>
          <p:cNvSpPr txBox="1"/>
          <p:nvPr/>
        </p:nvSpPr>
        <p:spPr>
          <a:xfrm>
            <a:off x="9277398" y="982473"/>
            <a:ext cx="805029"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ciphertext</a:t>
            </a:r>
          </a:p>
        </p:txBody>
      </p:sp>
      <p:grpSp>
        <p:nvGrpSpPr>
          <p:cNvPr id="59" name="Group 58">
            <a:extLst>
              <a:ext uri="{FF2B5EF4-FFF2-40B4-BE49-F238E27FC236}">
                <a16:creationId xmlns:a16="http://schemas.microsoft.com/office/drawing/2014/main" id="{039E966C-F9A3-40CB-9BE4-8DCD961EB7D3}"/>
              </a:ext>
            </a:extLst>
          </p:cNvPr>
          <p:cNvGrpSpPr/>
          <p:nvPr/>
        </p:nvGrpSpPr>
        <p:grpSpPr>
          <a:xfrm>
            <a:off x="9523537" y="657346"/>
            <a:ext cx="244414" cy="299196"/>
            <a:chOff x="965200" y="3436897"/>
            <a:chExt cx="528881" cy="647424"/>
          </a:xfrm>
        </p:grpSpPr>
        <p:grpSp>
          <p:nvGrpSpPr>
            <p:cNvPr id="60" name="Group 59">
              <a:extLst>
                <a:ext uri="{FF2B5EF4-FFF2-40B4-BE49-F238E27FC236}">
                  <a16:creationId xmlns:a16="http://schemas.microsoft.com/office/drawing/2014/main" id="{2DDD89C5-ECED-4106-B25A-182ADC2FFEBB}"/>
                </a:ext>
              </a:extLst>
            </p:cNvPr>
            <p:cNvGrpSpPr/>
            <p:nvPr/>
          </p:nvGrpSpPr>
          <p:grpSpPr>
            <a:xfrm flipH="1">
              <a:off x="965200" y="3436897"/>
              <a:ext cx="528881" cy="647424"/>
              <a:chOff x="3003960" y="3685414"/>
              <a:chExt cx="403310" cy="493707"/>
            </a:xfrm>
          </p:grpSpPr>
          <p:sp>
            <p:nvSpPr>
              <p:cNvPr id="65" name="Snip Single Corner Rectangle 26">
                <a:extLst>
                  <a:ext uri="{FF2B5EF4-FFF2-40B4-BE49-F238E27FC236}">
                    <a16:creationId xmlns:a16="http://schemas.microsoft.com/office/drawing/2014/main" id="{886AD6B8-A485-4EAD-AE71-E44C52E4253D}"/>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Triangle 27">
                <a:extLst>
                  <a:ext uri="{FF2B5EF4-FFF2-40B4-BE49-F238E27FC236}">
                    <a16:creationId xmlns:a16="http://schemas.microsoft.com/office/drawing/2014/main" id="{5EFBB944-6A12-4254-9C5B-CE1D62496D30}"/>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61" name="Straight Connector 60">
              <a:extLst>
                <a:ext uri="{FF2B5EF4-FFF2-40B4-BE49-F238E27FC236}">
                  <a16:creationId xmlns:a16="http://schemas.microsoft.com/office/drawing/2014/main" id="{22D72F83-1965-488A-A30A-A851B3AE38AF}"/>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62" name="Straight Connector 61">
              <a:extLst>
                <a:ext uri="{FF2B5EF4-FFF2-40B4-BE49-F238E27FC236}">
                  <a16:creationId xmlns:a16="http://schemas.microsoft.com/office/drawing/2014/main" id="{A99109F4-6D6D-4813-8330-562BB56C29F3}"/>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63" name="Straight Connector 62">
              <a:extLst>
                <a:ext uri="{FF2B5EF4-FFF2-40B4-BE49-F238E27FC236}">
                  <a16:creationId xmlns:a16="http://schemas.microsoft.com/office/drawing/2014/main" id="{BBB0069D-A70F-4FF8-8DC1-5F44CE817538}"/>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64" name="Straight Connector 63">
              <a:extLst>
                <a:ext uri="{FF2B5EF4-FFF2-40B4-BE49-F238E27FC236}">
                  <a16:creationId xmlns:a16="http://schemas.microsoft.com/office/drawing/2014/main" id="{77A31475-7E2A-4CD0-9DC8-058A98B1CC50}"/>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sp>
        <p:nvSpPr>
          <p:cNvPr id="67" name="Rectangle 66">
            <a:extLst>
              <a:ext uri="{FF2B5EF4-FFF2-40B4-BE49-F238E27FC236}">
                <a16:creationId xmlns:a16="http://schemas.microsoft.com/office/drawing/2014/main" id="{C4A2DE9F-8605-47DD-B645-2DC743342465}"/>
              </a:ext>
            </a:extLst>
          </p:cNvPr>
          <p:cNvSpPr/>
          <p:nvPr/>
        </p:nvSpPr>
        <p:spPr>
          <a:xfrm>
            <a:off x="9907840" y="2399011"/>
            <a:ext cx="1316738" cy="1213753"/>
          </a:xfrm>
          <a:prstGeom prst="rect">
            <a:avLst/>
          </a:prstGeom>
          <a:noFill/>
          <a:ln w="12700" cap="flat" cmpd="sng" algn="ctr">
            <a:solidFill>
              <a:srgbClr val="0078D7"/>
            </a:solidFill>
            <a:prstDash val="dash"/>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8D7"/>
                </a:solidFill>
                <a:effectLst/>
                <a:uLnTx/>
                <a:uFillTx/>
                <a:latin typeface="+mj-lt"/>
                <a:ea typeface="+mn-ea"/>
                <a:cs typeface="+mn-cs"/>
              </a:rPr>
              <a:t>Enclave</a:t>
            </a:r>
          </a:p>
        </p:txBody>
      </p:sp>
      <p:sp>
        <p:nvSpPr>
          <p:cNvPr id="68" name="TextBox 67">
            <a:extLst>
              <a:ext uri="{FF2B5EF4-FFF2-40B4-BE49-F238E27FC236}">
                <a16:creationId xmlns:a16="http://schemas.microsoft.com/office/drawing/2014/main" id="{1D27C92C-239A-487D-929B-162A7B4F6BD2}"/>
              </a:ext>
            </a:extLst>
          </p:cNvPr>
          <p:cNvSpPr txBox="1"/>
          <p:nvPr/>
        </p:nvSpPr>
        <p:spPr>
          <a:xfrm>
            <a:off x="10186137" y="2997733"/>
            <a:ext cx="760144"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69" name="Group 68">
            <a:extLst>
              <a:ext uri="{FF2B5EF4-FFF2-40B4-BE49-F238E27FC236}">
                <a16:creationId xmlns:a16="http://schemas.microsoft.com/office/drawing/2014/main" id="{641FD4A5-1F80-4D52-9BDD-326734F81A07}"/>
              </a:ext>
            </a:extLst>
          </p:cNvPr>
          <p:cNvGrpSpPr/>
          <p:nvPr/>
        </p:nvGrpSpPr>
        <p:grpSpPr>
          <a:xfrm>
            <a:off x="10444002" y="2699937"/>
            <a:ext cx="244414" cy="299196"/>
            <a:chOff x="965200" y="3436897"/>
            <a:chExt cx="528881" cy="647424"/>
          </a:xfrm>
        </p:grpSpPr>
        <p:grpSp>
          <p:nvGrpSpPr>
            <p:cNvPr id="70" name="Group 69">
              <a:extLst>
                <a:ext uri="{FF2B5EF4-FFF2-40B4-BE49-F238E27FC236}">
                  <a16:creationId xmlns:a16="http://schemas.microsoft.com/office/drawing/2014/main" id="{BB25BA27-A10D-4DB5-AB1E-A8F29D192F5D}"/>
                </a:ext>
              </a:extLst>
            </p:cNvPr>
            <p:cNvGrpSpPr/>
            <p:nvPr/>
          </p:nvGrpSpPr>
          <p:grpSpPr>
            <a:xfrm flipH="1">
              <a:off x="965200" y="3436897"/>
              <a:ext cx="528881" cy="647424"/>
              <a:chOff x="3003960" y="3685414"/>
              <a:chExt cx="403310" cy="493707"/>
            </a:xfrm>
          </p:grpSpPr>
          <p:sp>
            <p:nvSpPr>
              <p:cNvPr id="75" name="Snip Single Corner Rectangle 26">
                <a:extLst>
                  <a:ext uri="{FF2B5EF4-FFF2-40B4-BE49-F238E27FC236}">
                    <a16:creationId xmlns:a16="http://schemas.microsoft.com/office/drawing/2014/main" id="{4A6157EC-4969-49D0-8C99-FAEF8C590FE8}"/>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6" name="Triangle 27">
                <a:extLst>
                  <a:ext uri="{FF2B5EF4-FFF2-40B4-BE49-F238E27FC236}">
                    <a16:creationId xmlns:a16="http://schemas.microsoft.com/office/drawing/2014/main" id="{5B2128D7-9220-4ED1-87F8-4DDFE0220B86}"/>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71" name="Straight Connector 70">
              <a:extLst>
                <a:ext uri="{FF2B5EF4-FFF2-40B4-BE49-F238E27FC236}">
                  <a16:creationId xmlns:a16="http://schemas.microsoft.com/office/drawing/2014/main" id="{B419F341-2616-4DE0-B6D4-879ACDB4D52F}"/>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72" name="Straight Connector 71">
              <a:extLst>
                <a:ext uri="{FF2B5EF4-FFF2-40B4-BE49-F238E27FC236}">
                  <a16:creationId xmlns:a16="http://schemas.microsoft.com/office/drawing/2014/main" id="{1CF69118-9995-4C3D-9FB5-D1444FE19653}"/>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73" name="Straight Connector 72">
              <a:extLst>
                <a:ext uri="{FF2B5EF4-FFF2-40B4-BE49-F238E27FC236}">
                  <a16:creationId xmlns:a16="http://schemas.microsoft.com/office/drawing/2014/main" id="{09C21CF7-62C1-4EB4-9B10-D57501CDE69B}"/>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74" name="Straight Connector 73">
              <a:extLst>
                <a:ext uri="{FF2B5EF4-FFF2-40B4-BE49-F238E27FC236}">
                  <a16:creationId xmlns:a16="http://schemas.microsoft.com/office/drawing/2014/main" id="{5B841921-3670-429C-B578-CCC3F67E30D8}"/>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77" name="Group 76">
            <a:extLst>
              <a:ext uri="{FF2B5EF4-FFF2-40B4-BE49-F238E27FC236}">
                <a16:creationId xmlns:a16="http://schemas.microsoft.com/office/drawing/2014/main" id="{F9C4AE1D-137D-4401-BE08-D324F18D2126}"/>
              </a:ext>
            </a:extLst>
          </p:cNvPr>
          <p:cNvGrpSpPr/>
          <p:nvPr/>
        </p:nvGrpSpPr>
        <p:grpSpPr>
          <a:xfrm>
            <a:off x="10483332" y="1709199"/>
            <a:ext cx="165754" cy="851821"/>
            <a:chOff x="10621938" y="3597012"/>
            <a:chExt cx="165754" cy="1080557"/>
          </a:xfrm>
        </p:grpSpPr>
        <p:cxnSp>
          <p:nvCxnSpPr>
            <p:cNvPr id="78" name="Straight Arrow Connector 77">
              <a:extLst>
                <a:ext uri="{FF2B5EF4-FFF2-40B4-BE49-F238E27FC236}">
                  <a16:creationId xmlns:a16="http://schemas.microsoft.com/office/drawing/2014/main" id="{736A20B9-B547-4B8C-8857-41936C36615D}"/>
                </a:ext>
              </a:extLst>
            </p:cNvPr>
            <p:cNvCxnSpPr>
              <a:cxnSpLocks/>
            </p:cNvCxnSpPr>
            <p:nvPr/>
          </p:nvCxnSpPr>
          <p:spPr>
            <a:xfrm rot="5400000">
              <a:off x="10250504" y="4140382"/>
              <a:ext cx="1074375" cy="0"/>
            </a:xfrm>
            <a:prstGeom prst="straightConnector1">
              <a:avLst/>
            </a:prstGeom>
            <a:noFill/>
            <a:ln w="12700" cap="flat" cmpd="sng" algn="ctr">
              <a:solidFill>
                <a:srgbClr val="0078D7"/>
              </a:solidFill>
              <a:prstDash val="solid"/>
              <a:tailEnd type="triangle"/>
            </a:ln>
            <a:effectLst/>
          </p:spPr>
        </p:cxnSp>
        <p:cxnSp>
          <p:nvCxnSpPr>
            <p:cNvPr id="79" name="Straight Arrow Connector 78">
              <a:extLst>
                <a:ext uri="{FF2B5EF4-FFF2-40B4-BE49-F238E27FC236}">
                  <a16:creationId xmlns:a16="http://schemas.microsoft.com/office/drawing/2014/main" id="{DB26AB87-EF97-4BE7-8E80-F7519C6230BB}"/>
                </a:ext>
              </a:extLst>
            </p:cNvPr>
            <p:cNvCxnSpPr/>
            <p:nvPr/>
          </p:nvCxnSpPr>
          <p:spPr>
            <a:xfrm rot="5400000">
              <a:off x="10086273" y="4132677"/>
              <a:ext cx="1071330" cy="0"/>
            </a:xfrm>
            <a:prstGeom prst="straightConnector1">
              <a:avLst/>
            </a:prstGeom>
            <a:noFill/>
            <a:ln w="12700" cap="flat" cmpd="sng" algn="ctr">
              <a:solidFill>
                <a:srgbClr val="0078D7"/>
              </a:solidFill>
              <a:prstDash val="solid"/>
              <a:headEnd type="triangle"/>
              <a:tailEnd type="none"/>
            </a:ln>
            <a:effectLst/>
          </p:spPr>
        </p:cxnSp>
      </p:grpSp>
      <p:grpSp>
        <p:nvGrpSpPr>
          <p:cNvPr id="80" name="Group 79">
            <a:extLst>
              <a:ext uri="{FF2B5EF4-FFF2-40B4-BE49-F238E27FC236}">
                <a16:creationId xmlns:a16="http://schemas.microsoft.com/office/drawing/2014/main" id="{B4601206-A874-49CE-A348-9F59882D384E}"/>
              </a:ext>
            </a:extLst>
          </p:cNvPr>
          <p:cNvGrpSpPr/>
          <p:nvPr/>
        </p:nvGrpSpPr>
        <p:grpSpPr>
          <a:xfrm>
            <a:off x="10316626" y="957493"/>
            <a:ext cx="499166" cy="640202"/>
            <a:chOff x="10344945" y="2179929"/>
            <a:chExt cx="401613" cy="515089"/>
          </a:xfrm>
        </p:grpSpPr>
        <p:sp>
          <p:nvSpPr>
            <p:cNvPr id="81" name="Rectangle 80">
              <a:extLst>
                <a:ext uri="{FF2B5EF4-FFF2-40B4-BE49-F238E27FC236}">
                  <a16:creationId xmlns:a16="http://schemas.microsoft.com/office/drawing/2014/main" id="{E11FE394-785F-4F2A-A001-E92AFB180F66}"/>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82" name="Freeform 188">
              <a:extLst>
                <a:ext uri="{FF2B5EF4-FFF2-40B4-BE49-F238E27FC236}">
                  <a16:creationId xmlns:a16="http://schemas.microsoft.com/office/drawing/2014/main" id="{3152C694-7002-4A9E-909E-719B56DEAAE4}"/>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83" name="Group 82">
            <a:extLst>
              <a:ext uri="{FF2B5EF4-FFF2-40B4-BE49-F238E27FC236}">
                <a16:creationId xmlns:a16="http://schemas.microsoft.com/office/drawing/2014/main" id="{99E1CCE0-510E-4ED5-8A0C-40B4B36BF134}"/>
              </a:ext>
            </a:extLst>
          </p:cNvPr>
          <p:cNvGrpSpPr/>
          <p:nvPr/>
        </p:nvGrpSpPr>
        <p:grpSpPr>
          <a:xfrm>
            <a:off x="9862756" y="3206719"/>
            <a:ext cx="344110" cy="452325"/>
            <a:chOff x="4373323" y="1855264"/>
            <a:chExt cx="2771333" cy="3642856"/>
          </a:xfrm>
        </p:grpSpPr>
        <p:sp>
          <p:nvSpPr>
            <p:cNvPr id="84" name="Freeform: Shape 83">
              <a:extLst>
                <a:ext uri="{FF2B5EF4-FFF2-40B4-BE49-F238E27FC236}">
                  <a16:creationId xmlns:a16="http://schemas.microsoft.com/office/drawing/2014/main" id="{1D776D36-C288-429E-AE79-1E7D518C9DB8}"/>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5" name="Freeform: Shape 84">
              <a:extLst>
                <a:ext uri="{FF2B5EF4-FFF2-40B4-BE49-F238E27FC236}">
                  <a16:creationId xmlns:a16="http://schemas.microsoft.com/office/drawing/2014/main" id="{3F1B382B-FEC7-4955-BECF-2B267AE68292}"/>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6" name="Group 85">
            <a:extLst>
              <a:ext uri="{FF2B5EF4-FFF2-40B4-BE49-F238E27FC236}">
                <a16:creationId xmlns:a16="http://schemas.microsoft.com/office/drawing/2014/main" id="{BD10CCBB-A148-4792-AE9E-BCD3BB98994D}"/>
              </a:ext>
            </a:extLst>
          </p:cNvPr>
          <p:cNvGrpSpPr/>
          <p:nvPr/>
        </p:nvGrpSpPr>
        <p:grpSpPr>
          <a:xfrm>
            <a:off x="9735765" y="824867"/>
            <a:ext cx="147488" cy="193870"/>
            <a:chOff x="4373323" y="1855264"/>
            <a:chExt cx="2771333" cy="3642856"/>
          </a:xfrm>
        </p:grpSpPr>
        <p:sp>
          <p:nvSpPr>
            <p:cNvPr id="87" name="Freeform: Shape 86">
              <a:extLst>
                <a:ext uri="{FF2B5EF4-FFF2-40B4-BE49-F238E27FC236}">
                  <a16:creationId xmlns:a16="http://schemas.microsoft.com/office/drawing/2014/main" id="{25FB483B-71AB-44D3-AF86-FB6A4AA3B26B}"/>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8" name="Freeform: Shape 87">
              <a:extLst>
                <a:ext uri="{FF2B5EF4-FFF2-40B4-BE49-F238E27FC236}">
                  <a16:creationId xmlns:a16="http://schemas.microsoft.com/office/drawing/2014/main" id="{811BEC64-20BA-4A43-B8DD-04D1218BE7FD}"/>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cxnSp>
        <p:nvCxnSpPr>
          <p:cNvPr id="89" name="Connector: Elbow 88">
            <a:extLst>
              <a:ext uri="{FF2B5EF4-FFF2-40B4-BE49-F238E27FC236}">
                <a16:creationId xmlns:a16="http://schemas.microsoft.com/office/drawing/2014/main" id="{60FE9D31-F22F-4C0B-B871-35DD9C3F75DF}"/>
              </a:ext>
            </a:extLst>
          </p:cNvPr>
          <p:cNvCxnSpPr>
            <a:cxnSpLocks/>
          </p:cNvCxnSpPr>
          <p:nvPr/>
        </p:nvCxnSpPr>
        <p:spPr>
          <a:xfrm rot="10800000">
            <a:off x="4623372" y="5415465"/>
            <a:ext cx="560308" cy="866578"/>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BAF23CB-F5D3-4FD0-AEA9-C8A4CE19542D}"/>
              </a:ext>
            </a:extLst>
          </p:cNvPr>
          <p:cNvCxnSpPr>
            <a:cxnSpLocks/>
          </p:cNvCxnSpPr>
          <p:nvPr/>
        </p:nvCxnSpPr>
        <p:spPr>
          <a:xfrm flipV="1">
            <a:off x="5169026" y="5011778"/>
            <a:ext cx="1689294" cy="19743"/>
          </a:xfrm>
          <a:prstGeom prst="line">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199692B3-0292-45F4-A6FB-65BD456E0D03}"/>
              </a:ext>
            </a:extLst>
          </p:cNvPr>
          <p:cNvGrpSpPr/>
          <p:nvPr/>
        </p:nvGrpSpPr>
        <p:grpSpPr>
          <a:xfrm>
            <a:off x="5455170" y="5946055"/>
            <a:ext cx="608721" cy="615212"/>
            <a:chOff x="7632206" y="4181475"/>
            <a:chExt cx="1932899" cy="1953509"/>
          </a:xfrm>
        </p:grpSpPr>
        <p:sp>
          <p:nvSpPr>
            <p:cNvPr id="92" name="Rectangle 91">
              <a:extLst>
                <a:ext uri="{FF2B5EF4-FFF2-40B4-BE49-F238E27FC236}">
                  <a16:creationId xmlns:a16="http://schemas.microsoft.com/office/drawing/2014/main" id="{D7E82521-DEDA-4B09-A9AA-32052D21D2D7}"/>
                </a:ext>
              </a:extLst>
            </p:cNvPr>
            <p:cNvSpPr/>
            <p:nvPr/>
          </p:nvSpPr>
          <p:spPr bwMode="auto">
            <a:xfrm>
              <a:off x="7632206" y="5983357"/>
              <a:ext cx="1932899" cy="151627"/>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3" name="Triangle 35">
              <a:extLst>
                <a:ext uri="{FF2B5EF4-FFF2-40B4-BE49-F238E27FC236}">
                  <a16:creationId xmlns:a16="http://schemas.microsoft.com/office/drawing/2014/main" id="{2934BD54-0D7E-44CC-9924-A2B412351676}"/>
                </a:ext>
              </a:extLst>
            </p:cNvPr>
            <p:cNvSpPr/>
            <p:nvPr/>
          </p:nvSpPr>
          <p:spPr bwMode="auto">
            <a:xfrm>
              <a:off x="7752522" y="5217903"/>
              <a:ext cx="1024089" cy="765454"/>
            </a:xfrm>
            <a:prstGeom prst="triangle">
              <a:avLst>
                <a:gd name="adj" fmla="val 49234"/>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4" name="Triangle 36">
              <a:extLst>
                <a:ext uri="{FF2B5EF4-FFF2-40B4-BE49-F238E27FC236}">
                  <a16:creationId xmlns:a16="http://schemas.microsoft.com/office/drawing/2014/main" id="{4EDD0B6F-7FF8-48D0-85BE-0AC368773A43}"/>
                </a:ext>
              </a:extLst>
            </p:cNvPr>
            <p:cNvSpPr/>
            <p:nvPr/>
          </p:nvSpPr>
          <p:spPr bwMode="auto">
            <a:xfrm>
              <a:off x="7990551" y="4181476"/>
              <a:ext cx="548031" cy="609186"/>
            </a:xfrm>
            <a:prstGeom prst="triangle">
              <a:avLst>
                <a:gd name="adj" fmla="val 49234"/>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5" name="Rectangle 94">
              <a:extLst>
                <a:ext uri="{FF2B5EF4-FFF2-40B4-BE49-F238E27FC236}">
                  <a16:creationId xmlns:a16="http://schemas.microsoft.com/office/drawing/2014/main" id="{EB55982A-8F13-4070-8387-FA3872D891DA}"/>
                </a:ext>
              </a:extLst>
            </p:cNvPr>
            <p:cNvSpPr/>
            <p:nvPr/>
          </p:nvSpPr>
          <p:spPr bwMode="auto">
            <a:xfrm>
              <a:off x="7990551" y="4790662"/>
              <a:ext cx="548031" cy="1192695"/>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6" name="Oval 95">
              <a:extLst>
                <a:ext uri="{FF2B5EF4-FFF2-40B4-BE49-F238E27FC236}">
                  <a16:creationId xmlns:a16="http://schemas.microsoft.com/office/drawing/2014/main" id="{858144C1-3074-42FB-B72E-ADB8D7E0F370}"/>
                </a:ext>
              </a:extLst>
            </p:cNvPr>
            <p:cNvSpPr/>
            <p:nvPr/>
          </p:nvSpPr>
          <p:spPr bwMode="auto">
            <a:xfrm>
              <a:off x="8195814" y="492877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7" name="Oval 96">
              <a:extLst>
                <a:ext uri="{FF2B5EF4-FFF2-40B4-BE49-F238E27FC236}">
                  <a16:creationId xmlns:a16="http://schemas.microsoft.com/office/drawing/2014/main" id="{920617C0-340A-4F1F-9F04-305FB035DA22}"/>
                </a:ext>
              </a:extLst>
            </p:cNvPr>
            <p:cNvSpPr/>
            <p:nvPr/>
          </p:nvSpPr>
          <p:spPr bwMode="auto">
            <a:xfrm>
              <a:off x="8206905" y="514915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8" name="Rectangle 97">
              <a:extLst>
                <a:ext uri="{FF2B5EF4-FFF2-40B4-BE49-F238E27FC236}">
                  <a16:creationId xmlns:a16="http://schemas.microsoft.com/office/drawing/2014/main" id="{0FC201CB-76A2-41D4-8B3D-936F6E3DE459}"/>
                </a:ext>
              </a:extLst>
            </p:cNvPr>
            <p:cNvSpPr/>
            <p:nvPr/>
          </p:nvSpPr>
          <p:spPr bwMode="auto">
            <a:xfrm>
              <a:off x="8249516" y="5600630"/>
              <a:ext cx="45719" cy="382727"/>
            </a:xfrm>
            <a:prstGeom prst="rect">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9" name="Rectangle 98">
              <a:extLst>
                <a:ext uri="{FF2B5EF4-FFF2-40B4-BE49-F238E27FC236}">
                  <a16:creationId xmlns:a16="http://schemas.microsoft.com/office/drawing/2014/main" id="{CD1E5CAE-93A1-4E44-9E63-90960BC6C22C}"/>
                </a:ext>
              </a:extLst>
            </p:cNvPr>
            <p:cNvSpPr/>
            <p:nvPr/>
          </p:nvSpPr>
          <p:spPr bwMode="auto">
            <a:xfrm>
              <a:off x="8975558" y="4181475"/>
              <a:ext cx="360947" cy="1801881"/>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0" name="Rectangle 99">
              <a:extLst>
                <a:ext uri="{FF2B5EF4-FFF2-40B4-BE49-F238E27FC236}">
                  <a16:creationId xmlns:a16="http://schemas.microsoft.com/office/drawing/2014/main" id="{9AB0F826-0949-4A48-9A0F-7BAFAAAD0F47}"/>
                </a:ext>
              </a:extLst>
            </p:cNvPr>
            <p:cNvSpPr/>
            <p:nvPr/>
          </p:nvSpPr>
          <p:spPr bwMode="auto">
            <a:xfrm>
              <a:off x="8538581" y="4873539"/>
              <a:ext cx="436977" cy="55232"/>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101" name="TextBox 100">
            <a:extLst>
              <a:ext uri="{FF2B5EF4-FFF2-40B4-BE49-F238E27FC236}">
                <a16:creationId xmlns:a16="http://schemas.microsoft.com/office/drawing/2014/main" id="{4D13CFE0-7786-4CCE-808D-E1F47AAA1FC4}"/>
              </a:ext>
            </a:extLst>
          </p:cNvPr>
          <p:cNvSpPr txBox="1"/>
          <p:nvPr/>
        </p:nvSpPr>
        <p:spPr>
          <a:xfrm>
            <a:off x="6870314" y="4149720"/>
            <a:ext cx="625346" cy="615553"/>
          </a:xfrm>
          <a:prstGeom prst="rect">
            <a:avLst/>
          </a:prstGeom>
          <a:noFill/>
        </p:spPr>
        <p:txBody>
          <a:bodyPr wrap="square" lIns="0" tIns="0" rIns="0" bIns="0" rtlCol="0">
            <a:spAutoFit/>
          </a:bodyPr>
          <a:lstStyle/>
          <a:p>
            <a:pPr marL="0" marR="0" lvl="0" indent="0" algn="ctr" defTabSz="1218935" rtl="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R</a:t>
            </a:r>
          </a:p>
        </p:txBody>
      </p:sp>
      <p:grpSp>
        <p:nvGrpSpPr>
          <p:cNvPr id="102" name="Group 101">
            <a:extLst>
              <a:ext uri="{FF2B5EF4-FFF2-40B4-BE49-F238E27FC236}">
                <a16:creationId xmlns:a16="http://schemas.microsoft.com/office/drawing/2014/main" id="{E41DB27D-B965-46A7-8B31-E4348D5D75AD}"/>
              </a:ext>
            </a:extLst>
          </p:cNvPr>
          <p:cNvGrpSpPr>
            <a:grpSpLocks noChangeAspect="1"/>
          </p:cNvGrpSpPr>
          <p:nvPr/>
        </p:nvGrpSpPr>
        <p:grpSpPr bwMode="auto">
          <a:xfrm>
            <a:off x="6987383" y="4851495"/>
            <a:ext cx="418209" cy="420053"/>
            <a:chOff x="522" y="2880"/>
            <a:chExt cx="908" cy="912"/>
          </a:xfrm>
          <a:solidFill>
            <a:schemeClr val="accent1"/>
          </a:solidFill>
        </p:grpSpPr>
        <p:sp>
          <p:nvSpPr>
            <p:cNvPr id="103" name="Freeform 5">
              <a:extLst>
                <a:ext uri="{FF2B5EF4-FFF2-40B4-BE49-F238E27FC236}">
                  <a16:creationId xmlns:a16="http://schemas.microsoft.com/office/drawing/2014/main" id="{41159C5E-83CA-4497-86B2-27FFC1BC7D8F}"/>
                </a:ext>
              </a:extLst>
            </p:cNvPr>
            <p:cNvSpPr>
              <a:spLocks noEditPoints="1"/>
            </p:cNvSpPr>
            <p:nvPr/>
          </p:nvSpPr>
          <p:spPr bwMode="auto">
            <a:xfrm>
              <a:off x="522" y="2880"/>
              <a:ext cx="668" cy="669"/>
            </a:xfrm>
            <a:custGeom>
              <a:avLst/>
              <a:gdLst>
                <a:gd name="T0" fmla="*/ 223 w 332"/>
                <a:gd name="T1" fmla="*/ 0 h 332"/>
                <a:gd name="T2" fmla="*/ 172 w 332"/>
                <a:gd name="T3" fmla="*/ 4 h 332"/>
                <a:gd name="T4" fmla="*/ 118 w 332"/>
                <a:gd name="T5" fmla="*/ 60 h 332"/>
                <a:gd name="T6" fmla="*/ 118 w 332"/>
                <a:gd name="T7" fmla="*/ 101 h 332"/>
                <a:gd name="T8" fmla="*/ 225 w 332"/>
                <a:gd name="T9" fmla="*/ 101 h 332"/>
                <a:gd name="T10" fmla="*/ 225 w 332"/>
                <a:gd name="T11" fmla="*/ 114 h 332"/>
                <a:gd name="T12" fmla="*/ 118 w 332"/>
                <a:gd name="T13" fmla="*/ 114 h 332"/>
                <a:gd name="T14" fmla="*/ 78 w 332"/>
                <a:gd name="T15" fmla="*/ 114 h 332"/>
                <a:gd name="T16" fmla="*/ 11 w 332"/>
                <a:gd name="T17" fmla="*/ 169 h 332"/>
                <a:gd name="T18" fmla="*/ 11 w 332"/>
                <a:gd name="T19" fmla="*/ 278 h 332"/>
                <a:gd name="T20" fmla="*/ 68 w 332"/>
                <a:gd name="T21" fmla="*/ 332 h 332"/>
                <a:gd name="T22" fmla="*/ 105 w 332"/>
                <a:gd name="T23" fmla="*/ 332 h 332"/>
                <a:gd name="T24" fmla="*/ 105 w 332"/>
                <a:gd name="T25" fmla="*/ 283 h 332"/>
                <a:gd name="T26" fmla="*/ 172 w 332"/>
                <a:gd name="T27" fmla="*/ 216 h 332"/>
                <a:gd name="T28" fmla="*/ 279 w 332"/>
                <a:gd name="T29" fmla="*/ 216 h 332"/>
                <a:gd name="T30" fmla="*/ 332 w 332"/>
                <a:gd name="T31" fmla="*/ 162 h 332"/>
                <a:gd name="T32" fmla="*/ 332 w 332"/>
                <a:gd name="T33" fmla="*/ 60 h 332"/>
                <a:gd name="T34" fmla="*/ 279 w 332"/>
                <a:gd name="T35" fmla="*/ 4 h 332"/>
                <a:gd name="T36" fmla="*/ 223 w 332"/>
                <a:gd name="T37" fmla="*/ 0 h 332"/>
                <a:gd name="T38" fmla="*/ 165 w 332"/>
                <a:gd name="T39" fmla="*/ 33 h 332"/>
                <a:gd name="T40" fmla="*/ 185 w 332"/>
                <a:gd name="T41" fmla="*/ 53 h 332"/>
                <a:gd name="T42" fmla="*/ 165 w 332"/>
                <a:gd name="T43" fmla="*/ 73 h 332"/>
                <a:gd name="T44" fmla="*/ 145 w 332"/>
                <a:gd name="T45" fmla="*/ 53 h 332"/>
                <a:gd name="T46" fmla="*/ 165 w 332"/>
                <a:gd name="T47" fmla="*/ 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2" h="332">
                  <a:moveTo>
                    <a:pt x="223" y="0"/>
                  </a:moveTo>
                  <a:cubicBezTo>
                    <a:pt x="205" y="0"/>
                    <a:pt x="187" y="1"/>
                    <a:pt x="172" y="4"/>
                  </a:cubicBezTo>
                  <a:cubicBezTo>
                    <a:pt x="126" y="12"/>
                    <a:pt x="118" y="29"/>
                    <a:pt x="118" y="60"/>
                  </a:cubicBezTo>
                  <a:cubicBezTo>
                    <a:pt x="118" y="101"/>
                    <a:pt x="118" y="101"/>
                    <a:pt x="118" y="101"/>
                  </a:cubicBezTo>
                  <a:cubicBezTo>
                    <a:pt x="225" y="101"/>
                    <a:pt x="225" y="101"/>
                    <a:pt x="225" y="101"/>
                  </a:cubicBezTo>
                  <a:cubicBezTo>
                    <a:pt x="225" y="114"/>
                    <a:pt x="225" y="114"/>
                    <a:pt x="225" y="114"/>
                  </a:cubicBezTo>
                  <a:cubicBezTo>
                    <a:pt x="118" y="114"/>
                    <a:pt x="118" y="114"/>
                    <a:pt x="118" y="114"/>
                  </a:cubicBezTo>
                  <a:cubicBezTo>
                    <a:pt x="78" y="114"/>
                    <a:pt x="78" y="114"/>
                    <a:pt x="78" y="114"/>
                  </a:cubicBezTo>
                  <a:cubicBezTo>
                    <a:pt x="47" y="114"/>
                    <a:pt x="19" y="133"/>
                    <a:pt x="11" y="169"/>
                  </a:cubicBezTo>
                  <a:cubicBezTo>
                    <a:pt x="1" y="210"/>
                    <a:pt x="0" y="235"/>
                    <a:pt x="11" y="278"/>
                  </a:cubicBezTo>
                  <a:cubicBezTo>
                    <a:pt x="18" y="309"/>
                    <a:pt x="37" y="332"/>
                    <a:pt x="68" y="332"/>
                  </a:cubicBezTo>
                  <a:cubicBezTo>
                    <a:pt x="105" y="332"/>
                    <a:pt x="105" y="332"/>
                    <a:pt x="105" y="332"/>
                  </a:cubicBezTo>
                  <a:cubicBezTo>
                    <a:pt x="105" y="283"/>
                    <a:pt x="105" y="283"/>
                    <a:pt x="105" y="283"/>
                  </a:cubicBezTo>
                  <a:cubicBezTo>
                    <a:pt x="105" y="248"/>
                    <a:pt x="135" y="216"/>
                    <a:pt x="172" y="216"/>
                  </a:cubicBezTo>
                  <a:cubicBezTo>
                    <a:pt x="279" y="216"/>
                    <a:pt x="279" y="216"/>
                    <a:pt x="279" y="216"/>
                  </a:cubicBezTo>
                  <a:cubicBezTo>
                    <a:pt x="309" y="216"/>
                    <a:pt x="332" y="192"/>
                    <a:pt x="332" y="162"/>
                  </a:cubicBezTo>
                  <a:cubicBezTo>
                    <a:pt x="332" y="60"/>
                    <a:pt x="332" y="60"/>
                    <a:pt x="332" y="60"/>
                  </a:cubicBezTo>
                  <a:cubicBezTo>
                    <a:pt x="332" y="31"/>
                    <a:pt x="308" y="9"/>
                    <a:pt x="279" y="4"/>
                  </a:cubicBezTo>
                  <a:cubicBezTo>
                    <a:pt x="260" y="1"/>
                    <a:pt x="241" y="0"/>
                    <a:pt x="223" y="0"/>
                  </a:cubicBezTo>
                  <a:close/>
                  <a:moveTo>
                    <a:pt x="165" y="33"/>
                  </a:moveTo>
                  <a:cubicBezTo>
                    <a:pt x="176" y="33"/>
                    <a:pt x="185" y="42"/>
                    <a:pt x="185" y="53"/>
                  </a:cubicBezTo>
                  <a:cubicBezTo>
                    <a:pt x="185" y="64"/>
                    <a:pt x="176" y="73"/>
                    <a:pt x="165" y="73"/>
                  </a:cubicBezTo>
                  <a:cubicBezTo>
                    <a:pt x="154" y="73"/>
                    <a:pt x="145" y="64"/>
                    <a:pt x="145" y="53"/>
                  </a:cubicBezTo>
                  <a:cubicBezTo>
                    <a:pt x="145" y="42"/>
                    <a:pt x="154" y="33"/>
                    <a:pt x="16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sp>
          <p:nvSpPr>
            <p:cNvPr id="104" name="Freeform 6">
              <a:extLst>
                <a:ext uri="{FF2B5EF4-FFF2-40B4-BE49-F238E27FC236}">
                  <a16:creationId xmlns:a16="http://schemas.microsoft.com/office/drawing/2014/main" id="{43B52999-19D1-40B0-9D48-A5B6172A9136}"/>
                </a:ext>
              </a:extLst>
            </p:cNvPr>
            <p:cNvSpPr>
              <a:spLocks noEditPoints="1"/>
            </p:cNvSpPr>
            <p:nvPr/>
          </p:nvSpPr>
          <p:spPr bwMode="auto">
            <a:xfrm>
              <a:off x="760" y="3110"/>
              <a:ext cx="670" cy="682"/>
            </a:xfrm>
            <a:custGeom>
              <a:avLst/>
              <a:gdLst>
                <a:gd name="T0" fmla="*/ 228 w 333"/>
                <a:gd name="T1" fmla="*/ 0 h 339"/>
                <a:gd name="T2" fmla="*/ 228 w 333"/>
                <a:gd name="T3" fmla="*/ 48 h 339"/>
                <a:gd name="T4" fmla="*/ 161 w 333"/>
                <a:gd name="T5" fmla="*/ 116 h 339"/>
                <a:gd name="T6" fmla="*/ 54 w 333"/>
                <a:gd name="T7" fmla="*/ 116 h 339"/>
                <a:gd name="T8" fmla="*/ 0 w 333"/>
                <a:gd name="T9" fmla="*/ 170 h 339"/>
                <a:gd name="T10" fmla="*/ 0 w 333"/>
                <a:gd name="T11" fmla="*/ 273 h 339"/>
                <a:gd name="T12" fmla="*/ 54 w 333"/>
                <a:gd name="T13" fmla="*/ 327 h 339"/>
                <a:gd name="T14" fmla="*/ 161 w 333"/>
                <a:gd name="T15" fmla="*/ 327 h 339"/>
                <a:gd name="T16" fmla="*/ 214 w 333"/>
                <a:gd name="T17" fmla="*/ 273 h 339"/>
                <a:gd name="T18" fmla="*/ 214 w 333"/>
                <a:gd name="T19" fmla="*/ 232 h 339"/>
                <a:gd name="T20" fmla="*/ 107 w 333"/>
                <a:gd name="T21" fmla="*/ 232 h 339"/>
                <a:gd name="T22" fmla="*/ 107 w 333"/>
                <a:gd name="T23" fmla="*/ 218 h 339"/>
                <a:gd name="T24" fmla="*/ 214 w 333"/>
                <a:gd name="T25" fmla="*/ 218 h 339"/>
                <a:gd name="T26" fmla="*/ 268 w 333"/>
                <a:gd name="T27" fmla="*/ 218 h 339"/>
                <a:gd name="T28" fmla="*/ 322 w 333"/>
                <a:gd name="T29" fmla="*/ 164 h 339"/>
                <a:gd name="T30" fmla="*/ 322 w 333"/>
                <a:gd name="T31" fmla="*/ 55 h 339"/>
                <a:gd name="T32" fmla="*/ 268 w 333"/>
                <a:gd name="T33" fmla="*/ 0 h 339"/>
                <a:gd name="T34" fmla="*/ 228 w 333"/>
                <a:gd name="T35" fmla="*/ 0 h 339"/>
                <a:gd name="T36" fmla="*/ 167 w 333"/>
                <a:gd name="T37" fmla="*/ 259 h 339"/>
                <a:gd name="T38" fmla="*/ 188 w 333"/>
                <a:gd name="T39" fmla="*/ 279 h 339"/>
                <a:gd name="T40" fmla="*/ 167 w 333"/>
                <a:gd name="T41" fmla="*/ 300 h 339"/>
                <a:gd name="T42" fmla="*/ 147 w 333"/>
                <a:gd name="T43" fmla="*/ 279 h 339"/>
                <a:gd name="T44" fmla="*/ 167 w 333"/>
                <a:gd name="T45" fmla="*/ 25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3" h="339">
                  <a:moveTo>
                    <a:pt x="228" y="0"/>
                  </a:moveTo>
                  <a:cubicBezTo>
                    <a:pt x="228" y="48"/>
                    <a:pt x="228" y="48"/>
                    <a:pt x="228" y="48"/>
                  </a:cubicBezTo>
                  <a:cubicBezTo>
                    <a:pt x="228" y="85"/>
                    <a:pt x="196" y="116"/>
                    <a:pt x="161" y="116"/>
                  </a:cubicBezTo>
                  <a:cubicBezTo>
                    <a:pt x="54" y="116"/>
                    <a:pt x="54" y="116"/>
                    <a:pt x="54" y="116"/>
                  </a:cubicBezTo>
                  <a:cubicBezTo>
                    <a:pt x="24" y="116"/>
                    <a:pt x="0" y="141"/>
                    <a:pt x="0" y="170"/>
                  </a:cubicBezTo>
                  <a:cubicBezTo>
                    <a:pt x="0" y="273"/>
                    <a:pt x="0" y="273"/>
                    <a:pt x="0" y="273"/>
                  </a:cubicBezTo>
                  <a:cubicBezTo>
                    <a:pt x="0" y="302"/>
                    <a:pt x="25" y="319"/>
                    <a:pt x="54" y="327"/>
                  </a:cubicBezTo>
                  <a:cubicBezTo>
                    <a:pt x="88" y="337"/>
                    <a:pt x="120" y="339"/>
                    <a:pt x="161" y="327"/>
                  </a:cubicBezTo>
                  <a:cubicBezTo>
                    <a:pt x="188" y="319"/>
                    <a:pt x="214" y="304"/>
                    <a:pt x="214" y="273"/>
                  </a:cubicBezTo>
                  <a:cubicBezTo>
                    <a:pt x="214" y="232"/>
                    <a:pt x="214" y="232"/>
                    <a:pt x="214" y="232"/>
                  </a:cubicBezTo>
                  <a:cubicBezTo>
                    <a:pt x="107" y="232"/>
                    <a:pt x="107" y="232"/>
                    <a:pt x="107" y="232"/>
                  </a:cubicBezTo>
                  <a:cubicBezTo>
                    <a:pt x="107" y="218"/>
                    <a:pt x="107" y="218"/>
                    <a:pt x="107" y="218"/>
                  </a:cubicBezTo>
                  <a:cubicBezTo>
                    <a:pt x="214" y="218"/>
                    <a:pt x="214" y="218"/>
                    <a:pt x="214" y="218"/>
                  </a:cubicBezTo>
                  <a:cubicBezTo>
                    <a:pt x="268" y="218"/>
                    <a:pt x="268" y="218"/>
                    <a:pt x="268" y="218"/>
                  </a:cubicBezTo>
                  <a:cubicBezTo>
                    <a:pt x="299" y="218"/>
                    <a:pt x="311" y="196"/>
                    <a:pt x="322" y="164"/>
                  </a:cubicBezTo>
                  <a:cubicBezTo>
                    <a:pt x="333" y="130"/>
                    <a:pt x="332" y="98"/>
                    <a:pt x="322" y="55"/>
                  </a:cubicBezTo>
                  <a:cubicBezTo>
                    <a:pt x="314" y="24"/>
                    <a:pt x="299" y="0"/>
                    <a:pt x="268" y="0"/>
                  </a:cubicBezTo>
                  <a:lnTo>
                    <a:pt x="228" y="0"/>
                  </a:lnTo>
                  <a:close/>
                  <a:moveTo>
                    <a:pt x="167" y="259"/>
                  </a:moveTo>
                  <a:cubicBezTo>
                    <a:pt x="179" y="259"/>
                    <a:pt x="188" y="268"/>
                    <a:pt x="188" y="279"/>
                  </a:cubicBezTo>
                  <a:cubicBezTo>
                    <a:pt x="188" y="291"/>
                    <a:pt x="179" y="300"/>
                    <a:pt x="167" y="300"/>
                  </a:cubicBezTo>
                  <a:cubicBezTo>
                    <a:pt x="156" y="300"/>
                    <a:pt x="147" y="291"/>
                    <a:pt x="147" y="279"/>
                  </a:cubicBezTo>
                  <a:cubicBezTo>
                    <a:pt x="147" y="268"/>
                    <a:pt x="156" y="259"/>
                    <a:pt x="167" y="2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grpSp>
      <p:grpSp>
        <p:nvGrpSpPr>
          <p:cNvPr id="105" name="Group 104">
            <a:extLst>
              <a:ext uri="{FF2B5EF4-FFF2-40B4-BE49-F238E27FC236}">
                <a16:creationId xmlns:a16="http://schemas.microsoft.com/office/drawing/2014/main" id="{7FB41209-6F6F-4E43-8F6F-8611E9032A3A}"/>
              </a:ext>
            </a:extLst>
          </p:cNvPr>
          <p:cNvGrpSpPr/>
          <p:nvPr/>
        </p:nvGrpSpPr>
        <p:grpSpPr>
          <a:xfrm>
            <a:off x="6928204" y="5361230"/>
            <a:ext cx="469199" cy="808027"/>
            <a:chOff x="10695214" y="4270043"/>
            <a:chExt cx="860430" cy="1481780"/>
          </a:xfrm>
        </p:grpSpPr>
        <p:pic>
          <p:nvPicPr>
            <p:cNvPr id="106" name="Picture 105">
              <a:extLst>
                <a:ext uri="{FF2B5EF4-FFF2-40B4-BE49-F238E27FC236}">
                  <a16:creationId xmlns:a16="http://schemas.microsoft.com/office/drawing/2014/main" id="{191631EC-C805-4D35-A6FA-9516E891375F}"/>
                </a:ext>
              </a:extLst>
            </p:cNvPr>
            <p:cNvPicPr>
              <a:picLocks noChangeAspect="1"/>
            </p:cNvPicPr>
            <p:nvPr/>
          </p:nvPicPr>
          <p:blipFill rotWithShape="1">
            <a:blip r:embed="rId12"/>
            <a:srcRect r="56128"/>
            <a:stretch/>
          </p:blipFill>
          <p:spPr>
            <a:xfrm>
              <a:off x="10767230" y="4270043"/>
              <a:ext cx="716398" cy="952542"/>
            </a:xfrm>
            <a:prstGeom prst="rect">
              <a:avLst/>
            </a:prstGeom>
          </p:spPr>
        </p:pic>
        <p:pic>
          <p:nvPicPr>
            <p:cNvPr id="107" name="Picture 106">
              <a:extLst>
                <a:ext uri="{FF2B5EF4-FFF2-40B4-BE49-F238E27FC236}">
                  <a16:creationId xmlns:a16="http://schemas.microsoft.com/office/drawing/2014/main" id="{6F551FA5-CED3-49C1-A5E9-8F444361A525}"/>
                </a:ext>
              </a:extLst>
            </p:cNvPr>
            <p:cNvPicPr>
              <a:picLocks noChangeAspect="1"/>
            </p:cNvPicPr>
            <p:nvPr/>
          </p:nvPicPr>
          <p:blipFill rotWithShape="1">
            <a:blip r:embed="rId12"/>
            <a:srcRect l="47307" t="34734" b="16030"/>
            <a:stretch/>
          </p:blipFill>
          <p:spPr>
            <a:xfrm>
              <a:off x="10695214" y="5282823"/>
              <a:ext cx="860430" cy="469000"/>
            </a:xfrm>
            <a:prstGeom prst="rect">
              <a:avLst/>
            </a:prstGeom>
          </p:spPr>
        </p:pic>
      </p:grpSp>
      <p:grpSp>
        <p:nvGrpSpPr>
          <p:cNvPr id="108" name="Group 107">
            <a:extLst>
              <a:ext uri="{FF2B5EF4-FFF2-40B4-BE49-F238E27FC236}">
                <a16:creationId xmlns:a16="http://schemas.microsoft.com/office/drawing/2014/main" id="{6F210315-F6BC-4DA2-8AE3-4D7C69705442}"/>
              </a:ext>
            </a:extLst>
          </p:cNvPr>
          <p:cNvGrpSpPr/>
          <p:nvPr/>
        </p:nvGrpSpPr>
        <p:grpSpPr>
          <a:xfrm>
            <a:off x="4373789" y="4637564"/>
            <a:ext cx="499166" cy="640202"/>
            <a:chOff x="10344945" y="2179929"/>
            <a:chExt cx="401613" cy="515089"/>
          </a:xfrm>
        </p:grpSpPr>
        <p:sp>
          <p:nvSpPr>
            <p:cNvPr id="109" name="Rectangle 108">
              <a:extLst>
                <a:ext uri="{FF2B5EF4-FFF2-40B4-BE49-F238E27FC236}">
                  <a16:creationId xmlns:a16="http://schemas.microsoft.com/office/drawing/2014/main" id="{549E97D0-8ED3-4D5D-9540-F5C7C8DC5426}"/>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110" name="Freeform 188">
              <a:extLst>
                <a:ext uri="{FF2B5EF4-FFF2-40B4-BE49-F238E27FC236}">
                  <a16:creationId xmlns:a16="http://schemas.microsoft.com/office/drawing/2014/main" id="{FCF63706-B4D4-4C40-853E-A3D4070A635C}"/>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cxnSp>
        <p:nvCxnSpPr>
          <p:cNvPr id="111" name="Connector: Elbow 110">
            <a:extLst>
              <a:ext uri="{FF2B5EF4-FFF2-40B4-BE49-F238E27FC236}">
                <a16:creationId xmlns:a16="http://schemas.microsoft.com/office/drawing/2014/main" id="{B7A5E3C5-4E6D-4F26-8EFD-A3F6C4C1A22C}"/>
              </a:ext>
            </a:extLst>
          </p:cNvPr>
          <p:cNvCxnSpPr>
            <a:cxnSpLocks/>
          </p:cNvCxnSpPr>
          <p:nvPr/>
        </p:nvCxnSpPr>
        <p:spPr>
          <a:xfrm rot="10800000" flipV="1">
            <a:off x="6199918" y="5563840"/>
            <a:ext cx="658403" cy="639209"/>
          </a:xfrm>
          <a:prstGeom prst="bentConnector3">
            <a:avLst>
              <a:gd name="adj1" fmla="val 50000"/>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5F8EDC98-2499-4B7F-AA8A-17B73EFDE2DB}"/>
              </a:ext>
            </a:extLst>
          </p:cNvPr>
          <p:cNvSpPr/>
          <p:nvPr/>
        </p:nvSpPr>
        <p:spPr>
          <a:xfrm>
            <a:off x="9069956" y="1725796"/>
            <a:ext cx="1125629"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Secure Enclaves</a:t>
            </a:r>
          </a:p>
        </p:txBody>
      </p:sp>
      <p:pic>
        <p:nvPicPr>
          <p:cNvPr id="114" name="Picture 8">
            <a:extLst>
              <a:ext uri="{FF2B5EF4-FFF2-40B4-BE49-F238E27FC236}">
                <a16:creationId xmlns:a16="http://schemas.microsoft.com/office/drawing/2014/main" id="{E8E9DBAF-3D0B-4466-8B82-0216E6B918F8}"/>
              </a:ext>
            </a:extLst>
          </p:cNvPr>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a:off x="1775114" y="2029043"/>
            <a:ext cx="930390" cy="271674"/>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137936B5-0AA5-4374-A746-44AE942097E4}"/>
              </a:ext>
            </a:extLst>
          </p:cNvPr>
          <p:cNvSpPr txBox="1"/>
          <p:nvPr/>
        </p:nvSpPr>
        <p:spPr>
          <a:xfrm>
            <a:off x="1626966" y="3187345"/>
            <a:ext cx="864339" cy="237757"/>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 DB</a:t>
            </a:r>
          </a:p>
        </p:txBody>
      </p:sp>
      <p:sp>
        <p:nvSpPr>
          <p:cNvPr id="116" name="Freeform: Shape 115">
            <a:extLst>
              <a:ext uri="{FF2B5EF4-FFF2-40B4-BE49-F238E27FC236}">
                <a16:creationId xmlns:a16="http://schemas.microsoft.com/office/drawing/2014/main" id="{3FD09716-B460-4570-B682-9E5532F3A764}"/>
              </a:ext>
            </a:extLst>
          </p:cNvPr>
          <p:cNvSpPr/>
          <p:nvPr/>
        </p:nvSpPr>
        <p:spPr bwMode="auto">
          <a:xfrm>
            <a:off x="1816572" y="2734687"/>
            <a:ext cx="488806" cy="452658"/>
          </a:xfrm>
          <a:custGeom>
            <a:avLst/>
            <a:gdLst>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9562 w 4761797"/>
              <a:gd name="connsiteY51" fmla="*/ 2394628 h 4409679"/>
              <a:gd name="connsiteX52" fmla="*/ 838613 w 4761797"/>
              <a:gd name="connsiteY52" fmla="*/ 2376216 h 4409679"/>
              <a:gd name="connsiteX53" fmla="*/ 896327 w 4761797"/>
              <a:gd name="connsiteY53" fmla="*/ 1985696 h 4409679"/>
              <a:gd name="connsiteX54" fmla="*/ 1344072 w 4761797"/>
              <a:gd name="connsiteY54" fmla="*/ 1199974 h 4409679"/>
              <a:gd name="connsiteX55" fmla="*/ 2491383 w 4761797"/>
              <a:gd name="connsiteY55" fmla="*/ 779042 h 4409679"/>
              <a:gd name="connsiteX56" fmla="*/ 3075538 w 4761797"/>
              <a:gd name="connsiteY56" fmla="*/ 926370 h 4409679"/>
              <a:gd name="connsiteX57" fmla="*/ 3095617 w 4761797"/>
              <a:gd name="connsiteY57" fmla="*/ 937273 h 4409679"/>
              <a:gd name="connsiteX58" fmla="*/ 3095221 w 4761797"/>
              <a:gd name="connsiteY58" fmla="*/ 937420 h 4409679"/>
              <a:gd name="connsiteX59" fmla="*/ 3098039 w 4761797"/>
              <a:gd name="connsiteY59" fmla="*/ 938588 h 4409679"/>
              <a:gd name="connsiteX60" fmla="*/ 3148954 w 4761797"/>
              <a:gd name="connsiteY60" fmla="*/ 966233 h 4409679"/>
              <a:gd name="connsiteX61" fmla="*/ 3164715 w 4761797"/>
              <a:gd name="connsiteY61" fmla="*/ 966233 h 4409679"/>
              <a:gd name="connsiteX62" fmla="*/ 3098039 w 4761797"/>
              <a:gd name="connsiteY62" fmla="*/ 938588 h 4409679"/>
              <a:gd name="connsiteX63" fmla="*/ 3095617 w 4761797"/>
              <a:gd name="connsiteY63" fmla="*/ 937273 h 4409679"/>
              <a:gd name="connsiteX64" fmla="*/ 3229162 w 4761797"/>
              <a:gd name="connsiteY64" fmla="*/ 887670 h 4409679"/>
              <a:gd name="connsiteX65" fmla="*/ 3617024 w 4761797"/>
              <a:gd name="connsiteY65" fmla="*/ 787593 h 4409679"/>
              <a:gd name="connsiteX66" fmla="*/ 4165395 w 4761797"/>
              <a:gd name="connsiteY66" fmla="*/ 700025 h 4409679"/>
              <a:gd name="connsiteX67" fmla="*/ 637239 w 4761797"/>
              <a:gd name="connsiteY67" fmla="*/ 0 h 4409679"/>
              <a:gd name="connsiteX68" fmla="*/ 712216 w 4761797"/>
              <a:gd name="connsiteY68" fmla="*/ 74965 h 4409679"/>
              <a:gd name="connsiteX69" fmla="*/ 1237002 w 4761797"/>
              <a:gd name="connsiteY69" fmla="*/ 599752 h 4409679"/>
              <a:gd name="connsiteX70" fmla="*/ 1311967 w 4761797"/>
              <a:gd name="connsiteY70" fmla="*/ 674728 h 4409679"/>
              <a:gd name="connsiteX71" fmla="*/ 1237002 w 4761797"/>
              <a:gd name="connsiteY71" fmla="*/ 712216 h 4409679"/>
              <a:gd name="connsiteX72" fmla="*/ 712216 w 4761797"/>
              <a:gd name="connsiteY72" fmla="*/ 1274479 h 4409679"/>
              <a:gd name="connsiteX73" fmla="*/ 637239 w 4761797"/>
              <a:gd name="connsiteY73" fmla="*/ 1311967 h 4409679"/>
              <a:gd name="connsiteX74" fmla="*/ 599751 w 4761797"/>
              <a:gd name="connsiteY74" fmla="*/ 1274479 h 4409679"/>
              <a:gd name="connsiteX75" fmla="*/ 37488 w 4761797"/>
              <a:gd name="connsiteY75" fmla="*/ 712216 h 4409679"/>
              <a:gd name="connsiteX76" fmla="*/ 0 w 4761797"/>
              <a:gd name="connsiteY76" fmla="*/ 674728 h 4409679"/>
              <a:gd name="connsiteX77" fmla="*/ 37488 w 4761797"/>
              <a:gd name="connsiteY77" fmla="*/ 599752 h 4409679"/>
              <a:gd name="connsiteX78" fmla="*/ 599751 w 4761797"/>
              <a:gd name="connsiteY78" fmla="*/ 74965 h 4409679"/>
              <a:gd name="connsiteX79" fmla="*/ 637239 w 4761797"/>
              <a:gd name="connsiteY7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8613 w 4761797"/>
              <a:gd name="connsiteY51" fmla="*/ 2376216 h 4409679"/>
              <a:gd name="connsiteX52" fmla="*/ 896327 w 4761797"/>
              <a:gd name="connsiteY52" fmla="*/ 1985696 h 4409679"/>
              <a:gd name="connsiteX53" fmla="*/ 1344072 w 4761797"/>
              <a:gd name="connsiteY53" fmla="*/ 1199974 h 4409679"/>
              <a:gd name="connsiteX54" fmla="*/ 2491383 w 4761797"/>
              <a:gd name="connsiteY54" fmla="*/ 779042 h 4409679"/>
              <a:gd name="connsiteX55" fmla="*/ 3075538 w 4761797"/>
              <a:gd name="connsiteY55" fmla="*/ 926370 h 4409679"/>
              <a:gd name="connsiteX56" fmla="*/ 3095617 w 4761797"/>
              <a:gd name="connsiteY56" fmla="*/ 937273 h 4409679"/>
              <a:gd name="connsiteX57" fmla="*/ 3095221 w 4761797"/>
              <a:gd name="connsiteY57" fmla="*/ 937420 h 4409679"/>
              <a:gd name="connsiteX58" fmla="*/ 3098039 w 4761797"/>
              <a:gd name="connsiteY58" fmla="*/ 938588 h 4409679"/>
              <a:gd name="connsiteX59" fmla="*/ 3148954 w 4761797"/>
              <a:gd name="connsiteY59" fmla="*/ 966233 h 4409679"/>
              <a:gd name="connsiteX60" fmla="*/ 3164715 w 4761797"/>
              <a:gd name="connsiteY60" fmla="*/ 966233 h 4409679"/>
              <a:gd name="connsiteX61" fmla="*/ 3098039 w 4761797"/>
              <a:gd name="connsiteY61" fmla="*/ 938588 h 4409679"/>
              <a:gd name="connsiteX62" fmla="*/ 3095617 w 4761797"/>
              <a:gd name="connsiteY62" fmla="*/ 937273 h 4409679"/>
              <a:gd name="connsiteX63" fmla="*/ 3229162 w 4761797"/>
              <a:gd name="connsiteY63" fmla="*/ 887670 h 4409679"/>
              <a:gd name="connsiteX64" fmla="*/ 3617024 w 4761797"/>
              <a:gd name="connsiteY64" fmla="*/ 787593 h 4409679"/>
              <a:gd name="connsiteX65" fmla="*/ 4165395 w 4761797"/>
              <a:gd name="connsiteY65" fmla="*/ 700025 h 4409679"/>
              <a:gd name="connsiteX66" fmla="*/ 637239 w 4761797"/>
              <a:gd name="connsiteY66" fmla="*/ 0 h 4409679"/>
              <a:gd name="connsiteX67" fmla="*/ 712216 w 4761797"/>
              <a:gd name="connsiteY67" fmla="*/ 74965 h 4409679"/>
              <a:gd name="connsiteX68" fmla="*/ 1237002 w 4761797"/>
              <a:gd name="connsiteY68" fmla="*/ 599752 h 4409679"/>
              <a:gd name="connsiteX69" fmla="*/ 1311967 w 4761797"/>
              <a:gd name="connsiteY69" fmla="*/ 674728 h 4409679"/>
              <a:gd name="connsiteX70" fmla="*/ 1237002 w 4761797"/>
              <a:gd name="connsiteY70" fmla="*/ 712216 h 4409679"/>
              <a:gd name="connsiteX71" fmla="*/ 712216 w 4761797"/>
              <a:gd name="connsiteY71" fmla="*/ 1274479 h 4409679"/>
              <a:gd name="connsiteX72" fmla="*/ 637239 w 4761797"/>
              <a:gd name="connsiteY72" fmla="*/ 1311967 h 4409679"/>
              <a:gd name="connsiteX73" fmla="*/ 599751 w 4761797"/>
              <a:gd name="connsiteY73" fmla="*/ 1274479 h 4409679"/>
              <a:gd name="connsiteX74" fmla="*/ 37488 w 4761797"/>
              <a:gd name="connsiteY74" fmla="*/ 712216 h 4409679"/>
              <a:gd name="connsiteX75" fmla="*/ 0 w 4761797"/>
              <a:gd name="connsiteY75" fmla="*/ 674728 h 4409679"/>
              <a:gd name="connsiteX76" fmla="*/ 37488 w 4761797"/>
              <a:gd name="connsiteY76" fmla="*/ 599752 h 4409679"/>
              <a:gd name="connsiteX77" fmla="*/ 599751 w 4761797"/>
              <a:gd name="connsiteY77" fmla="*/ 74965 h 4409679"/>
              <a:gd name="connsiteX78" fmla="*/ 637239 w 4761797"/>
              <a:gd name="connsiteY7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38613 w 4761797"/>
              <a:gd name="connsiteY50" fmla="*/ 2376216 h 4409679"/>
              <a:gd name="connsiteX51" fmla="*/ 896327 w 4761797"/>
              <a:gd name="connsiteY51" fmla="*/ 1985696 h 4409679"/>
              <a:gd name="connsiteX52" fmla="*/ 1344072 w 4761797"/>
              <a:gd name="connsiteY52" fmla="*/ 1199974 h 4409679"/>
              <a:gd name="connsiteX53" fmla="*/ 2491383 w 4761797"/>
              <a:gd name="connsiteY53" fmla="*/ 779042 h 4409679"/>
              <a:gd name="connsiteX54" fmla="*/ 3075538 w 4761797"/>
              <a:gd name="connsiteY54" fmla="*/ 926370 h 4409679"/>
              <a:gd name="connsiteX55" fmla="*/ 3095617 w 4761797"/>
              <a:gd name="connsiteY55" fmla="*/ 937273 h 4409679"/>
              <a:gd name="connsiteX56" fmla="*/ 3095221 w 4761797"/>
              <a:gd name="connsiteY56" fmla="*/ 937420 h 4409679"/>
              <a:gd name="connsiteX57" fmla="*/ 3098039 w 4761797"/>
              <a:gd name="connsiteY57" fmla="*/ 938588 h 4409679"/>
              <a:gd name="connsiteX58" fmla="*/ 3148954 w 4761797"/>
              <a:gd name="connsiteY58" fmla="*/ 966233 h 4409679"/>
              <a:gd name="connsiteX59" fmla="*/ 3164715 w 4761797"/>
              <a:gd name="connsiteY59" fmla="*/ 966233 h 4409679"/>
              <a:gd name="connsiteX60" fmla="*/ 3098039 w 4761797"/>
              <a:gd name="connsiteY60" fmla="*/ 938588 h 4409679"/>
              <a:gd name="connsiteX61" fmla="*/ 3095617 w 4761797"/>
              <a:gd name="connsiteY61" fmla="*/ 937273 h 4409679"/>
              <a:gd name="connsiteX62" fmla="*/ 3229162 w 4761797"/>
              <a:gd name="connsiteY62" fmla="*/ 887670 h 4409679"/>
              <a:gd name="connsiteX63" fmla="*/ 3617024 w 4761797"/>
              <a:gd name="connsiteY63" fmla="*/ 787593 h 4409679"/>
              <a:gd name="connsiteX64" fmla="*/ 4165395 w 4761797"/>
              <a:gd name="connsiteY64" fmla="*/ 700025 h 4409679"/>
              <a:gd name="connsiteX65" fmla="*/ 637239 w 4761797"/>
              <a:gd name="connsiteY65" fmla="*/ 0 h 4409679"/>
              <a:gd name="connsiteX66" fmla="*/ 712216 w 4761797"/>
              <a:gd name="connsiteY66" fmla="*/ 74965 h 4409679"/>
              <a:gd name="connsiteX67" fmla="*/ 1237002 w 4761797"/>
              <a:gd name="connsiteY67" fmla="*/ 599752 h 4409679"/>
              <a:gd name="connsiteX68" fmla="*/ 1311967 w 4761797"/>
              <a:gd name="connsiteY68" fmla="*/ 674728 h 4409679"/>
              <a:gd name="connsiteX69" fmla="*/ 1237002 w 4761797"/>
              <a:gd name="connsiteY69" fmla="*/ 712216 h 4409679"/>
              <a:gd name="connsiteX70" fmla="*/ 712216 w 4761797"/>
              <a:gd name="connsiteY70" fmla="*/ 1274479 h 4409679"/>
              <a:gd name="connsiteX71" fmla="*/ 637239 w 4761797"/>
              <a:gd name="connsiteY71" fmla="*/ 1311967 h 4409679"/>
              <a:gd name="connsiteX72" fmla="*/ 599751 w 4761797"/>
              <a:gd name="connsiteY72" fmla="*/ 1274479 h 4409679"/>
              <a:gd name="connsiteX73" fmla="*/ 37488 w 4761797"/>
              <a:gd name="connsiteY73" fmla="*/ 712216 h 4409679"/>
              <a:gd name="connsiteX74" fmla="*/ 0 w 4761797"/>
              <a:gd name="connsiteY74" fmla="*/ 674728 h 4409679"/>
              <a:gd name="connsiteX75" fmla="*/ 37488 w 4761797"/>
              <a:gd name="connsiteY75" fmla="*/ 599752 h 4409679"/>
              <a:gd name="connsiteX76" fmla="*/ 599751 w 4761797"/>
              <a:gd name="connsiteY76" fmla="*/ 74965 h 4409679"/>
              <a:gd name="connsiteX77" fmla="*/ 637239 w 4761797"/>
              <a:gd name="connsiteY7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96327 w 4761797"/>
              <a:gd name="connsiteY50" fmla="*/ 1985696 h 4409679"/>
              <a:gd name="connsiteX51" fmla="*/ 1344072 w 4761797"/>
              <a:gd name="connsiteY51" fmla="*/ 1199974 h 4409679"/>
              <a:gd name="connsiteX52" fmla="*/ 2491383 w 4761797"/>
              <a:gd name="connsiteY52" fmla="*/ 779042 h 4409679"/>
              <a:gd name="connsiteX53" fmla="*/ 3075538 w 4761797"/>
              <a:gd name="connsiteY53" fmla="*/ 926370 h 4409679"/>
              <a:gd name="connsiteX54" fmla="*/ 3095617 w 4761797"/>
              <a:gd name="connsiteY54" fmla="*/ 937273 h 4409679"/>
              <a:gd name="connsiteX55" fmla="*/ 3095221 w 4761797"/>
              <a:gd name="connsiteY55" fmla="*/ 937420 h 4409679"/>
              <a:gd name="connsiteX56" fmla="*/ 3098039 w 4761797"/>
              <a:gd name="connsiteY56" fmla="*/ 938588 h 4409679"/>
              <a:gd name="connsiteX57" fmla="*/ 3148954 w 4761797"/>
              <a:gd name="connsiteY57" fmla="*/ 966233 h 4409679"/>
              <a:gd name="connsiteX58" fmla="*/ 3164715 w 4761797"/>
              <a:gd name="connsiteY58" fmla="*/ 966233 h 4409679"/>
              <a:gd name="connsiteX59" fmla="*/ 3098039 w 4761797"/>
              <a:gd name="connsiteY59" fmla="*/ 938588 h 4409679"/>
              <a:gd name="connsiteX60" fmla="*/ 3095617 w 4761797"/>
              <a:gd name="connsiteY60" fmla="*/ 937273 h 4409679"/>
              <a:gd name="connsiteX61" fmla="*/ 3229162 w 4761797"/>
              <a:gd name="connsiteY61" fmla="*/ 887670 h 4409679"/>
              <a:gd name="connsiteX62" fmla="*/ 3617024 w 4761797"/>
              <a:gd name="connsiteY62" fmla="*/ 787593 h 4409679"/>
              <a:gd name="connsiteX63" fmla="*/ 4165395 w 4761797"/>
              <a:gd name="connsiteY63" fmla="*/ 700025 h 4409679"/>
              <a:gd name="connsiteX64" fmla="*/ 637239 w 4761797"/>
              <a:gd name="connsiteY64" fmla="*/ 0 h 4409679"/>
              <a:gd name="connsiteX65" fmla="*/ 712216 w 4761797"/>
              <a:gd name="connsiteY65" fmla="*/ 74965 h 4409679"/>
              <a:gd name="connsiteX66" fmla="*/ 1237002 w 4761797"/>
              <a:gd name="connsiteY66" fmla="*/ 599752 h 4409679"/>
              <a:gd name="connsiteX67" fmla="*/ 1311967 w 4761797"/>
              <a:gd name="connsiteY67" fmla="*/ 674728 h 4409679"/>
              <a:gd name="connsiteX68" fmla="*/ 1237002 w 4761797"/>
              <a:gd name="connsiteY68" fmla="*/ 712216 h 4409679"/>
              <a:gd name="connsiteX69" fmla="*/ 712216 w 4761797"/>
              <a:gd name="connsiteY69" fmla="*/ 1274479 h 4409679"/>
              <a:gd name="connsiteX70" fmla="*/ 637239 w 4761797"/>
              <a:gd name="connsiteY70" fmla="*/ 1311967 h 4409679"/>
              <a:gd name="connsiteX71" fmla="*/ 599751 w 4761797"/>
              <a:gd name="connsiteY71" fmla="*/ 1274479 h 4409679"/>
              <a:gd name="connsiteX72" fmla="*/ 37488 w 4761797"/>
              <a:gd name="connsiteY72" fmla="*/ 712216 h 4409679"/>
              <a:gd name="connsiteX73" fmla="*/ 0 w 4761797"/>
              <a:gd name="connsiteY73" fmla="*/ 674728 h 4409679"/>
              <a:gd name="connsiteX74" fmla="*/ 37488 w 4761797"/>
              <a:gd name="connsiteY74" fmla="*/ 599752 h 4409679"/>
              <a:gd name="connsiteX75" fmla="*/ 599751 w 4761797"/>
              <a:gd name="connsiteY75" fmla="*/ 74965 h 4409679"/>
              <a:gd name="connsiteX76" fmla="*/ 637239 w 4761797"/>
              <a:gd name="connsiteY7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164715 w 4761797"/>
              <a:gd name="connsiteY57" fmla="*/ 966233 h 4409679"/>
              <a:gd name="connsiteX58" fmla="*/ 3098039 w 4761797"/>
              <a:gd name="connsiteY58" fmla="*/ 938588 h 4409679"/>
              <a:gd name="connsiteX59" fmla="*/ 3095617 w 4761797"/>
              <a:gd name="connsiteY59" fmla="*/ 937273 h 4409679"/>
              <a:gd name="connsiteX60" fmla="*/ 3229162 w 4761797"/>
              <a:gd name="connsiteY60" fmla="*/ 887670 h 4409679"/>
              <a:gd name="connsiteX61" fmla="*/ 3617024 w 4761797"/>
              <a:gd name="connsiteY61" fmla="*/ 787593 h 4409679"/>
              <a:gd name="connsiteX62" fmla="*/ 4165395 w 4761797"/>
              <a:gd name="connsiteY62" fmla="*/ 700025 h 4409679"/>
              <a:gd name="connsiteX63" fmla="*/ 637239 w 4761797"/>
              <a:gd name="connsiteY63" fmla="*/ 0 h 4409679"/>
              <a:gd name="connsiteX64" fmla="*/ 712216 w 4761797"/>
              <a:gd name="connsiteY64" fmla="*/ 74965 h 4409679"/>
              <a:gd name="connsiteX65" fmla="*/ 1237002 w 4761797"/>
              <a:gd name="connsiteY65" fmla="*/ 599752 h 4409679"/>
              <a:gd name="connsiteX66" fmla="*/ 1311967 w 4761797"/>
              <a:gd name="connsiteY66" fmla="*/ 674728 h 4409679"/>
              <a:gd name="connsiteX67" fmla="*/ 1237002 w 4761797"/>
              <a:gd name="connsiteY67" fmla="*/ 712216 h 4409679"/>
              <a:gd name="connsiteX68" fmla="*/ 712216 w 4761797"/>
              <a:gd name="connsiteY68" fmla="*/ 1274479 h 4409679"/>
              <a:gd name="connsiteX69" fmla="*/ 637239 w 4761797"/>
              <a:gd name="connsiteY69" fmla="*/ 1311967 h 4409679"/>
              <a:gd name="connsiteX70" fmla="*/ 599751 w 4761797"/>
              <a:gd name="connsiteY70" fmla="*/ 1274479 h 4409679"/>
              <a:gd name="connsiteX71" fmla="*/ 37488 w 4761797"/>
              <a:gd name="connsiteY71" fmla="*/ 712216 h 4409679"/>
              <a:gd name="connsiteX72" fmla="*/ 0 w 4761797"/>
              <a:gd name="connsiteY72" fmla="*/ 674728 h 4409679"/>
              <a:gd name="connsiteX73" fmla="*/ 37488 w 4761797"/>
              <a:gd name="connsiteY73" fmla="*/ 599752 h 4409679"/>
              <a:gd name="connsiteX74" fmla="*/ 599751 w 4761797"/>
              <a:gd name="connsiteY74" fmla="*/ 74965 h 4409679"/>
              <a:gd name="connsiteX75" fmla="*/ 637239 w 4761797"/>
              <a:gd name="connsiteY75"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098039 w 4761797"/>
              <a:gd name="connsiteY57" fmla="*/ 938588 h 4409679"/>
              <a:gd name="connsiteX58" fmla="*/ 3095617 w 4761797"/>
              <a:gd name="connsiteY58" fmla="*/ 937273 h 4409679"/>
              <a:gd name="connsiteX59" fmla="*/ 3229162 w 4761797"/>
              <a:gd name="connsiteY59" fmla="*/ 887670 h 4409679"/>
              <a:gd name="connsiteX60" fmla="*/ 3617024 w 4761797"/>
              <a:gd name="connsiteY60" fmla="*/ 787593 h 4409679"/>
              <a:gd name="connsiteX61" fmla="*/ 4165395 w 4761797"/>
              <a:gd name="connsiteY61" fmla="*/ 700025 h 4409679"/>
              <a:gd name="connsiteX62" fmla="*/ 637239 w 4761797"/>
              <a:gd name="connsiteY62" fmla="*/ 0 h 4409679"/>
              <a:gd name="connsiteX63" fmla="*/ 712216 w 4761797"/>
              <a:gd name="connsiteY63" fmla="*/ 74965 h 4409679"/>
              <a:gd name="connsiteX64" fmla="*/ 1237002 w 4761797"/>
              <a:gd name="connsiteY64" fmla="*/ 599752 h 4409679"/>
              <a:gd name="connsiteX65" fmla="*/ 1311967 w 4761797"/>
              <a:gd name="connsiteY65" fmla="*/ 674728 h 4409679"/>
              <a:gd name="connsiteX66" fmla="*/ 1237002 w 4761797"/>
              <a:gd name="connsiteY66" fmla="*/ 712216 h 4409679"/>
              <a:gd name="connsiteX67" fmla="*/ 712216 w 4761797"/>
              <a:gd name="connsiteY67" fmla="*/ 1274479 h 4409679"/>
              <a:gd name="connsiteX68" fmla="*/ 637239 w 4761797"/>
              <a:gd name="connsiteY68" fmla="*/ 1311967 h 4409679"/>
              <a:gd name="connsiteX69" fmla="*/ 599751 w 4761797"/>
              <a:gd name="connsiteY69" fmla="*/ 1274479 h 4409679"/>
              <a:gd name="connsiteX70" fmla="*/ 37488 w 4761797"/>
              <a:gd name="connsiteY70" fmla="*/ 712216 h 4409679"/>
              <a:gd name="connsiteX71" fmla="*/ 0 w 4761797"/>
              <a:gd name="connsiteY71" fmla="*/ 674728 h 4409679"/>
              <a:gd name="connsiteX72" fmla="*/ 37488 w 4761797"/>
              <a:gd name="connsiteY72" fmla="*/ 599752 h 4409679"/>
              <a:gd name="connsiteX73" fmla="*/ 599751 w 4761797"/>
              <a:gd name="connsiteY73" fmla="*/ 74965 h 4409679"/>
              <a:gd name="connsiteX74" fmla="*/ 637239 w 4761797"/>
              <a:gd name="connsiteY74"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095617 w 4761797"/>
              <a:gd name="connsiteY57" fmla="*/ 937273 h 4409679"/>
              <a:gd name="connsiteX58" fmla="*/ 3229162 w 4761797"/>
              <a:gd name="connsiteY58" fmla="*/ 887670 h 4409679"/>
              <a:gd name="connsiteX59" fmla="*/ 3617024 w 4761797"/>
              <a:gd name="connsiteY59" fmla="*/ 787593 h 4409679"/>
              <a:gd name="connsiteX60" fmla="*/ 4165395 w 4761797"/>
              <a:gd name="connsiteY60" fmla="*/ 700025 h 4409679"/>
              <a:gd name="connsiteX61" fmla="*/ 637239 w 4761797"/>
              <a:gd name="connsiteY61" fmla="*/ 0 h 4409679"/>
              <a:gd name="connsiteX62" fmla="*/ 712216 w 4761797"/>
              <a:gd name="connsiteY62" fmla="*/ 74965 h 4409679"/>
              <a:gd name="connsiteX63" fmla="*/ 1237002 w 4761797"/>
              <a:gd name="connsiteY63" fmla="*/ 599752 h 4409679"/>
              <a:gd name="connsiteX64" fmla="*/ 1311967 w 4761797"/>
              <a:gd name="connsiteY64" fmla="*/ 674728 h 4409679"/>
              <a:gd name="connsiteX65" fmla="*/ 1237002 w 4761797"/>
              <a:gd name="connsiteY65" fmla="*/ 712216 h 4409679"/>
              <a:gd name="connsiteX66" fmla="*/ 712216 w 4761797"/>
              <a:gd name="connsiteY66" fmla="*/ 1274479 h 4409679"/>
              <a:gd name="connsiteX67" fmla="*/ 637239 w 4761797"/>
              <a:gd name="connsiteY67" fmla="*/ 1311967 h 4409679"/>
              <a:gd name="connsiteX68" fmla="*/ 599751 w 4761797"/>
              <a:gd name="connsiteY68" fmla="*/ 1274479 h 4409679"/>
              <a:gd name="connsiteX69" fmla="*/ 37488 w 4761797"/>
              <a:gd name="connsiteY69" fmla="*/ 712216 h 4409679"/>
              <a:gd name="connsiteX70" fmla="*/ 0 w 4761797"/>
              <a:gd name="connsiteY70" fmla="*/ 674728 h 4409679"/>
              <a:gd name="connsiteX71" fmla="*/ 37488 w 4761797"/>
              <a:gd name="connsiteY71" fmla="*/ 599752 h 4409679"/>
              <a:gd name="connsiteX72" fmla="*/ 599751 w 4761797"/>
              <a:gd name="connsiteY72" fmla="*/ 74965 h 4409679"/>
              <a:gd name="connsiteX73" fmla="*/ 637239 w 4761797"/>
              <a:gd name="connsiteY73"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229162 w 4761797"/>
              <a:gd name="connsiteY57" fmla="*/ 887670 h 4409679"/>
              <a:gd name="connsiteX58" fmla="*/ 3617024 w 4761797"/>
              <a:gd name="connsiteY58" fmla="*/ 787593 h 4409679"/>
              <a:gd name="connsiteX59" fmla="*/ 4165395 w 4761797"/>
              <a:gd name="connsiteY59" fmla="*/ 700025 h 4409679"/>
              <a:gd name="connsiteX60" fmla="*/ 637239 w 4761797"/>
              <a:gd name="connsiteY60" fmla="*/ 0 h 4409679"/>
              <a:gd name="connsiteX61" fmla="*/ 712216 w 4761797"/>
              <a:gd name="connsiteY61" fmla="*/ 74965 h 4409679"/>
              <a:gd name="connsiteX62" fmla="*/ 1237002 w 4761797"/>
              <a:gd name="connsiteY62" fmla="*/ 599752 h 4409679"/>
              <a:gd name="connsiteX63" fmla="*/ 1311967 w 4761797"/>
              <a:gd name="connsiteY63" fmla="*/ 674728 h 4409679"/>
              <a:gd name="connsiteX64" fmla="*/ 1237002 w 4761797"/>
              <a:gd name="connsiteY64" fmla="*/ 712216 h 4409679"/>
              <a:gd name="connsiteX65" fmla="*/ 712216 w 4761797"/>
              <a:gd name="connsiteY65" fmla="*/ 1274479 h 4409679"/>
              <a:gd name="connsiteX66" fmla="*/ 637239 w 4761797"/>
              <a:gd name="connsiteY66" fmla="*/ 1311967 h 4409679"/>
              <a:gd name="connsiteX67" fmla="*/ 599751 w 4761797"/>
              <a:gd name="connsiteY67" fmla="*/ 1274479 h 4409679"/>
              <a:gd name="connsiteX68" fmla="*/ 37488 w 4761797"/>
              <a:gd name="connsiteY68" fmla="*/ 712216 h 4409679"/>
              <a:gd name="connsiteX69" fmla="*/ 0 w 4761797"/>
              <a:gd name="connsiteY69" fmla="*/ 674728 h 4409679"/>
              <a:gd name="connsiteX70" fmla="*/ 37488 w 4761797"/>
              <a:gd name="connsiteY70" fmla="*/ 599752 h 4409679"/>
              <a:gd name="connsiteX71" fmla="*/ 599751 w 4761797"/>
              <a:gd name="connsiteY71" fmla="*/ 74965 h 4409679"/>
              <a:gd name="connsiteX72" fmla="*/ 637239 w 4761797"/>
              <a:gd name="connsiteY72"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229162 w 4761797"/>
              <a:gd name="connsiteY56" fmla="*/ 887670 h 4409679"/>
              <a:gd name="connsiteX57" fmla="*/ 3617024 w 4761797"/>
              <a:gd name="connsiteY57" fmla="*/ 787593 h 4409679"/>
              <a:gd name="connsiteX58" fmla="*/ 4165395 w 4761797"/>
              <a:gd name="connsiteY58" fmla="*/ 700025 h 4409679"/>
              <a:gd name="connsiteX59" fmla="*/ 637239 w 4761797"/>
              <a:gd name="connsiteY59" fmla="*/ 0 h 4409679"/>
              <a:gd name="connsiteX60" fmla="*/ 712216 w 4761797"/>
              <a:gd name="connsiteY60" fmla="*/ 74965 h 4409679"/>
              <a:gd name="connsiteX61" fmla="*/ 1237002 w 4761797"/>
              <a:gd name="connsiteY61" fmla="*/ 599752 h 4409679"/>
              <a:gd name="connsiteX62" fmla="*/ 1311967 w 4761797"/>
              <a:gd name="connsiteY62" fmla="*/ 674728 h 4409679"/>
              <a:gd name="connsiteX63" fmla="*/ 1237002 w 4761797"/>
              <a:gd name="connsiteY63" fmla="*/ 712216 h 4409679"/>
              <a:gd name="connsiteX64" fmla="*/ 712216 w 4761797"/>
              <a:gd name="connsiteY64" fmla="*/ 1274479 h 4409679"/>
              <a:gd name="connsiteX65" fmla="*/ 637239 w 4761797"/>
              <a:gd name="connsiteY65" fmla="*/ 1311967 h 4409679"/>
              <a:gd name="connsiteX66" fmla="*/ 599751 w 4761797"/>
              <a:gd name="connsiteY66" fmla="*/ 1274479 h 4409679"/>
              <a:gd name="connsiteX67" fmla="*/ 37488 w 4761797"/>
              <a:gd name="connsiteY67" fmla="*/ 712216 h 4409679"/>
              <a:gd name="connsiteX68" fmla="*/ 0 w 4761797"/>
              <a:gd name="connsiteY68" fmla="*/ 674728 h 4409679"/>
              <a:gd name="connsiteX69" fmla="*/ 37488 w 4761797"/>
              <a:gd name="connsiteY69" fmla="*/ 599752 h 4409679"/>
              <a:gd name="connsiteX70" fmla="*/ 599751 w 4761797"/>
              <a:gd name="connsiteY70" fmla="*/ 74965 h 4409679"/>
              <a:gd name="connsiteX71" fmla="*/ 637239 w 4761797"/>
              <a:gd name="connsiteY71"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466595 w 4761797"/>
              <a:gd name="connsiteY17" fmla="*/ 1193397 h 4409679"/>
              <a:gd name="connsiteX18" fmla="*/ 3582738 w 4761797"/>
              <a:gd name="connsiteY18" fmla="*/ 1312220 h 4409679"/>
              <a:gd name="connsiteX19" fmla="*/ 3881231 w 4761797"/>
              <a:gd name="connsiteY19" fmla="*/ 1761204 h 4409679"/>
              <a:gd name="connsiteX20" fmla="*/ 3806611 w 4761797"/>
              <a:gd name="connsiteY20" fmla="*/ 1873450 h 4409679"/>
              <a:gd name="connsiteX21" fmla="*/ 2649956 w 4761797"/>
              <a:gd name="connsiteY21" fmla="*/ 2734000 h 4409679"/>
              <a:gd name="connsiteX22" fmla="*/ 1344072 w 4761797"/>
              <a:gd name="connsiteY22" fmla="*/ 3370057 h 4409679"/>
              <a:gd name="connsiteX23" fmla="*/ 1232136 w 4761797"/>
              <a:gd name="connsiteY23" fmla="*/ 3407476 h 4409679"/>
              <a:gd name="connsiteX24" fmla="*/ 882338 w 4761797"/>
              <a:gd name="connsiteY24" fmla="*/ 2752706 h 4409679"/>
              <a:gd name="connsiteX25" fmla="*/ 856367 w 4761797"/>
              <a:gd name="connsiteY25" fmla="*/ 2610450 h 4409679"/>
              <a:gd name="connsiteX26" fmla="*/ 858908 w 4761797"/>
              <a:gd name="connsiteY26" fmla="*/ 2697843 h 4409679"/>
              <a:gd name="connsiteX27" fmla="*/ 374375 w 4761797"/>
              <a:gd name="connsiteY27" fmla="*/ 3596787 h 4409679"/>
              <a:gd name="connsiteX28" fmla="*/ 1417980 w 4761797"/>
              <a:gd name="connsiteY28" fmla="*/ 3559334 h 4409679"/>
              <a:gd name="connsiteX29" fmla="*/ 2759768 w 4761797"/>
              <a:gd name="connsiteY29" fmla="*/ 2922576 h 4409679"/>
              <a:gd name="connsiteX30" fmla="*/ 3952465 w 4761797"/>
              <a:gd name="connsiteY30" fmla="*/ 2023632 h 4409679"/>
              <a:gd name="connsiteX31" fmla="*/ 4138826 w 4761797"/>
              <a:gd name="connsiteY31" fmla="*/ 1798899 h 4409679"/>
              <a:gd name="connsiteX32" fmla="*/ 4474268 w 4761797"/>
              <a:gd name="connsiteY32" fmla="*/ 1087234 h 4409679"/>
              <a:gd name="connsiteX33" fmla="*/ 4138826 w 4761797"/>
              <a:gd name="connsiteY33" fmla="*/ 974873 h 4409679"/>
              <a:gd name="connsiteX34" fmla="*/ 4165395 w 4761797"/>
              <a:gd name="connsiteY34" fmla="*/ 700025 h 4409679"/>
              <a:gd name="connsiteX35" fmla="*/ 4311207 w 4761797"/>
              <a:gd name="connsiteY35" fmla="*/ 708003 h 4409679"/>
              <a:gd name="connsiteX36" fmla="*/ 4697899 w 4761797"/>
              <a:gd name="connsiteY36" fmla="*/ 937420 h 4409679"/>
              <a:gd name="connsiteX37" fmla="*/ 4362458 w 4761797"/>
              <a:gd name="connsiteY37" fmla="*/ 1986178 h 4409679"/>
              <a:gd name="connsiteX38" fmla="*/ 3989735 w 4761797"/>
              <a:gd name="connsiteY38" fmla="*/ 2360738 h 4409679"/>
              <a:gd name="connsiteX39" fmla="*/ 3989253 w 4761797"/>
              <a:gd name="connsiteY39" fmla="*/ 2361116 h 4409679"/>
              <a:gd name="connsiteX40" fmla="*/ 3943902 w 4761797"/>
              <a:gd name="connsiteY40" fmla="*/ 2721741 h 4409679"/>
              <a:gd name="connsiteX41" fmla="*/ 3841218 w 4761797"/>
              <a:gd name="connsiteY41" fmla="*/ 3064677 h 4409679"/>
              <a:gd name="connsiteX42" fmla="*/ 2318452 w 4761797"/>
              <a:gd name="connsiteY42" fmla="*/ 3936717 h 4409679"/>
              <a:gd name="connsiteX43" fmla="*/ 1721994 w 4761797"/>
              <a:gd name="connsiteY43" fmla="*/ 3781140 h 4409679"/>
              <a:gd name="connsiteX44" fmla="*/ 1716163 w 4761797"/>
              <a:gd name="connsiteY44" fmla="*/ 3784067 h 4409679"/>
              <a:gd name="connsiteX45" fmla="*/ 709817 w 4761797"/>
              <a:gd name="connsiteY45" fmla="*/ 4008800 h 4409679"/>
              <a:gd name="connsiteX46" fmla="*/ 113474 w 4761797"/>
              <a:gd name="connsiteY46" fmla="*/ 3746613 h 4409679"/>
              <a:gd name="connsiteX47" fmla="*/ 821638 w 4761797"/>
              <a:gd name="connsiteY47" fmla="*/ 2323284 h 4409679"/>
              <a:gd name="connsiteX48" fmla="*/ 896327 w 4761797"/>
              <a:gd name="connsiteY48" fmla="*/ 1985696 h 4409679"/>
              <a:gd name="connsiteX49" fmla="*/ 1344072 w 4761797"/>
              <a:gd name="connsiteY49" fmla="*/ 1199974 h 4409679"/>
              <a:gd name="connsiteX50" fmla="*/ 2491383 w 4761797"/>
              <a:gd name="connsiteY50" fmla="*/ 779042 h 4409679"/>
              <a:gd name="connsiteX51" fmla="*/ 3075538 w 4761797"/>
              <a:gd name="connsiteY51" fmla="*/ 926370 h 4409679"/>
              <a:gd name="connsiteX52" fmla="*/ 3095617 w 4761797"/>
              <a:gd name="connsiteY52" fmla="*/ 937273 h 4409679"/>
              <a:gd name="connsiteX53" fmla="*/ 3095221 w 4761797"/>
              <a:gd name="connsiteY53" fmla="*/ 937420 h 4409679"/>
              <a:gd name="connsiteX54" fmla="*/ 3098039 w 4761797"/>
              <a:gd name="connsiteY54" fmla="*/ 938588 h 4409679"/>
              <a:gd name="connsiteX55" fmla="*/ 3229162 w 4761797"/>
              <a:gd name="connsiteY55" fmla="*/ 887670 h 4409679"/>
              <a:gd name="connsiteX56" fmla="*/ 3617024 w 4761797"/>
              <a:gd name="connsiteY56" fmla="*/ 787593 h 4409679"/>
              <a:gd name="connsiteX57" fmla="*/ 4165395 w 4761797"/>
              <a:gd name="connsiteY57" fmla="*/ 700025 h 4409679"/>
              <a:gd name="connsiteX58" fmla="*/ 637239 w 4761797"/>
              <a:gd name="connsiteY58" fmla="*/ 0 h 4409679"/>
              <a:gd name="connsiteX59" fmla="*/ 712216 w 4761797"/>
              <a:gd name="connsiteY59" fmla="*/ 74965 h 4409679"/>
              <a:gd name="connsiteX60" fmla="*/ 1237002 w 4761797"/>
              <a:gd name="connsiteY60" fmla="*/ 599752 h 4409679"/>
              <a:gd name="connsiteX61" fmla="*/ 1311967 w 4761797"/>
              <a:gd name="connsiteY61" fmla="*/ 674728 h 4409679"/>
              <a:gd name="connsiteX62" fmla="*/ 1237002 w 4761797"/>
              <a:gd name="connsiteY62" fmla="*/ 712216 h 4409679"/>
              <a:gd name="connsiteX63" fmla="*/ 712216 w 4761797"/>
              <a:gd name="connsiteY63" fmla="*/ 1274479 h 4409679"/>
              <a:gd name="connsiteX64" fmla="*/ 637239 w 4761797"/>
              <a:gd name="connsiteY64" fmla="*/ 1311967 h 4409679"/>
              <a:gd name="connsiteX65" fmla="*/ 599751 w 4761797"/>
              <a:gd name="connsiteY65" fmla="*/ 1274479 h 4409679"/>
              <a:gd name="connsiteX66" fmla="*/ 37488 w 4761797"/>
              <a:gd name="connsiteY66" fmla="*/ 712216 h 4409679"/>
              <a:gd name="connsiteX67" fmla="*/ 0 w 4761797"/>
              <a:gd name="connsiteY67" fmla="*/ 674728 h 4409679"/>
              <a:gd name="connsiteX68" fmla="*/ 37488 w 4761797"/>
              <a:gd name="connsiteY68" fmla="*/ 599752 h 4409679"/>
              <a:gd name="connsiteX69" fmla="*/ 599751 w 4761797"/>
              <a:gd name="connsiteY69" fmla="*/ 74965 h 4409679"/>
              <a:gd name="connsiteX70" fmla="*/ 637239 w 4761797"/>
              <a:gd name="connsiteY70"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098039 w 4761797"/>
              <a:gd name="connsiteY53" fmla="*/ 938588 h 4409679"/>
              <a:gd name="connsiteX54" fmla="*/ 3229162 w 4761797"/>
              <a:gd name="connsiteY54" fmla="*/ 887670 h 4409679"/>
              <a:gd name="connsiteX55" fmla="*/ 3617024 w 4761797"/>
              <a:gd name="connsiteY55" fmla="*/ 787593 h 4409679"/>
              <a:gd name="connsiteX56" fmla="*/ 4165395 w 4761797"/>
              <a:gd name="connsiteY56" fmla="*/ 700025 h 4409679"/>
              <a:gd name="connsiteX57" fmla="*/ 637239 w 4761797"/>
              <a:gd name="connsiteY57" fmla="*/ 0 h 4409679"/>
              <a:gd name="connsiteX58" fmla="*/ 712216 w 4761797"/>
              <a:gd name="connsiteY58" fmla="*/ 74965 h 4409679"/>
              <a:gd name="connsiteX59" fmla="*/ 1237002 w 4761797"/>
              <a:gd name="connsiteY59" fmla="*/ 599752 h 4409679"/>
              <a:gd name="connsiteX60" fmla="*/ 1311967 w 4761797"/>
              <a:gd name="connsiteY60" fmla="*/ 674728 h 4409679"/>
              <a:gd name="connsiteX61" fmla="*/ 1237002 w 4761797"/>
              <a:gd name="connsiteY61" fmla="*/ 712216 h 4409679"/>
              <a:gd name="connsiteX62" fmla="*/ 712216 w 4761797"/>
              <a:gd name="connsiteY62" fmla="*/ 1274479 h 4409679"/>
              <a:gd name="connsiteX63" fmla="*/ 637239 w 4761797"/>
              <a:gd name="connsiteY63" fmla="*/ 1311967 h 4409679"/>
              <a:gd name="connsiteX64" fmla="*/ 599751 w 4761797"/>
              <a:gd name="connsiteY64" fmla="*/ 1274479 h 4409679"/>
              <a:gd name="connsiteX65" fmla="*/ 37488 w 4761797"/>
              <a:gd name="connsiteY65" fmla="*/ 712216 h 4409679"/>
              <a:gd name="connsiteX66" fmla="*/ 0 w 4761797"/>
              <a:gd name="connsiteY66" fmla="*/ 674728 h 4409679"/>
              <a:gd name="connsiteX67" fmla="*/ 37488 w 4761797"/>
              <a:gd name="connsiteY67" fmla="*/ 599752 h 4409679"/>
              <a:gd name="connsiteX68" fmla="*/ 599751 w 4761797"/>
              <a:gd name="connsiteY68" fmla="*/ 74965 h 4409679"/>
              <a:gd name="connsiteX69" fmla="*/ 637239 w 4761797"/>
              <a:gd name="connsiteY6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229162 w 4761797"/>
              <a:gd name="connsiteY53" fmla="*/ 887670 h 4409679"/>
              <a:gd name="connsiteX54" fmla="*/ 3617024 w 4761797"/>
              <a:gd name="connsiteY54" fmla="*/ 787593 h 4409679"/>
              <a:gd name="connsiteX55" fmla="*/ 4165395 w 4761797"/>
              <a:gd name="connsiteY55" fmla="*/ 700025 h 4409679"/>
              <a:gd name="connsiteX56" fmla="*/ 637239 w 4761797"/>
              <a:gd name="connsiteY56" fmla="*/ 0 h 4409679"/>
              <a:gd name="connsiteX57" fmla="*/ 712216 w 4761797"/>
              <a:gd name="connsiteY57" fmla="*/ 74965 h 4409679"/>
              <a:gd name="connsiteX58" fmla="*/ 1237002 w 4761797"/>
              <a:gd name="connsiteY58" fmla="*/ 599752 h 4409679"/>
              <a:gd name="connsiteX59" fmla="*/ 1311967 w 4761797"/>
              <a:gd name="connsiteY59" fmla="*/ 674728 h 4409679"/>
              <a:gd name="connsiteX60" fmla="*/ 1237002 w 4761797"/>
              <a:gd name="connsiteY60" fmla="*/ 712216 h 4409679"/>
              <a:gd name="connsiteX61" fmla="*/ 712216 w 4761797"/>
              <a:gd name="connsiteY61" fmla="*/ 1274479 h 4409679"/>
              <a:gd name="connsiteX62" fmla="*/ 637239 w 4761797"/>
              <a:gd name="connsiteY62" fmla="*/ 1311967 h 4409679"/>
              <a:gd name="connsiteX63" fmla="*/ 599751 w 4761797"/>
              <a:gd name="connsiteY63" fmla="*/ 1274479 h 4409679"/>
              <a:gd name="connsiteX64" fmla="*/ 37488 w 4761797"/>
              <a:gd name="connsiteY64" fmla="*/ 712216 h 4409679"/>
              <a:gd name="connsiteX65" fmla="*/ 0 w 4761797"/>
              <a:gd name="connsiteY65" fmla="*/ 674728 h 4409679"/>
              <a:gd name="connsiteX66" fmla="*/ 37488 w 4761797"/>
              <a:gd name="connsiteY66" fmla="*/ 599752 h 4409679"/>
              <a:gd name="connsiteX67" fmla="*/ 599751 w 4761797"/>
              <a:gd name="connsiteY67" fmla="*/ 74965 h 4409679"/>
              <a:gd name="connsiteX68" fmla="*/ 637239 w 4761797"/>
              <a:gd name="connsiteY6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229162 w 4761797"/>
              <a:gd name="connsiteY52" fmla="*/ 887670 h 4409679"/>
              <a:gd name="connsiteX53" fmla="*/ 3617024 w 4761797"/>
              <a:gd name="connsiteY53" fmla="*/ 787593 h 4409679"/>
              <a:gd name="connsiteX54" fmla="*/ 4165395 w 4761797"/>
              <a:gd name="connsiteY54" fmla="*/ 700025 h 4409679"/>
              <a:gd name="connsiteX55" fmla="*/ 637239 w 4761797"/>
              <a:gd name="connsiteY55" fmla="*/ 0 h 4409679"/>
              <a:gd name="connsiteX56" fmla="*/ 712216 w 4761797"/>
              <a:gd name="connsiteY56" fmla="*/ 74965 h 4409679"/>
              <a:gd name="connsiteX57" fmla="*/ 1237002 w 4761797"/>
              <a:gd name="connsiteY57" fmla="*/ 599752 h 4409679"/>
              <a:gd name="connsiteX58" fmla="*/ 1311967 w 4761797"/>
              <a:gd name="connsiteY58" fmla="*/ 674728 h 4409679"/>
              <a:gd name="connsiteX59" fmla="*/ 1237002 w 4761797"/>
              <a:gd name="connsiteY59" fmla="*/ 712216 h 4409679"/>
              <a:gd name="connsiteX60" fmla="*/ 712216 w 4761797"/>
              <a:gd name="connsiteY60" fmla="*/ 1274479 h 4409679"/>
              <a:gd name="connsiteX61" fmla="*/ 637239 w 4761797"/>
              <a:gd name="connsiteY61" fmla="*/ 1311967 h 4409679"/>
              <a:gd name="connsiteX62" fmla="*/ 599751 w 4761797"/>
              <a:gd name="connsiteY62" fmla="*/ 1274479 h 4409679"/>
              <a:gd name="connsiteX63" fmla="*/ 37488 w 4761797"/>
              <a:gd name="connsiteY63" fmla="*/ 712216 h 4409679"/>
              <a:gd name="connsiteX64" fmla="*/ 0 w 4761797"/>
              <a:gd name="connsiteY64" fmla="*/ 674728 h 4409679"/>
              <a:gd name="connsiteX65" fmla="*/ 37488 w 4761797"/>
              <a:gd name="connsiteY65" fmla="*/ 599752 h 4409679"/>
              <a:gd name="connsiteX66" fmla="*/ 599751 w 4761797"/>
              <a:gd name="connsiteY66" fmla="*/ 74965 h 4409679"/>
              <a:gd name="connsiteX67" fmla="*/ 637239 w 4761797"/>
              <a:gd name="connsiteY6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761797" h="4409679">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18" name="Group 117">
            <a:extLst>
              <a:ext uri="{FF2B5EF4-FFF2-40B4-BE49-F238E27FC236}">
                <a16:creationId xmlns:a16="http://schemas.microsoft.com/office/drawing/2014/main" id="{74956F2C-81A3-4741-9AEE-D9BF695FCA6E}"/>
              </a:ext>
            </a:extLst>
          </p:cNvPr>
          <p:cNvGrpSpPr/>
          <p:nvPr/>
        </p:nvGrpSpPr>
        <p:grpSpPr>
          <a:xfrm>
            <a:off x="7060742" y="3107334"/>
            <a:ext cx="374375" cy="480152"/>
            <a:chOff x="10344945" y="2179929"/>
            <a:chExt cx="401613" cy="515089"/>
          </a:xfrm>
        </p:grpSpPr>
        <p:sp>
          <p:nvSpPr>
            <p:cNvPr id="119" name="Rectangle 118">
              <a:extLst>
                <a:ext uri="{FF2B5EF4-FFF2-40B4-BE49-F238E27FC236}">
                  <a16:creationId xmlns:a16="http://schemas.microsoft.com/office/drawing/2014/main" id="{5A7CEE65-D856-4B2C-831D-40A33C91EA84}"/>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20" name="Freeform 188">
              <a:extLst>
                <a:ext uri="{FF2B5EF4-FFF2-40B4-BE49-F238E27FC236}">
                  <a16:creationId xmlns:a16="http://schemas.microsoft.com/office/drawing/2014/main" id="{5D490DF7-1888-4F3D-8C97-B3E947EF7A42}"/>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sp>
        <p:nvSpPr>
          <p:cNvPr id="121" name="Rectangle 120">
            <a:extLst>
              <a:ext uri="{FF2B5EF4-FFF2-40B4-BE49-F238E27FC236}">
                <a16:creationId xmlns:a16="http://schemas.microsoft.com/office/drawing/2014/main" id="{A362D38A-ABEB-4CEC-A02C-E74211C877D8}"/>
              </a:ext>
            </a:extLst>
          </p:cNvPr>
          <p:cNvSpPr/>
          <p:nvPr/>
        </p:nvSpPr>
        <p:spPr>
          <a:xfrm>
            <a:off x="6859438" y="2865825"/>
            <a:ext cx="1173719" cy="207749"/>
          </a:xfrm>
          <a:prstGeom prst="rect">
            <a:avLst/>
          </a:prstGeom>
        </p:spPr>
        <p:txBody>
          <a:bodyPr wrap="none">
            <a:spAutoFit/>
          </a:bodyPr>
          <a:lstStyle/>
          <a:p>
            <a:pPr algn="ctr" defTabSz="565676">
              <a:defRPr/>
            </a:pPr>
            <a:r>
              <a:rPr lang="en-US" sz="750" b="1" kern="0" dirty="0">
                <a:ln>
                  <a:solidFill>
                    <a:srgbClr val="FFFFFF">
                      <a:alpha val="0"/>
                    </a:srgbClr>
                  </a:solidFill>
                </a:ln>
                <a:solidFill>
                  <a:srgbClr val="0078D7"/>
                </a:solidFill>
                <a:latin typeface="Segoe UI" charset="0"/>
                <a:cs typeface="Segoe UI" charset="0"/>
              </a:rPr>
              <a:t>In-Memory Databases</a:t>
            </a:r>
          </a:p>
        </p:txBody>
      </p:sp>
      <p:pic>
        <p:nvPicPr>
          <p:cNvPr id="122" name="Graphic 121" descr="Processor">
            <a:extLst>
              <a:ext uri="{FF2B5EF4-FFF2-40B4-BE49-F238E27FC236}">
                <a16:creationId xmlns:a16="http://schemas.microsoft.com/office/drawing/2014/main" id="{8A014704-B3CF-403D-8E0F-EED69E2FC77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474363" y="3169777"/>
            <a:ext cx="457200" cy="457200"/>
          </a:xfrm>
          <a:prstGeom prst="rect">
            <a:avLst/>
          </a:prstGeom>
        </p:spPr>
      </p:pic>
      <p:pic>
        <p:nvPicPr>
          <p:cNvPr id="123" name="Google Shape;2221;p48">
            <a:extLst>
              <a:ext uri="{FF2B5EF4-FFF2-40B4-BE49-F238E27FC236}">
                <a16:creationId xmlns:a16="http://schemas.microsoft.com/office/drawing/2014/main" id="{DD898322-6DA7-438A-8B83-0C10B04AE863}"/>
              </a:ext>
            </a:extLst>
          </p:cNvPr>
          <p:cNvPicPr preferRelativeResize="0"/>
          <p:nvPr/>
        </p:nvPicPr>
        <p:blipFill rotWithShape="1">
          <a:blip r:embed="rId16">
            <a:alphaModFix/>
          </a:blip>
          <a:srcRect/>
          <a:stretch/>
        </p:blipFill>
        <p:spPr>
          <a:xfrm>
            <a:off x="11234177" y="5205387"/>
            <a:ext cx="349731" cy="373629"/>
          </a:xfrm>
          <a:prstGeom prst="rect">
            <a:avLst/>
          </a:prstGeom>
          <a:noFill/>
          <a:ln>
            <a:noFill/>
          </a:ln>
        </p:spPr>
      </p:pic>
      <p:sp>
        <p:nvSpPr>
          <p:cNvPr id="124" name="Rectangle 123">
            <a:extLst>
              <a:ext uri="{FF2B5EF4-FFF2-40B4-BE49-F238E27FC236}">
                <a16:creationId xmlns:a16="http://schemas.microsoft.com/office/drawing/2014/main" id="{E3072AAC-1441-41F8-AF6B-F74C991263B0}"/>
              </a:ext>
            </a:extLst>
          </p:cNvPr>
          <p:cNvSpPr/>
          <p:nvPr/>
        </p:nvSpPr>
        <p:spPr>
          <a:xfrm>
            <a:off x="1203269" y="4093731"/>
            <a:ext cx="1226618"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High Availability</a:t>
            </a:r>
          </a:p>
        </p:txBody>
      </p:sp>
      <p:sp>
        <p:nvSpPr>
          <p:cNvPr id="125" name="Title 2">
            <a:extLst>
              <a:ext uri="{FF2B5EF4-FFF2-40B4-BE49-F238E27FC236}">
                <a16:creationId xmlns:a16="http://schemas.microsoft.com/office/drawing/2014/main" id="{4732DD23-AA4F-434C-B5BF-D450CFE6BF91}"/>
              </a:ext>
            </a:extLst>
          </p:cNvPr>
          <p:cNvSpPr>
            <a:spLocks noGrp="1"/>
          </p:cNvSpPr>
          <p:nvPr>
            <p:ph type="title"/>
          </p:nvPr>
        </p:nvSpPr>
        <p:spPr>
          <a:xfrm>
            <a:off x="337847" y="138758"/>
            <a:ext cx="3785526" cy="553998"/>
          </a:xfrm>
        </p:spPr>
        <p:txBody>
          <a:bodyPr/>
          <a:lstStyle/>
          <a:p>
            <a:r>
              <a:rPr lang="en-US" dirty="0">
                <a:solidFill>
                  <a:schemeClr val="accent1"/>
                </a:solidFill>
              </a:rPr>
              <a:t>SQL Server 2019</a:t>
            </a:r>
            <a:endParaRPr lang="en-US" dirty="0"/>
          </a:p>
        </p:txBody>
      </p:sp>
      <p:cxnSp>
        <p:nvCxnSpPr>
          <p:cNvPr id="128" name="Straight Arrow Connector 127">
            <a:extLst>
              <a:ext uri="{FF2B5EF4-FFF2-40B4-BE49-F238E27FC236}">
                <a16:creationId xmlns:a16="http://schemas.microsoft.com/office/drawing/2014/main" id="{826A800F-D7AE-4163-AC71-81900F6ECBCE}"/>
              </a:ext>
            </a:extLst>
          </p:cNvPr>
          <p:cNvCxnSpPr>
            <a:cxnSpLocks/>
          </p:cNvCxnSpPr>
          <p:nvPr/>
        </p:nvCxnSpPr>
        <p:spPr>
          <a:xfrm>
            <a:off x="1035589" y="5172787"/>
            <a:ext cx="1247209" cy="15145"/>
          </a:xfrm>
          <a:prstGeom prst="straightConnector1">
            <a:avLst/>
          </a:prstGeom>
          <a:noFill/>
          <a:ln w="12700" cap="flat" cmpd="sng" algn="ctr">
            <a:solidFill>
              <a:srgbClr val="0078D7"/>
            </a:solidFill>
            <a:prstDash val="sysDash"/>
            <a:tailEnd type="triangle"/>
          </a:ln>
          <a:effectLst/>
        </p:spPr>
      </p:cxnSp>
      <p:cxnSp>
        <p:nvCxnSpPr>
          <p:cNvPr id="129" name="Connector: Elbow 119">
            <a:extLst>
              <a:ext uri="{FF2B5EF4-FFF2-40B4-BE49-F238E27FC236}">
                <a16:creationId xmlns:a16="http://schemas.microsoft.com/office/drawing/2014/main" id="{843DF167-5E25-489C-BA42-0A4B30FDAEDD}"/>
              </a:ext>
            </a:extLst>
          </p:cNvPr>
          <p:cNvCxnSpPr>
            <a:cxnSpLocks/>
          </p:cNvCxnSpPr>
          <p:nvPr/>
        </p:nvCxnSpPr>
        <p:spPr>
          <a:xfrm>
            <a:off x="1022334" y="5315070"/>
            <a:ext cx="1247973" cy="630985"/>
          </a:xfrm>
          <a:prstGeom prst="bentConnector3">
            <a:avLst>
              <a:gd name="adj1" fmla="val 50000"/>
            </a:avLst>
          </a:prstGeom>
          <a:noFill/>
          <a:ln w="12700" cap="flat" cmpd="sng" algn="ctr">
            <a:solidFill>
              <a:srgbClr val="0078D7"/>
            </a:solidFill>
            <a:prstDash val="sysDash"/>
            <a:tailEnd type="triangle"/>
          </a:ln>
          <a:effectLst/>
        </p:spPr>
      </p:cxnSp>
      <p:grpSp>
        <p:nvGrpSpPr>
          <p:cNvPr id="130" name="Group 129">
            <a:extLst>
              <a:ext uri="{FF2B5EF4-FFF2-40B4-BE49-F238E27FC236}">
                <a16:creationId xmlns:a16="http://schemas.microsoft.com/office/drawing/2014/main" id="{5D5258DB-3472-41D7-B4F2-CB7076C696FB}"/>
              </a:ext>
            </a:extLst>
          </p:cNvPr>
          <p:cNvGrpSpPr/>
          <p:nvPr/>
        </p:nvGrpSpPr>
        <p:grpSpPr>
          <a:xfrm>
            <a:off x="647959" y="5031472"/>
            <a:ext cx="374375" cy="480152"/>
            <a:chOff x="10344945" y="2179929"/>
            <a:chExt cx="401613" cy="515089"/>
          </a:xfrm>
        </p:grpSpPr>
        <p:sp>
          <p:nvSpPr>
            <p:cNvPr id="131" name="Rectangle 130">
              <a:extLst>
                <a:ext uri="{FF2B5EF4-FFF2-40B4-BE49-F238E27FC236}">
                  <a16:creationId xmlns:a16="http://schemas.microsoft.com/office/drawing/2014/main" id="{B82AA848-C853-4E63-8F35-5781187F97ED}"/>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2" name="Freeform 188">
              <a:extLst>
                <a:ext uri="{FF2B5EF4-FFF2-40B4-BE49-F238E27FC236}">
                  <a16:creationId xmlns:a16="http://schemas.microsoft.com/office/drawing/2014/main" id="{9DEB1AFA-5937-4D98-A5B3-FF570646B39D}"/>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133" name="Group 132">
            <a:extLst>
              <a:ext uri="{FF2B5EF4-FFF2-40B4-BE49-F238E27FC236}">
                <a16:creationId xmlns:a16="http://schemas.microsoft.com/office/drawing/2014/main" id="{A23EAB92-ECF5-4574-9F06-8935AAC272D7}"/>
              </a:ext>
            </a:extLst>
          </p:cNvPr>
          <p:cNvGrpSpPr/>
          <p:nvPr/>
        </p:nvGrpSpPr>
        <p:grpSpPr>
          <a:xfrm>
            <a:off x="2451256" y="5643369"/>
            <a:ext cx="374375" cy="480152"/>
            <a:chOff x="10344945" y="2179929"/>
            <a:chExt cx="401613" cy="515089"/>
          </a:xfrm>
        </p:grpSpPr>
        <p:sp>
          <p:nvSpPr>
            <p:cNvPr id="134" name="Rectangle 133">
              <a:extLst>
                <a:ext uri="{FF2B5EF4-FFF2-40B4-BE49-F238E27FC236}">
                  <a16:creationId xmlns:a16="http://schemas.microsoft.com/office/drawing/2014/main" id="{9C146399-2162-4927-9FC4-7F590696B994}"/>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5" name="Freeform 188">
              <a:extLst>
                <a:ext uri="{FF2B5EF4-FFF2-40B4-BE49-F238E27FC236}">
                  <a16:creationId xmlns:a16="http://schemas.microsoft.com/office/drawing/2014/main" id="{8E868D5E-61AE-4C8C-BA24-12347A32F7C5}"/>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136" name="Group 135">
            <a:extLst>
              <a:ext uri="{FF2B5EF4-FFF2-40B4-BE49-F238E27FC236}">
                <a16:creationId xmlns:a16="http://schemas.microsoft.com/office/drawing/2014/main" id="{1641A57A-B8BB-4333-9BBC-7EDC653D3968}"/>
              </a:ext>
            </a:extLst>
          </p:cNvPr>
          <p:cNvGrpSpPr/>
          <p:nvPr/>
        </p:nvGrpSpPr>
        <p:grpSpPr>
          <a:xfrm>
            <a:off x="2451256" y="4940283"/>
            <a:ext cx="374375" cy="480152"/>
            <a:chOff x="10344945" y="2179929"/>
            <a:chExt cx="401613" cy="515089"/>
          </a:xfrm>
        </p:grpSpPr>
        <p:sp>
          <p:nvSpPr>
            <p:cNvPr id="137" name="Rectangle 136">
              <a:extLst>
                <a:ext uri="{FF2B5EF4-FFF2-40B4-BE49-F238E27FC236}">
                  <a16:creationId xmlns:a16="http://schemas.microsoft.com/office/drawing/2014/main" id="{A262354D-C230-4187-9507-631B883D3997}"/>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8" name="Freeform 188">
              <a:extLst>
                <a:ext uri="{FF2B5EF4-FFF2-40B4-BE49-F238E27FC236}">
                  <a16:creationId xmlns:a16="http://schemas.microsoft.com/office/drawing/2014/main" id="{B7FB4757-8B11-44A9-9726-EAB14B493FB6}"/>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pic>
        <p:nvPicPr>
          <p:cNvPr id="139" name="Picture 138">
            <a:extLst>
              <a:ext uri="{FF2B5EF4-FFF2-40B4-BE49-F238E27FC236}">
                <a16:creationId xmlns:a16="http://schemas.microsoft.com/office/drawing/2014/main" id="{828DFE0E-8ADC-4DC5-BD8F-B853043170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8209" y="4448602"/>
            <a:ext cx="571875" cy="424535"/>
          </a:xfrm>
          <a:prstGeom prst="rect">
            <a:avLst/>
          </a:prstGeom>
        </p:spPr>
      </p:pic>
      <p:pic>
        <p:nvPicPr>
          <p:cNvPr id="140" name="Google Shape;2221;p48">
            <a:extLst>
              <a:ext uri="{FF2B5EF4-FFF2-40B4-BE49-F238E27FC236}">
                <a16:creationId xmlns:a16="http://schemas.microsoft.com/office/drawing/2014/main" id="{24C9597A-6F81-4445-BF26-0F57123CA40C}"/>
              </a:ext>
            </a:extLst>
          </p:cNvPr>
          <p:cNvPicPr preferRelativeResize="0"/>
          <p:nvPr/>
        </p:nvPicPr>
        <p:blipFill rotWithShape="1">
          <a:blip r:embed="rId16">
            <a:alphaModFix/>
          </a:blip>
          <a:srcRect/>
          <a:stretch/>
        </p:blipFill>
        <p:spPr>
          <a:xfrm>
            <a:off x="1936444" y="4489134"/>
            <a:ext cx="349731" cy="373629"/>
          </a:xfrm>
          <a:prstGeom prst="rect">
            <a:avLst/>
          </a:prstGeom>
          <a:noFill/>
          <a:ln>
            <a:noFill/>
          </a:ln>
        </p:spPr>
      </p:pic>
      <p:pic>
        <p:nvPicPr>
          <p:cNvPr id="141" name="Picture 140">
            <a:extLst>
              <a:ext uri="{FF2B5EF4-FFF2-40B4-BE49-F238E27FC236}">
                <a16:creationId xmlns:a16="http://schemas.microsoft.com/office/drawing/2014/main" id="{1ECFA805-0CE4-4B7C-9EEC-ED09E3170740}"/>
              </a:ext>
            </a:extLst>
          </p:cNvPr>
          <p:cNvPicPr>
            <a:picLocks noChangeAspect="1"/>
          </p:cNvPicPr>
          <p:nvPr/>
        </p:nvPicPr>
        <p:blipFill>
          <a:blip r:embed="rId17">
            <a:duotone>
              <a:schemeClr val="accent1">
                <a:shade val="45000"/>
                <a:satMod val="135000"/>
              </a:schemeClr>
              <a:prstClr val="white"/>
            </a:duotone>
          </a:blip>
          <a:stretch>
            <a:fillRect/>
          </a:stretch>
        </p:blipFill>
        <p:spPr>
          <a:xfrm>
            <a:off x="561858" y="5960529"/>
            <a:ext cx="646209" cy="434021"/>
          </a:xfrm>
          <a:prstGeom prst="rect">
            <a:avLst/>
          </a:prstGeom>
          <a:solidFill>
            <a:schemeClr val="bg1"/>
          </a:solidFill>
          <a:ln w="0">
            <a:noFill/>
          </a:ln>
        </p:spPr>
      </p:pic>
      <p:sp>
        <p:nvSpPr>
          <p:cNvPr id="142" name="TextBox 111">
            <a:extLst>
              <a:ext uri="{FF2B5EF4-FFF2-40B4-BE49-F238E27FC236}">
                <a16:creationId xmlns:a16="http://schemas.microsoft.com/office/drawing/2014/main" id="{A31AEE7B-D086-4513-876E-86D89F72149F}"/>
              </a:ext>
            </a:extLst>
          </p:cNvPr>
          <p:cNvSpPr txBox="1"/>
          <p:nvPr/>
        </p:nvSpPr>
        <p:spPr>
          <a:xfrm>
            <a:off x="8788538" y="5792283"/>
            <a:ext cx="96043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112"/>
            <a:r>
              <a:rPr lang="en-US" dirty="0">
                <a:solidFill>
                  <a:srgbClr val="0078D4"/>
                </a:solidFill>
                <a:latin typeface="Segoe UI Semibold"/>
              </a:rPr>
              <a:t>Arm64</a:t>
            </a:r>
          </a:p>
        </p:txBody>
      </p:sp>
      <p:pic>
        <p:nvPicPr>
          <p:cNvPr id="1026" name="Picture 2" descr="Image result for .net">
            <a:extLst>
              <a:ext uri="{FF2B5EF4-FFF2-40B4-BE49-F238E27FC236}">
                <a16:creationId xmlns:a16="http://schemas.microsoft.com/office/drawing/2014/main" id="{5DE54FAF-B93C-4D3D-B2CE-C38D0DB87B1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65787" y="6294106"/>
            <a:ext cx="794031" cy="423483"/>
          </a:xfrm>
          <a:prstGeom prst="rect">
            <a:avLst/>
          </a:prstGeom>
          <a:noFill/>
          <a:extLst>
            <a:ext uri="{909E8E84-426E-40DD-AFC4-6F175D3DCCD1}">
              <a14:hiddenFill xmlns:a14="http://schemas.microsoft.com/office/drawing/2010/main">
                <a:solidFill>
                  <a:srgbClr val="FFFFFF"/>
                </a:solidFill>
              </a14:hiddenFill>
            </a:ext>
          </a:extLst>
        </p:spPr>
      </p:pic>
      <p:sp>
        <p:nvSpPr>
          <p:cNvPr id="143" name="Rectangle 142">
            <a:extLst>
              <a:ext uri="{FF2B5EF4-FFF2-40B4-BE49-F238E27FC236}">
                <a16:creationId xmlns:a16="http://schemas.microsoft.com/office/drawing/2014/main" id="{E0490154-49DA-4125-A268-ADCB7E40B579}"/>
              </a:ext>
            </a:extLst>
          </p:cNvPr>
          <p:cNvSpPr/>
          <p:nvPr/>
        </p:nvSpPr>
        <p:spPr>
          <a:xfrm>
            <a:off x="991264" y="6327110"/>
            <a:ext cx="1593706" cy="207749"/>
          </a:xfrm>
          <a:prstGeom prst="rect">
            <a:avLst/>
          </a:prstGeom>
        </p:spPr>
        <p:txBody>
          <a:bodyPr wrap="none">
            <a:spAutoFit/>
          </a:bodyPr>
          <a:lstStyle/>
          <a:p>
            <a:pPr algn="ctr" defTabSz="565676">
              <a:defRPr/>
            </a:pPr>
            <a:r>
              <a:rPr lang="en-US" sz="750" b="1" kern="0" dirty="0">
                <a:ln>
                  <a:solidFill>
                    <a:srgbClr val="FFFFFF">
                      <a:alpha val="0"/>
                    </a:srgbClr>
                  </a:solidFill>
                </a:ln>
                <a:solidFill>
                  <a:srgbClr val="0078D7"/>
                </a:solidFill>
                <a:latin typeface="Segoe UI" charset="0"/>
                <a:cs typeface="Segoe UI" charset="0"/>
              </a:rPr>
              <a:t>Accelerated Database Recovery</a:t>
            </a:r>
          </a:p>
        </p:txBody>
      </p:sp>
      <p:pic>
        <p:nvPicPr>
          <p:cNvPr id="3" name="Graphic 2" descr="Checklist">
            <a:extLst>
              <a:ext uri="{FF2B5EF4-FFF2-40B4-BE49-F238E27FC236}">
                <a16:creationId xmlns:a16="http://schemas.microsoft.com/office/drawing/2014/main" id="{D1A4CB2F-9DC6-4128-AE22-14A0AC7EC44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930061" y="2371837"/>
            <a:ext cx="677386" cy="677386"/>
          </a:xfrm>
          <a:prstGeom prst="rect">
            <a:avLst/>
          </a:prstGeom>
        </p:spPr>
      </p:pic>
      <p:sp>
        <p:nvSpPr>
          <p:cNvPr id="144" name="Rectangle 143">
            <a:extLst>
              <a:ext uri="{FF2B5EF4-FFF2-40B4-BE49-F238E27FC236}">
                <a16:creationId xmlns:a16="http://schemas.microsoft.com/office/drawing/2014/main" id="{E47CA902-175B-4D89-A0A4-B09AA1C8826C}"/>
              </a:ext>
            </a:extLst>
          </p:cNvPr>
          <p:cNvSpPr/>
          <p:nvPr/>
        </p:nvSpPr>
        <p:spPr>
          <a:xfrm>
            <a:off x="8567209" y="3080244"/>
            <a:ext cx="1295547"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Data Classification</a:t>
            </a:r>
          </a:p>
        </p:txBody>
      </p:sp>
    </p:spTree>
    <p:extLst>
      <p:ext uri="{BB962C8B-B14F-4D97-AF65-F5344CB8AC3E}">
        <p14:creationId xmlns:p14="http://schemas.microsoft.com/office/powerpoint/2010/main" val="31914769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2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3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3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3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3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4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2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2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4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7"/>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9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9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1"/>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0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0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08"/>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11"/>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02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32"/>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36"/>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38"/>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2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42"/>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48" grpId="0" animBg="1"/>
      <p:bldP spid="50" grpId="0"/>
      <p:bldP spid="58" grpId="0"/>
      <p:bldP spid="67" grpId="0" animBg="1"/>
      <p:bldP spid="68" grpId="0"/>
      <p:bldP spid="101" grpId="0"/>
      <p:bldP spid="112" grpId="0"/>
      <p:bldP spid="115" grpId="0"/>
      <p:bldP spid="116" grpId="0" animBg="1"/>
      <p:bldP spid="121" grpId="0"/>
      <p:bldP spid="124" grpId="0"/>
      <p:bldP spid="142" grpId="0"/>
      <p:bldP spid="143" grpId="0"/>
      <p:bldP spid="14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0718FE6-848F-4911-835B-B785770CDD03}"/>
              </a:ext>
            </a:extLst>
          </p:cNvPr>
          <p:cNvSpPr/>
          <p:nvPr/>
        </p:nvSpPr>
        <p:spPr>
          <a:xfrm>
            <a:off x="4924300" y="272880"/>
            <a:ext cx="7004089" cy="645743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56" name="Rectangle 55" hidden="1">
            <a:extLst>
              <a:ext uri="{FF2B5EF4-FFF2-40B4-BE49-F238E27FC236}">
                <a16:creationId xmlns:a16="http://schemas.microsoft.com/office/drawing/2014/main" id="{19CC742D-016B-475E-96FF-EBBCA5A0633D}"/>
              </a:ext>
            </a:extLst>
          </p:cNvPr>
          <p:cNvSpPr/>
          <p:nvPr/>
        </p:nvSpPr>
        <p:spPr>
          <a:xfrm>
            <a:off x="5150498" y="316866"/>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17" name="Title 16"/>
          <p:cNvSpPr>
            <a:spLocks noGrp="1"/>
          </p:cNvSpPr>
          <p:nvPr>
            <p:ph type="title"/>
          </p:nvPr>
        </p:nvSpPr>
        <p:spPr>
          <a:xfrm>
            <a:off x="493307" y="185299"/>
            <a:ext cx="3899051" cy="2339102"/>
          </a:xfrm>
        </p:spPr>
        <p:txBody>
          <a:bodyPr/>
          <a:lstStyle/>
          <a:p>
            <a:r>
              <a:rPr lang="en-US" sz="2800" dirty="0"/>
              <a:t>Intelligent Performance with SQL Server</a:t>
            </a:r>
            <a:br>
              <a:rPr lang="en-US" sz="2800" dirty="0"/>
            </a:br>
            <a:r>
              <a:rPr lang="en-US" sz="2400" dirty="0">
                <a:solidFill>
                  <a:schemeClr val="accent1"/>
                </a:solidFill>
              </a:rPr>
              <a:t>The intelligent database</a:t>
            </a:r>
            <a:br>
              <a:rPr lang="en-US" sz="2400" dirty="0">
                <a:solidFill>
                  <a:schemeClr val="accent1"/>
                </a:solidFill>
              </a:rPr>
            </a:br>
            <a:br>
              <a:rPr lang="en-US" sz="2400" dirty="0">
                <a:solidFill>
                  <a:schemeClr val="accent1"/>
                </a:solidFill>
              </a:rPr>
            </a:br>
            <a:r>
              <a:rPr lang="en-US" sz="2400" b="0" dirty="0">
                <a:solidFill>
                  <a:schemeClr val="accent1"/>
                </a:solidFill>
              </a:rPr>
              <a:t>Gain performance without changing the application</a:t>
            </a:r>
            <a:endParaRPr lang="en-US" b="0" dirty="0">
              <a:solidFill>
                <a:schemeClr val="accent1"/>
              </a:solidFill>
            </a:endParaRPr>
          </a:p>
        </p:txBody>
      </p:sp>
      <p:sp>
        <p:nvSpPr>
          <p:cNvPr id="6" name="Text Placeholder 5"/>
          <p:cNvSpPr>
            <a:spLocks noGrp="1"/>
          </p:cNvSpPr>
          <p:nvPr>
            <p:ph type="body" sz="quarter" idx="10"/>
          </p:nvPr>
        </p:nvSpPr>
        <p:spPr>
          <a:xfrm>
            <a:off x="435066" y="2793182"/>
            <a:ext cx="4246880" cy="3653308"/>
          </a:xfrm>
        </p:spPr>
        <p:txBody>
          <a:bodyPr/>
          <a:lstStyle/>
          <a:p>
            <a:r>
              <a:rPr lang="en-US" sz="1800" b="1" dirty="0">
                <a:latin typeface="Segoe UI" panose="020B0502040204020203" pitchFamily="34" charset="0"/>
                <a:cs typeface="Segoe UI" panose="020B0502040204020203" pitchFamily="34" charset="0"/>
              </a:rPr>
              <a:t>Intelligent Query Processing</a:t>
            </a:r>
          </a:p>
          <a:p>
            <a:r>
              <a:rPr lang="en-US" sz="1800" dirty="0">
                <a:latin typeface="Segoe UI" panose="020B0502040204020203" pitchFamily="34" charset="0"/>
                <a:cs typeface="Segoe UI" panose="020B0502040204020203" pitchFamily="34" charset="0"/>
              </a:rPr>
              <a:t>Performance insights anytime and anywhere with </a:t>
            </a:r>
            <a:r>
              <a:rPr lang="en-US" sz="1800" b="1" dirty="0">
                <a:latin typeface="Segoe UI" panose="020B0502040204020203" pitchFamily="34" charset="0"/>
                <a:cs typeface="Segoe UI" panose="020B0502040204020203" pitchFamily="34" charset="0"/>
              </a:rPr>
              <a:t>Lightweight Query Profiling</a:t>
            </a:r>
          </a:p>
          <a:p>
            <a:r>
              <a:rPr lang="en-US" sz="1800" b="1" dirty="0">
                <a:latin typeface="Segoe UI" panose="020B0502040204020203" pitchFamily="34" charset="0"/>
                <a:cs typeface="Segoe UI" panose="020B0502040204020203" pitchFamily="34" charset="0"/>
              </a:rPr>
              <a:t>Sequential Key Insert Performance</a:t>
            </a:r>
          </a:p>
          <a:p>
            <a:r>
              <a:rPr lang="en-US" sz="1800" b="1" dirty="0">
                <a:latin typeface="Segoe UI" panose="020B0502040204020203" pitchFamily="34" charset="0"/>
                <a:cs typeface="Segoe UI" panose="020B0502040204020203" pitchFamily="34" charset="0"/>
              </a:rPr>
              <a:t>In-Memory Database</a:t>
            </a:r>
          </a:p>
          <a:p>
            <a:pPr lvl="1"/>
            <a:r>
              <a:rPr lang="en-US" sz="1800" b="1" dirty="0">
                <a:latin typeface="Segoe UI" panose="020B0502040204020203" pitchFamily="34" charset="0"/>
                <a:cs typeface="Segoe UI" panose="020B0502040204020203" pitchFamily="34" charset="0"/>
              </a:rPr>
              <a:t>Hybrid Buffer Pool</a:t>
            </a:r>
          </a:p>
          <a:p>
            <a:pPr lvl="1"/>
            <a:r>
              <a:rPr lang="en-US" sz="1800" b="1" dirty="0"/>
              <a:t>Memory-Optimized </a:t>
            </a:r>
            <a:r>
              <a:rPr lang="en-US" sz="1800" b="1" dirty="0" err="1"/>
              <a:t>TempDB</a:t>
            </a:r>
            <a:r>
              <a:rPr lang="en-US" sz="1800" b="1" dirty="0"/>
              <a:t> Metadata</a:t>
            </a:r>
          </a:p>
          <a:p>
            <a:pPr lvl="1"/>
            <a:r>
              <a:rPr lang="en-US" sz="1800" b="1" dirty="0">
                <a:latin typeface="Segoe UI" panose="020B0502040204020203" pitchFamily="34" charset="0"/>
                <a:cs typeface="Segoe UI" panose="020B0502040204020203" pitchFamily="34" charset="0"/>
              </a:rPr>
              <a:t>In-Memory OLTP</a:t>
            </a:r>
          </a:p>
          <a:p>
            <a:pPr lvl="1"/>
            <a:r>
              <a:rPr lang="en-US" sz="1800" b="1" dirty="0"/>
              <a:t>Persistent Memory Support</a:t>
            </a:r>
            <a:endParaRPr lang="en-US" sz="1800" b="1"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03CD28AC-ABB0-459E-B524-B9DD391F732F}"/>
              </a:ext>
            </a:extLst>
          </p:cNvPr>
          <p:cNvSpPr txBox="1"/>
          <p:nvPr/>
        </p:nvSpPr>
        <p:spPr>
          <a:xfrm>
            <a:off x="5760096" y="802122"/>
            <a:ext cx="5507737" cy="276999"/>
          </a:xfrm>
          <a:prstGeom prst="rect">
            <a:avLst/>
          </a:prstGeom>
          <a:noFill/>
        </p:spPr>
        <p:txBody>
          <a:bodyPr wrap="square" lIns="0" tIns="0" rIns="0" bIns="0" rtlCol="0">
            <a:spAutoFit/>
          </a:bodyPr>
          <a:lstStyle/>
          <a:p>
            <a:pPr algn="ctr"/>
            <a:r>
              <a:rPr lang="en-US" sz="1800" b="1" dirty="0">
                <a:ln w="3175">
                  <a:noFill/>
                </a:ln>
                <a:solidFill>
                  <a:schemeClr val="accent1"/>
                </a:solidFill>
                <a:latin typeface="+mj-lt"/>
                <a:cs typeface="Segoe UI" pitchFamily="34" charset="0"/>
              </a:rPr>
              <a:t>The Intelligent Query Processing feature family </a:t>
            </a:r>
          </a:p>
        </p:txBody>
      </p:sp>
      <p:sp useBgFill="1">
        <p:nvSpPr>
          <p:cNvPr id="21" name="Rectangle 20">
            <a:extLst>
              <a:ext uri="{FF2B5EF4-FFF2-40B4-BE49-F238E27FC236}">
                <a16:creationId xmlns:a16="http://schemas.microsoft.com/office/drawing/2014/main" id="{B2924516-36AF-4D67-89E8-D65C74AD5A19}"/>
              </a:ext>
            </a:extLst>
          </p:cNvPr>
          <p:cNvSpPr/>
          <p:nvPr/>
        </p:nvSpPr>
        <p:spPr>
          <a:xfrm>
            <a:off x="7451729" y="1596837"/>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Intelligent QP</a:t>
            </a:r>
          </a:p>
        </p:txBody>
      </p:sp>
      <p:sp useBgFill="1">
        <p:nvSpPr>
          <p:cNvPr id="24" name="Rectangle 23">
            <a:extLst>
              <a:ext uri="{FF2B5EF4-FFF2-40B4-BE49-F238E27FC236}">
                <a16:creationId xmlns:a16="http://schemas.microsoft.com/office/drawing/2014/main" id="{CF405002-1DCF-4B08-BF19-9ED07F9282C2}"/>
              </a:ext>
            </a:extLst>
          </p:cNvPr>
          <p:cNvSpPr/>
          <p:nvPr/>
        </p:nvSpPr>
        <p:spPr>
          <a:xfrm>
            <a:off x="5276393" y="2422176"/>
            <a:ext cx="1099818"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Adaptive QP</a:t>
            </a:r>
          </a:p>
        </p:txBody>
      </p:sp>
      <p:sp useBgFill="1">
        <p:nvSpPr>
          <p:cNvPr id="27" name="Rectangle 26">
            <a:extLst>
              <a:ext uri="{FF2B5EF4-FFF2-40B4-BE49-F238E27FC236}">
                <a16:creationId xmlns:a16="http://schemas.microsoft.com/office/drawing/2014/main" id="{0DEFA020-3E80-4522-AE30-FD3D03CB296E}"/>
              </a:ext>
            </a:extLst>
          </p:cNvPr>
          <p:cNvSpPr/>
          <p:nvPr/>
        </p:nvSpPr>
        <p:spPr>
          <a:xfrm>
            <a:off x="5276392"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Adaptive Joins</a:t>
            </a:r>
          </a:p>
        </p:txBody>
      </p:sp>
      <p:sp useBgFill="1">
        <p:nvSpPr>
          <p:cNvPr id="30" name="Rectangle 29">
            <a:extLst>
              <a:ext uri="{FF2B5EF4-FFF2-40B4-BE49-F238E27FC236}">
                <a16:creationId xmlns:a16="http://schemas.microsoft.com/office/drawing/2014/main" id="{A62500B7-E168-482D-965A-A56B08B0D1A6}"/>
              </a:ext>
            </a:extLst>
          </p:cNvPr>
          <p:cNvSpPr/>
          <p:nvPr/>
        </p:nvSpPr>
        <p:spPr>
          <a:xfrm>
            <a:off x="5273854" y="4066459"/>
            <a:ext cx="110489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Batch Mode</a:t>
            </a:r>
          </a:p>
        </p:txBody>
      </p:sp>
      <p:sp useBgFill="1">
        <p:nvSpPr>
          <p:cNvPr id="33" name="Rectangle 32">
            <a:extLst>
              <a:ext uri="{FF2B5EF4-FFF2-40B4-BE49-F238E27FC236}">
                <a16:creationId xmlns:a16="http://schemas.microsoft.com/office/drawing/2014/main" id="{DCE6503C-9448-4D60-9FF6-CA43233BF57C}"/>
              </a:ext>
            </a:extLst>
          </p:cNvPr>
          <p:cNvSpPr/>
          <p:nvPr/>
        </p:nvSpPr>
        <p:spPr>
          <a:xfrm>
            <a:off x="6477401"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Interleaved Execution</a:t>
            </a:r>
          </a:p>
        </p:txBody>
      </p:sp>
      <p:sp useBgFill="1">
        <p:nvSpPr>
          <p:cNvPr id="36" name="Rectangle 35">
            <a:extLst>
              <a:ext uri="{FF2B5EF4-FFF2-40B4-BE49-F238E27FC236}">
                <a16:creationId xmlns:a16="http://schemas.microsoft.com/office/drawing/2014/main" id="{08F77E2F-AC0C-4639-987E-A64E0DE48B74}"/>
              </a:ext>
            </a:extLst>
          </p:cNvPr>
          <p:cNvSpPr/>
          <p:nvPr/>
        </p:nvSpPr>
        <p:spPr>
          <a:xfrm>
            <a:off x="7679488"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Memory Grant Feedback</a:t>
            </a:r>
          </a:p>
        </p:txBody>
      </p:sp>
      <p:sp useBgFill="1">
        <p:nvSpPr>
          <p:cNvPr id="39" name="Rectangle 38">
            <a:extLst>
              <a:ext uri="{FF2B5EF4-FFF2-40B4-BE49-F238E27FC236}">
                <a16:creationId xmlns:a16="http://schemas.microsoft.com/office/drawing/2014/main" id="{660B5F05-B46B-4644-8723-4D7FBECAE158}"/>
              </a:ext>
            </a:extLst>
          </p:cNvPr>
          <p:cNvSpPr/>
          <p:nvPr/>
        </p:nvSpPr>
        <p:spPr>
          <a:xfrm>
            <a:off x="8310982" y="4066459"/>
            <a:ext cx="96778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Row Mode</a:t>
            </a:r>
          </a:p>
        </p:txBody>
      </p:sp>
      <p:sp useBgFill="1">
        <p:nvSpPr>
          <p:cNvPr id="42" name="Rectangle 41">
            <a:extLst>
              <a:ext uri="{FF2B5EF4-FFF2-40B4-BE49-F238E27FC236}">
                <a16:creationId xmlns:a16="http://schemas.microsoft.com/office/drawing/2014/main" id="{7B07E8EC-AD02-4FBC-B1E7-047330C39846}"/>
              </a:ext>
            </a:extLst>
          </p:cNvPr>
          <p:cNvSpPr/>
          <p:nvPr/>
        </p:nvSpPr>
        <p:spPr>
          <a:xfrm>
            <a:off x="7232024" y="4066459"/>
            <a:ext cx="96778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Batch Mode</a:t>
            </a:r>
          </a:p>
        </p:txBody>
      </p:sp>
      <p:sp useBgFill="1">
        <p:nvSpPr>
          <p:cNvPr id="45" name="Rectangle 44">
            <a:extLst>
              <a:ext uri="{FF2B5EF4-FFF2-40B4-BE49-F238E27FC236}">
                <a16:creationId xmlns:a16="http://schemas.microsoft.com/office/drawing/2014/main" id="{6308A7D0-E484-48B1-83F6-9272A70ECC3F}"/>
              </a:ext>
            </a:extLst>
          </p:cNvPr>
          <p:cNvSpPr/>
          <p:nvPr/>
        </p:nvSpPr>
        <p:spPr>
          <a:xfrm>
            <a:off x="6489596" y="2422176"/>
            <a:ext cx="1467751"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Table Variable</a:t>
            </a:r>
            <a:br>
              <a:rPr lang="en-US" sz="1000" b="1" kern="1200" dirty="0"/>
            </a:br>
            <a:r>
              <a:rPr lang="en-US" sz="1000" b="1" kern="1200" dirty="0"/>
              <a:t>Deferred Compilation</a:t>
            </a:r>
          </a:p>
        </p:txBody>
      </p:sp>
      <p:sp useBgFill="1">
        <p:nvSpPr>
          <p:cNvPr id="48" name="Rectangle 47">
            <a:extLst>
              <a:ext uri="{FF2B5EF4-FFF2-40B4-BE49-F238E27FC236}">
                <a16:creationId xmlns:a16="http://schemas.microsoft.com/office/drawing/2014/main" id="{2D041344-93F7-4AD8-9BD2-9C5D369628ED}"/>
              </a:ext>
            </a:extLst>
          </p:cNvPr>
          <p:cNvSpPr/>
          <p:nvPr/>
        </p:nvSpPr>
        <p:spPr>
          <a:xfrm>
            <a:off x="9343514" y="2422176"/>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Approximate QP</a:t>
            </a:r>
          </a:p>
        </p:txBody>
      </p:sp>
      <p:sp useBgFill="1">
        <p:nvSpPr>
          <p:cNvPr id="51" name="Rectangle 50">
            <a:extLst>
              <a:ext uri="{FF2B5EF4-FFF2-40B4-BE49-F238E27FC236}">
                <a16:creationId xmlns:a16="http://schemas.microsoft.com/office/drawing/2014/main" id="{B5DAC383-926C-4986-8EEB-3E51E3E4E792}"/>
              </a:ext>
            </a:extLst>
          </p:cNvPr>
          <p:cNvSpPr/>
          <p:nvPr/>
        </p:nvSpPr>
        <p:spPr>
          <a:xfrm>
            <a:off x="9343514" y="3243251"/>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Approximate Count Distinct</a:t>
            </a:r>
          </a:p>
        </p:txBody>
      </p:sp>
      <p:sp useBgFill="1">
        <p:nvSpPr>
          <p:cNvPr id="53" name="Rectangle 52">
            <a:extLst>
              <a:ext uri="{FF2B5EF4-FFF2-40B4-BE49-F238E27FC236}">
                <a16:creationId xmlns:a16="http://schemas.microsoft.com/office/drawing/2014/main" id="{547D5832-084B-49A9-9A36-D0E5754921CF}"/>
              </a:ext>
            </a:extLst>
          </p:cNvPr>
          <p:cNvSpPr/>
          <p:nvPr/>
        </p:nvSpPr>
        <p:spPr>
          <a:xfrm>
            <a:off x="8070732" y="2422176"/>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Batch Mode for Row Store</a:t>
            </a:r>
          </a:p>
        </p:txBody>
      </p:sp>
      <p:cxnSp>
        <p:nvCxnSpPr>
          <p:cNvPr id="58" name="Straight Connector 57">
            <a:extLst>
              <a:ext uri="{FF2B5EF4-FFF2-40B4-BE49-F238E27FC236}">
                <a16:creationId xmlns:a16="http://schemas.microsoft.com/office/drawing/2014/main" id="{98970BEF-679B-4F61-AD70-315ED8E60EB4}"/>
              </a:ext>
            </a:extLst>
          </p:cNvPr>
          <p:cNvCxnSpPr>
            <a:cxnSpLocks/>
            <a:stCxn id="48" idx="2"/>
            <a:endCxn id="51" idx="0"/>
          </p:cNvCxnSpPr>
          <p:nvPr/>
        </p:nvCxnSpPr>
        <p:spPr>
          <a:xfrm>
            <a:off x="9923213" y="2793183"/>
            <a:ext cx="0" cy="450068"/>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DC502415-1610-40BD-8705-26631DA8EA26}"/>
              </a:ext>
            </a:extLst>
          </p:cNvPr>
          <p:cNvSpPr txBox="1"/>
          <p:nvPr/>
        </p:nvSpPr>
        <p:spPr>
          <a:xfrm>
            <a:off x="5394458" y="6431232"/>
            <a:ext cx="5911716" cy="153888"/>
          </a:xfrm>
          <a:prstGeom prst="rect">
            <a:avLst/>
          </a:prstGeom>
          <a:noFill/>
        </p:spPr>
        <p:txBody>
          <a:bodyPr wrap="square" lIns="0" tIns="0" rIns="0" bIns="0" rtlCol="0">
            <a:spAutoFit/>
          </a:bodyPr>
          <a:lstStyle/>
          <a:p>
            <a:pPr algn="l"/>
            <a:r>
              <a:rPr lang="en-US" sz="1000" dirty="0">
                <a:gradFill>
                  <a:gsLst>
                    <a:gs pos="2917">
                      <a:schemeClr val="tx1"/>
                    </a:gs>
                    <a:gs pos="30000">
                      <a:schemeClr val="tx1"/>
                    </a:gs>
                  </a:gsLst>
                  <a:lin ang="5400000" scaled="0"/>
                </a:gradFill>
              </a:rPr>
              <a:t>Bold indicates new and improved features in SQL Server 2019</a:t>
            </a:r>
          </a:p>
        </p:txBody>
      </p:sp>
      <p:cxnSp>
        <p:nvCxnSpPr>
          <p:cNvPr id="57" name="Connector: Elbow 56">
            <a:extLst>
              <a:ext uri="{FF2B5EF4-FFF2-40B4-BE49-F238E27FC236}">
                <a16:creationId xmlns:a16="http://schemas.microsoft.com/office/drawing/2014/main" id="{5B0C2673-2380-4B3B-9879-69DAA50C118C}"/>
              </a:ext>
            </a:extLst>
          </p:cNvPr>
          <p:cNvCxnSpPr>
            <a:cxnSpLocks/>
            <a:stCxn id="24" idx="2"/>
            <a:endCxn id="33" idx="0"/>
          </p:cNvCxnSpPr>
          <p:nvPr/>
        </p:nvCxnSpPr>
        <p:spPr>
          <a:xfrm rot="16200000" flipH="1">
            <a:off x="6201137" y="2418347"/>
            <a:ext cx="450068" cy="1199739"/>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24560B9B-846E-4D84-9C9A-54136C892A5A}"/>
              </a:ext>
            </a:extLst>
          </p:cNvPr>
          <p:cNvCxnSpPr>
            <a:cxnSpLocks/>
            <a:stCxn id="24" idx="2"/>
            <a:endCxn id="36" idx="0"/>
          </p:cNvCxnSpPr>
          <p:nvPr/>
        </p:nvCxnSpPr>
        <p:spPr>
          <a:xfrm rot="16200000" flipH="1">
            <a:off x="6802181" y="1817304"/>
            <a:ext cx="450068" cy="240182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111EF12-8983-43F1-97A7-79C47A6589FB}"/>
              </a:ext>
            </a:extLst>
          </p:cNvPr>
          <p:cNvCxnSpPr>
            <a:cxnSpLocks/>
            <a:stCxn id="24" idx="2"/>
            <a:endCxn id="27" idx="0"/>
          </p:cNvCxnSpPr>
          <p:nvPr/>
        </p:nvCxnSpPr>
        <p:spPr>
          <a:xfrm flipH="1">
            <a:off x="5825032" y="2793183"/>
            <a:ext cx="1270" cy="450068"/>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B1D4C4D9-089C-4744-86D3-BD7151920201}"/>
              </a:ext>
            </a:extLst>
          </p:cNvPr>
          <p:cNvCxnSpPr>
            <a:stCxn id="36" idx="2"/>
            <a:endCxn id="42" idx="0"/>
          </p:cNvCxnSpPr>
          <p:nvPr/>
        </p:nvCxnSpPr>
        <p:spPr>
          <a:xfrm rot="5400000">
            <a:off x="7745922" y="3584252"/>
            <a:ext cx="452201" cy="512212"/>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15EE9360-3715-4816-A827-99611212AF6D}"/>
              </a:ext>
            </a:extLst>
          </p:cNvPr>
          <p:cNvCxnSpPr>
            <a:stCxn id="39" idx="0"/>
            <a:endCxn id="36" idx="2"/>
          </p:cNvCxnSpPr>
          <p:nvPr/>
        </p:nvCxnSpPr>
        <p:spPr>
          <a:xfrm rot="16200000" flipV="1">
            <a:off x="8285401" y="3556986"/>
            <a:ext cx="452201" cy="56674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CADFC45-721E-428C-8995-5189CD367FCA}"/>
              </a:ext>
            </a:extLst>
          </p:cNvPr>
          <p:cNvCxnSpPr>
            <a:cxnSpLocks/>
            <a:stCxn id="27" idx="2"/>
            <a:endCxn id="30" idx="0"/>
          </p:cNvCxnSpPr>
          <p:nvPr/>
        </p:nvCxnSpPr>
        <p:spPr>
          <a:xfrm>
            <a:off x="5825032" y="3614258"/>
            <a:ext cx="1269" cy="452201"/>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75FADEBA-E0F6-4B35-87EB-9AE7E17B8271}"/>
              </a:ext>
            </a:extLst>
          </p:cNvPr>
          <p:cNvCxnSpPr>
            <a:cxnSpLocks/>
            <a:stCxn id="24" idx="0"/>
            <a:endCxn id="21" idx="2"/>
          </p:cNvCxnSpPr>
          <p:nvPr/>
        </p:nvCxnSpPr>
        <p:spPr>
          <a:xfrm rot="5400000" flipH="1" flipV="1">
            <a:off x="6701699" y="1092447"/>
            <a:ext cx="454332" cy="220512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53FE1575-912F-4577-8949-9A7483B24174}"/>
              </a:ext>
            </a:extLst>
          </p:cNvPr>
          <p:cNvCxnSpPr>
            <a:stCxn id="45" idx="0"/>
            <a:endCxn id="21" idx="2"/>
          </p:cNvCxnSpPr>
          <p:nvPr/>
        </p:nvCxnSpPr>
        <p:spPr>
          <a:xfrm rot="5400000" flipH="1" flipV="1">
            <a:off x="7400284" y="1791032"/>
            <a:ext cx="454332" cy="80795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4A0E597E-3386-4346-AAE8-DD704C74B2D3}"/>
              </a:ext>
            </a:extLst>
          </p:cNvPr>
          <p:cNvCxnSpPr>
            <a:stCxn id="53" idx="0"/>
            <a:endCxn id="21" idx="2"/>
          </p:cNvCxnSpPr>
          <p:nvPr/>
        </p:nvCxnSpPr>
        <p:spPr>
          <a:xfrm rot="16200000" flipV="1">
            <a:off x="8113764" y="1885508"/>
            <a:ext cx="454332" cy="619003"/>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BBD9302B-24F0-4491-A026-3A438B1354EA}"/>
              </a:ext>
            </a:extLst>
          </p:cNvPr>
          <p:cNvCxnSpPr>
            <a:stCxn id="48" idx="0"/>
            <a:endCxn id="21" idx="2"/>
          </p:cNvCxnSpPr>
          <p:nvPr/>
        </p:nvCxnSpPr>
        <p:spPr>
          <a:xfrm rot="16200000" flipV="1">
            <a:off x="8750155" y="1249117"/>
            <a:ext cx="454332" cy="1891785"/>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50361F8B-B78F-4DE0-90BF-7461F4B6E140}"/>
              </a:ext>
            </a:extLst>
          </p:cNvPr>
          <p:cNvSpPr/>
          <p:nvPr/>
        </p:nvSpPr>
        <p:spPr>
          <a:xfrm>
            <a:off x="10624202" y="2422175"/>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Scalar UDF</a:t>
            </a:r>
          </a:p>
          <a:p>
            <a:pPr marL="0" lvl="0" indent="0" algn="ctr" defTabSz="444500">
              <a:spcBef>
                <a:spcPct val="0"/>
              </a:spcBef>
              <a:spcAft>
                <a:spcPct val="35000"/>
              </a:spcAft>
              <a:buNone/>
            </a:pPr>
            <a:r>
              <a:rPr lang="en-US" sz="1000" b="1" kern="1200" dirty="0"/>
              <a:t> inlining</a:t>
            </a:r>
          </a:p>
        </p:txBody>
      </p:sp>
      <p:cxnSp>
        <p:nvCxnSpPr>
          <p:cNvPr id="4" name="Straight Connector 3">
            <a:extLst>
              <a:ext uri="{FF2B5EF4-FFF2-40B4-BE49-F238E27FC236}">
                <a16:creationId xmlns:a16="http://schemas.microsoft.com/office/drawing/2014/main" id="{2183FEFE-F22C-472D-80C1-1AEE744B1065}"/>
              </a:ext>
            </a:extLst>
          </p:cNvPr>
          <p:cNvCxnSpPr/>
          <p:nvPr/>
        </p:nvCxnSpPr>
        <p:spPr>
          <a:xfrm>
            <a:off x="9923212" y="2195009"/>
            <a:ext cx="1280688"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C801D23-66A1-4E18-86CD-F07295970240}"/>
              </a:ext>
            </a:extLst>
          </p:cNvPr>
          <p:cNvCxnSpPr>
            <a:cxnSpLocks/>
          </p:cNvCxnSpPr>
          <p:nvPr/>
        </p:nvCxnSpPr>
        <p:spPr>
          <a:xfrm>
            <a:off x="11203900" y="2195009"/>
            <a:ext cx="0" cy="217302"/>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122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1732ACB7-C0E2-8548-B01C-7B04B3DE4A8D}"/>
              </a:ext>
            </a:extLst>
          </p:cNvPr>
          <p:cNvSpPr/>
          <p:nvPr/>
        </p:nvSpPr>
        <p:spPr>
          <a:xfrm>
            <a:off x="5233824" y="208645"/>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3" name="Title 2">
            <a:extLst>
              <a:ext uri="{FF2B5EF4-FFF2-40B4-BE49-F238E27FC236}">
                <a16:creationId xmlns:a16="http://schemas.microsoft.com/office/drawing/2014/main" id="{9E220FBC-FDF2-4518-BB4E-EB20C144C25C}"/>
              </a:ext>
            </a:extLst>
          </p:cNvPr>
          <p:cNvSpPr>
            <a:spLocks noGrp="1"/>
          </p:cNvSpPr>
          <p:nvPr>
            <p:ph type="title"/>
          </p:nvPr>
        </p:nvSpPr>
        <p:spPr>
          <a:xfrm>
            <a:off x="588263" y="457200"/>
            <a:ext cx="4412945" cy="1661993"/>
          </a:xfrm>
        </p:spPr>
        <p:txBody>
          <a:bodyPr/>
          <a:lstStyle/>
          <a:p>
            <a:pPr>
              <a:spcBef>
                <a:spcPts val="1200"/>
              </a:spcBef>
            </a:pPr>
            <a:r>
              <a:rPr lang="en-US" dirty="0"/>
              <a:t>Mission critical security</a:t>
            </a:r>
            <a:br>
              <a:rPr lang="en-US" dirty="0"/>
            </a:br>
            <a:r>
              <a:rPr lang="en-US" sz="2400" dirty="0">
                <a:solidFill>
                  <a:schemeClr val="accent1"/>
                </a:solidFill>
              </a:rPr>
              <a:t>Confidential computing</a:t>
            </a:r>
            <a:r>
              <a:rPr lang="en-US" dirty="0">
                <a:solidFill>
                  <a:schemeClr val="accent1"/>
                </a:solidFill>
              </a:rPr>
              <a:t> </a:t>
            </a:r>
            <a:r>
              <a:rPr lang="en-US" sz="2400" dirty="0">
                <a:solidFill>
                  <a:schemeClr val="accent1"/>
                </a:solidFill>
              </a:rPr>
              <a:t> </a:t>
            </a:r>
            <a:endParaRPr lang="en-US" sz="2400" dirty="0"/>
          </a:p>
        </p:txBody>
      </p:sp>
      <p:sp>
        <p:nvSpPr>
          <p:cNvPr id="6" name="Text Placeholder 5"/>
          <p:cNvSpPr>
            <a:spLocks noGrp="1"/>
          </p:cNvSpPr>
          <p:nvPr>
            <p:ph type="body" sz="quarter" idx="10"/>
          </p:nvPr>
        </p:nvSpPr>
        <p:spPr>
          <a:xfrm>
            <a:off x="221475" y="2748944"/>
            <a:ext cx="4789814" cy="3359894"/>
          </a:xfrm>
        </p:spPr>
        <p:txBody>
          <a:bodyPr/>
          <a:lstStyle/>
          <a:p>
            <a:pPr marL="0" indent="0">
              <a:spcBef>
                <a:spcPts val="1000"/>
              </a:spcBef>
              <a:buNone/>
            </a:pPr>
            <a:r>
              <a:rPr lang="en-US" sz="2000" b="1" dirty="0">
                <a:latin typeface="Segoe UI" panose="020B0502040204020203" pitchFamily="34" charset="0"/>
                <a:cs typeface="Segoe UI" panose="020B0502040204020203" pitchFamily="34" charset="0"/>
              </a:rPr>
              <a:t>Always Encrypted </a:t>
            </a:r>
            <a:r>
              <a:rPr lang="en-US" sz="2000" dirty="0">
                <a:latin typeface="Segoe UI" panose="020B0502040204020203" pitchFamily="34" charset="0"/>
                <a:cs typeface="Segoe UI" panose="020B0502040204020203" pitchFamily="34" charset="0"/>
              </a:rPr>
              <a:t>with secure enclaves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Data Classification </a:t>
            </a:r>
            <a:r>
              <a:rPr lang="en-US" sz="2000" dirty="0">
                <a:latin typeface="Segoe UI" panose="020B0502040204020203" pitchFamily="34" charset="0"/>
                <a:cs typeface="Segoe UI" panose="020B0502040204020203" pitchFamily="34" charset="0"/>
              </a:rPr>
              <a:t>and auditing built-in</a:t>
            </a:r>
          </a:p>
          <a:p>
            <a:pPr marL="0" indent="0">
              <a:spcBef>
                <a:spcPts val="1000"/>
              </a:spcBef>
              <a:buNone/>
            </a:pPr>
            <a:endParaRPr lang="en-US" dirty="0">
              <a:latin typeface="Segoe UI" panose="020B0502040204020203" pitchFamily="34" charset="0"/>
              <a:cs typeface="Segoe UI" panose="020B0502040204020203" pitchFamily="34" charset="0"/>
            </a:endParaRPr>
          </a:p>
          <a:p>
            <a:pPr marL="0" indent="0">
              <a:spcBef>
                <a:spcPts val="1000"/>
              </a:spcBef>
              <a:buNone/>
            </a:pPr>
            <a:r>
              <a:rPr lang="en-US" sz="2000" dirty="0">
                <a:latin typeface="Segoe UI" panose="020B0502040204020203" pitchFamily="34" charset="0"/>
                <a:cs typeface="Segoe UI" panose="020B0502040204020203" pitchFamily="34" charset="0"/>
              </a:rPr>
              <a:t>TDE scan suspend and resume</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dirty="0">
                <a:latin typeface="Segoe UI" panose="020B0502040204020203" pitchFamily="34" charset="0"/>
                <a:cs typeface="Segoe UI" panose="020B0502040204020203" pitchFamily="34" charset="0"/>
              </a:rPr>
              <a:t>Simplified certificate management</a:t>
            </a:r>
          </a:p>
          <a:p>
            <a:pPr marL="0" indent="0">
              <a:spcBef>
                <a:spcPts val="1000"/>
              </a:spcBef>
              <a:buNone/>
            </a:pPr>
            <a:endParaRPr lang="en-US" dirty="0">
              <a:latin typeface="Segoe UI" panose="020B0502040204020203" pitchFamily="34" charset="0"/>
              <a:cs typeface="Segoe UI" panose="020B0502040204020203" pitchFamily="34" charset="0"/>
            </a:endParaRPr>
          </a:p>
        </p:txBody>
      </p:sp>
      <p:sp>
        <p:nvSpPr>
          <p:cNvPr id="4" name="Rectangle 3">
            <a:extLst>
              <a:ext uri="{FF2B5EF4-FFF2-40B4-BE49-F238E27FC236}">
                <a16:creationId xmlns:a16="http://schemas.microsoft.com/office/drawing/2014/main" id="{AA8E8A6B-C689-4CD0-91C2-28C931D3B887}"/>
              </a:ext>
            </a:extLst>
          </p:cNvPr>
          <p:cNvSpPr/>
          <p:nvPr/>
        </p:nvSpPr>
        <p:spPr>
          <a:xfrm>
            <a:off x="6041230" y="1897550"/>
            <a:ext cx="3260556" cy="1466448"/>
          </a:xfrm>
          <a:prstGeom prst="rect">
            <a:avLst/>
          </a:prstGeom>
          <a:noFill/>
          <a:ln w="12700" cap="flat" cmpd="sng" algn="ctr">
            <a:solidFill>
              <a:srgbClr val="0078D7"/>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cxnSp>
        <p:nvCxnSpPr>
          <p:cNvPr id="5" name="Straight Arrow Connector 4">
            <a:extLst>
              <a:ext uri="{FF2B5EF4-FFF2-40B4-BE49-F238E27FC236}">
                <a16:creationId xmlns:a16="http://schemas.microsoft.com/office/drawing/2014/main" id="{96FA711B-B0BD-408F-801A-7B2907AB60B8}"/>
              </a:ext>
            </a:extLst>
          </p:cNvPr>
          <p:cNvCxnSpPr>
            <a:cxnSpLocks/>
          </p:cNvCxnSpPr>
          <p:nvPr/>
        </p:nvCxnSpPr>
        <p:spPr>
          <a:xfrm>
            <a:off x="7157299" y="2729890"/>
            <a:ext cx="976705" cy="0"/>
          </a:xfrm>
          <a:prstGeom prst="straightConnector1">
            <a:avLst/>
          </a:prstGeom>
          <a:noFill/>
          <a:ln w="12700" cap="flat" cmpd="sng" algn="ctr">
            <a:solidFill>
              <a:srgbClr val="0078D7"/>
            </a:solidFill>
            <a:prstDash val="solid"/>
            <a:tailEnd type="triangle"/>
          </a:ln>
          <a:effectLst/>
        </p:spPr>
      </p:cxnSp>
      <p:cxnSp>
        <p:nvCxnSpPr>
          <p:cNvPr id="7" name="Straight Arrow Connector 6">
            <a:extLst>
              <a:ext uri="{FF2B5EF4-FFF2-40B4-BE49-F238E27FC236}">
                <a16:creationId xmlns:a16="http://schemas.microsoft.com/office/drawing/2014/main" id="{FAAA5185-5403-44A6-945A-CD5D761676E5}"/>
              </a:ext>
            </a:extLst>
          </p:cNvPr>
          <p:cNvCxnSpPr/>
          <p:nvPr/>
        </p:nvCxnSpPr>
        <p:spPr>
          <a:xfrm>
            <a:off x="7158683" y="2898599"/>
            <a:ext cx="973936" cy="0"/>
          </a:xfrm>
          <a:prstGeom prst="straightConnector1">
            <a:avLst/>
          </a:prstGeom>
          <a:noFill/>
          <a:ln w="12700" cap="flat" cmpd="sng" algn="ctr">
            <a:solidFill>
              <a:srgbClr val="0078D7"/>
            </a:solidFill>
            <a:prstDash val="solid"/>
            <a:headEnd type="triangle"/>
            <a:tailEnd type="none"/>
          </a:ln>
          <a:effectLst/>
        </p:spPr>
      </p:cxnSp>
      <p:sp>
        <p:nvSpPr>
          <p:cNvPr id="8" name="TextBox 7">
            <a:extLst>
              <a:ext uri="{FF2B5EF4-FFF2-40B4-BE49-F238E27FC236}">
                <a16:creationId xmlns:a16="http://schemas.microsoft.com/office/drawing/2014/main" id="{0B803B41-8081-4247-966C-91EABFFAFBEE}"/>
              </a:ext>
            </a:extLst>
          </p:cNvPr>
          <p:cNvSpPr txBox="1"/>
          <p:nvPr/>
        </p:nvSpPr>
        <p:spPr>
          <a:xfrm>
            <a:off x="7265579" y="2454550"/>
            <a:ext cx="760144"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9" name="Group 8">
            <a:extLst>
              <a:ext uri="{FF2B5EF4-FFF2-40B4-BE49-F238E27FC236}">
                <a16:creationId xmlns:a16="http://schemas.microsoft.com/office/drawing/2014/main" id="{B3F8E6E6-625C-4D50-8130-4FD69E62418E}"/>
              </a:ext>
            </a:extLst>
          </p:cNvPr>
          <p:cNvGrpSpPr/>
          <p:nvPr/>
        </p:nvGrpSpPr>
        <p:grpSpPr>
          <a:xfrm>
            <a:off x="9178746" y="2729890"/>
            <a:ext cx="1080557" cy="165753"/>
            <a:chOff x="9569865" y="3406625"/>
            <a:chExt cx="1080557" cy="165753"/>
          </a:xfrm>
        </p:grpSpPr>
        <p:cxnSp>
          <p:nvCxnSpPr>
            <p:cNvPr id="10" name="Straight Arrow Connector 9">
              <a:extLst>
                <a:ext uri="{FF2B5EF4-FFF2-40B4-BE49-F238E27FC236}">
                  <a16:creationId xmlns:a16="http://schemas.microsoft.com/office/drawing/2014/main" id="{1704104A-1ED0-462B-A598-DDA461D3B2D8}"/>
                </a:ext>
              </a:extLst>
            </p:cNvPr>
            <p:cNvCxnSpPr>
              <a:cxnSpLocks/>
            </p:cNvCxnSpPr>
            <p:nvPr/>
          </p:nvCxnSpPr>
          <p:spPr>
            <a:xfrm>
              <a:off x="9576047" y="3406625"/>
              <a:ext cx="1074375" cy="0"/>
            </a:xfrm>
            <a:prstGeom prst="straightConnector1">
              <a:avLst/>
            </a:prstGeom>
            <a:noFill/>
            <a:ln w="12700" cap="flat" cmpd="sng" algn="ctr">
              <a:solidFill>
                <a:srgbClr val="0078D7"/>
              </a:solidFill>
              <a:prstDash val="solid"/>
              <a:tailEnd type="triangle"/>
            </a:ln>
            <a:effectLst/>
          </p:spPr>
        </p:cxnSp>
        <p:cxnSp>
          <p:nvCxnSpPr>
            <p:cNvPr id="11" name="Straight Arrow Connector 10">
              <a:extLst>
                <a:ext uri="{FF2B5EF4-FFF2-40B4-BE49-F238E27FC236}">
                  <a16:creationId xmlns:a16="http://schemas.microsoft.com/office/drawing/2014/main" id="{3ED91828-9E4E-4232-9D2D-385BBFFA2429}"/>
                </a:ext>
              </a:extLst>
            </p:cNvPr>
            <p:cNvCxnSpPr/>
            <p:nvPr/>
          </p:nvCxnSpPr>
          <p:spPr>
            <a:xfrm>
              <a:off x="9569865" y="3572378"/>
              <a:ext cx="1071330" cy="0"/>
            </a:xfrm>
            <a:prstGeom prst="straightConnector1">
              <a:avLst/>
            </a:prstGeom>
            <a:noFill/>
            <a:ln w="12700" cap="flat" cmpd="sng" algn="ctr">
              <a:solidFill>
                <a:srgbClr val="0078D7"/>
              </a:solidFill>
              <a:prstDash val="solid"/>
              <a:headEnd type="triangle"/>
              <a:tailEnd type="none"/>
            </a:ln>
            <a:effectLst/>
          </p:spPr>
        </p:cxnSp>
      </p:grpSp>
      <p:sp>
        <p:nvSpPr>
          <p:cNvPr id="12" name="TextBox 11">
            <a:extLst>
              <a:ext uri="{FF2B5EF4-FFF2-40B4-BE49-F238E27FC236}">
                <a16:creationId xmlns:a16="http://schemas.microsoft.com/office/drawing/2014/main" id="{E7017891-DE9E-44CE-AEA0-0A68778604CF}"/>
              </a:ext>
            </a:extLst>
          </p:cNvPr>
          <p:cNvSpPr txBox="1"/>
          <p:nvPr/>
        </p:nvSpPr>
        <p:spPr>
          <a:xfrm>
            <a:off x="9325536" y="2454550"/>
            <a:ext cx="805029"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ciphertext</a:t>
            </a:r>
          </a:p>
        </p:txBody>
      </p:sp>
      <p:sp>
        <p:nvSpPr>
          <p:cNvPr id="13" name="TextBox 12">
            <a:extLst>
              <a:ext uri="{FF2B5EF4-FFF2-40B4-BE49-F238E27FC236}">
                <a16:creationId xmlns:a16="http://schemas.microsoft.com/office/drawing/2014/main" id="{2E057808-5648-4F7C-A275-52A1A27BF241}"/>
              </a:ext>
            </a:extLst>
          </p:cNvPr>
          <p:cNvSpPr txBox="1"/>
          <p:nvPr/>
        </p:nvSpPr>
        <p:spPr>
          <a:xfrm>
            <a:off x="8113702" y="2809575"/>
            <a:ext cx="976946" cy="400110"/>
          </a:xfrm>
          <a:prstGeom prst="rect">
            <a:avLst/>
          </a:prstGeom>
          <a:noFill/>
          <a:ln w="12700">
            <a:noFill/>
          </a:ln>
        </p:spPr>
        <p:txBody>
          <a:bodyPr wrap="square" lIns="91440" tIns="45720" rIns="91440" bIns="45720" rtlCol="0" anchor="ctr" anchorCtr="0">
            <a:spAutoFit/>
          </a:bodyPr>
          <a:lstStyle/>
          <a:p>
            <a:pPr algn="ctr" defTabSz="931326">
              <a:defRPr/>
            </a:pPr>
            <a:r>
              <a:rPr lang="en-US" sz="1000" kern="0" dirty="0">
                <a:solidFill>
                  <a:srgbClr val="0078D7"/>
                </a:solidFill>
                <a:latin typeface="+mj-lt"/>
                <a:cs typeface="Segoe UI Semilight" panose="020B0402040204020203" pitchFamily="34" charset="0"/>
              </a:rPr>
              <a:t>Enhanced client driver</a:t>
            </a:r>
          </a:p>
        </p:txBody>
      </p:sp>
      <p:grpSp>
        <p:nvGrpSpPr>
          <p:cNvPr id="27" name="Group 26">
            <a:extLst>
              <a:ext uri="{FF2B5EF4-FFF2-40B4-BE49-F238E27FC236}">
                <a16:creationId xmlns:a16="http://schemas.microsoft.com/office/drawing/2014/main" id="{4EB423A2-5C45-4507-B684-C4C61615BFCE}"/>
              </a:ext>
            </a:extLst>
          </p:cNvPr>
          <p:cNvGrpSpPr/>
          <p:nvPr/>
        </p:nvGrpSpPr>
        <p:grpSpPr>
          <a:xfrm>
            <a:off x="7523444" y="2156754"/>
            <a:ext cx="244414" cy="299196"/>
            <a:chOff x="965200" y="3436897"/>
            <a:chExt cx="528881" cy="647424"/>
          </a:xfrm>
        </p:grpSpPr>
        <p:grpSp>
          <p:nvGrpSpPr>
            <p:cNvPr id="28" name="Group 27">
              <a:extLst>
                <a:ext uri="{FF2B5EF4-FFF2-40B4-BE49-F238E27FC236}">
                  <a16:creationId xmlns:a16="http://schemas.microsoft.com/office/drawing/2014/main" id="{9184A720-944F-4627-877A-09688F4E1095}"/>
                </a:ext>
              </a:extLst>
            </p:cNvPr>
            <p:cNvGrpSpPr/>
            <p:nvPr/>
          </p:nvGrpSpPr>
          <p:grpSpPr>
            <a:xfrm flipH="1">
              <a:off x="965200" y="3436897"/>
              <a:ext cx="528881" cy="647424"/>
              <a:chOff x="3003960" y="3685414"/>
              <a:chExt cx="403310" cy="493707"/>
            </a:xfrm>
          </p:grpSpPr>
          <p:sp>
            <p:nvSpPr>
              <p:cNvPr id="33" name="Snip Single Corner Rectangle 26">
                <a:extLst>
                  <a:ext uri="{FF2B5EF4-FFF2-40B4-BE49-F238E27FC236}">
                    <a16:creationId xmlns:a16="http://schemas.microsoft.com/office/drawing/2014/main" id="{DAB6C958-82BA-48F5-BDD1-1694FB1DACBF}"/>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 name="Triangle 27">
                <a:extLst>
                  <a:ext uri="{FF2B5EF4-FFF2-40B4-BE49-F238E27FC236}">
                    <a16:creationId xmlns:a16="http://schemas.microsoft.com/office/drawing/2014/main" id="{5CB84738-C587-4704-AFD0-457F16DF5067}"/>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29" name="Straight Connector 28">
              <a:extLst>
                <a:ext uri="{FF2B5EF4-FFF2-40B4-BE49-F238E27FC236}">
                  <a16:creationId xmlns:a16="http://schemas.microsoft.com/office/drawing/2014/main" id="{AC02BD27-2022-4667-ABA7-8A0508294ACB}"/>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30" name="Straight Connector 29">
              <a:extLst>
                <a:ext uri="{FF2B5EF4-FFF2-40B4-BE49-F238E27FC236}">
                  <a16:creationId xmlns:a16="http://schemas.microsoft.com/office/drawing/2014/main" id="{78F9C4B8-EE0D-448E-893E-05930D299ABF}"/>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31" name="Straight Connector 30">
              <a:extLst>
                <a:ext uri="{FF2B5EF4-FFF2-40B4-BE49-F238E27FC236}">
                  <a16:creationId xmlns:a16="http://schemas.microsoft.com/office/drawing/2014/main" id="{7DAB9D18-CA43-4180-87CE-4FB9AA88372A}"/>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32" name="Straight Connector 31">
              <a:extLst>
                <a:ext uri="{FF2B5EF4-FFF2-40B4-BE49-F238E27FC236}">
                  <a16:creationId xmlns:a16="http://schemas.microsoft.com/office/drawing/2014/main" id="{C0C46C65-660E-4D01-B514-B3223BF1F789}"/>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36" name="Group 35">
            <a:extLst>
              <a:ext uri="{FF2B5EF4-FFF2-40B4-BE49-F238E27FC236}">
                <a16:creationId xmlns:a16="http://schemas.microsoft.com/office/drawing/2014/main" id="{F2278E99-6799-4FAA-97FD-E82AD7F413A2}"/>
              </a:ext>
            </a:extLst>
          </p:cNvPr>
          <p:cNvGrpSpPr/>
          <p:nvPr/>
        </p:nvGrpSpPr>
        <p:grpSpPr>
          <a:xfrm>
            <a:off x="9571675" y="2129423"/>
            <a:ext cx="244414" cy="299196"/>
            <a:chOff x="965200" y="3436897"/>
            <a:chExt cx="528881" cy="647424"/>
          </a:xfrm>
        </p:grpSpPr>
        <p:grpSp>
          <p:nvGrpSpPr>
            <p:cNvPr id="40" name="Group 39">
              <a:extLst>
                <a:ext uri="{FF2B5EF4-FFF2-40B4-BE49-F238E27FC236}">
                  <a16:creationId xmlns:a16="http://schemas.microsoft.com/office/drawing/2014/main" id="{D47CADD1-4331-412D-9621-4EE253076BE2}"/>
                </a:ext>
              </a:extLst>
            </p:cNvPr>
            <p:cNvGrpSpPr/>
            <p:nvPr/>
          </p:nvGrpSpPr>
          <p:grpSpPr>
            <a:xfrm flipH="1">
              <a:off x="965200" y="3436897"/>
              <a:ext cx="528881" cy="647424"/>
              <a:chOff x="3003960" y="3685414"/>
              <a:chExt cx="403310" cy="493707"/>
            </a:xfrm>
          </p:grpSpPr>
          <p:sp>
            <p:nvSpPr>
              <p:cNvPr id="45" name="Snip Single Corner Rectangle 26">
                <a:extLst>
                  <a:ext uri="{FF2B5EF4-FFF2-40B4-BE49-F238E27FC236}">
                    <a16:creationId xmlns:a16="http://schemas.microsoft.com/office/drawing/2014/main" id="{9F1AD471-A738-44CB-AF9D-4537B7100930}"/>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 name="Triangle 27">
                <a:extLst>
                  <a:ext uri="{FF2B5EF4-FFF2-40B4-BE49-F238E27FC236}">
                    <a16:creationId xmlns:a16="http://schemas.microsoft.com/office/drawing/2014/main" id="{786FAC98-0EE2-4BB5-A333-1524842C4A4E}"/>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41" name="Straight Connector 40">
              <a:extLst>
                <a:ext uri="{FF2B5EF4-FFF2-40B4-BE49-F238E27FC236}">
                  <a16:creationId xmlns:a16="http://schemas.microsoft.com/office/drawing/2014/main" id="{0EBAA66F-31A9-4543-B42C-5F814DE6C6A4}"/>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42" name="Straight Connector 41">
              <a:extLst>
                <a:ext uri="{FF2B5EF4-FFF2-40B4-BE49-F238E27FC236}">
                  <a16:creationId xmlns:a16="http://schemas.microsoft.com/office/drawing/2014/main" id="{C0CE8B7D-1AE2-44A8-941B-75B39597EBAF}"/>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43" name="Straight Connector 42">
              <a:extLst>
                <a:ext uri="{FF2B5EF4-FFF2-40B4-BE49-F238E27FC236}">
                  <a16:creationId xmlns:a16="http://schemas.microsoft.com/office/drawing/2014/main" id="{A2E1761C-F16D-4637-9714-3F6EF02BBAD1}"/>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44" name="Straight Connector 43">
              <a:extLst>
                <a:ext uri="{FF2B5EF4-FFF2-40B4-BE49-F238E27FC236}">
                  <a16:creationId xmlns:a16="http://schemas.microsoft.com/office/drawing/2014/main" id="{C6C0A452-471A-47AA-B729-6300D3948296}"/>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47" name="Group 46">
            <a:extLst>
              <a:ext uri="{FF2B5EF4-FFF2-40B4-BE49-F238E27FC236}">
                <a16:creationId xmlns:a16="http://schemas.microsoft.com/office/drawing/2014/main" id="{C29D056D-8C11-4EF8-8A9C-69B805AF8CA9}"/>
              </a:ext>
            </a:extLst>
          </p:cNvPr>
          <p:cNvGrpSpPr/>
          <p:nvPr/>
        </p:nvGrpSpPr>
        <p:grpSpPr>
          <a:xfrm>
            <a:off x="8293004" y="2248517"/>
            <a:ext cx="642308" cy="627326"/>
            <a:chOff x="8862080" y="3437983"/>
            <a:chExt cx="222735" cy="217542"/>
          </a:xfrm>
          <a:solidFill>
            <a:schemeClr val="accent1"/>
          </a:solidFill>
        </p:grpSpPr>
        <p:sp>
          <p:nvSpPr>
            <p:cNvPr id="48" name="Freeform: Shape 119">
              <a:extLst>
                <a:ext uri="{FF2B5EF4-FFF2-40B4-BE49-F238E27FC236}">
                  <a16:creationId xmlns:a16="http://schemas.microsoft.com/office/drawing/2014/main" id="{DE4D2445-3FBD-4994-B635-9FC2C8B15E4B}"/>
                </a:ext>
              </a:extLst>
            </p:cNvPr>
            <p:cNvSpPr/>
            <p:nvPr/>
          </p:nvSpPr>
          <p:spPr>
            <a:xfrm rot="900000">
              <a:off x="8945691" y="3437983"/>
              <a:ext cx="139124" cy="139123"/>
            </a:xfrm>
            <a:custGeom>
              <a:avLst/>
              <a:gdLst>
                <a:gd name="connsiteX0" fmla="*/ 178272 w 355178"/>
                <a:gd name="connsiteY0" fmla="*/ 229498 h 355175"/>
                <a:gd name="connsiteX1" fmla="*/ 127045 w 355178"/>
                <a:gd name="connsiteY1" fmla="*/ 178271 h 355175"/>
                <a:gd name="connsiteX2" fmla="*/ 178272 w 355178"/>
                <a:gd name="connsiteY2" fmla="*/ 127043 h 355175"/>
                <a:gd name="connsiteX3" fmla="*/ 229500 w 355178"/>
                <a:gd name="connsiteY3" fmla="*/ 178271 h 355175"/>
                <a:gd name="connsiteX4" fmla="*/ 178272 w 355178"/>
                <a:gd name="connsiteY4" fmla="*/ 229498 h 355175"/>
                <a:gd name="connsiteX5" fmla="*/ 293705 w 355178"/>
                <a:gd name="connsiteY5" fmla="*/ 146168 h 355175"/>
                <a:gd name="connsiteX6" fmla="*/ 282777 w 355178"/>
                <a:gd name="connsiteY6" fmla="*/ 119530 h 355175"/>
                <a:gd name="connsiteX7" fmla="*/ 293705 w 355178"/>
                <a:gd name="connsiteY7" fmla="*/ 87428 h 355175"/>
                <a:gd name="connsiteX8" fmla="*/ 269116 w 355178"/>
                <a:gd name="connsiteY8" fmla="*/ 62839 h 355175"/>
                <a:gd name="connsiteX9" fmla="*/ 237013 w 355178"/>
                <a:gd name="connsiteY9" fmla="*/ 73767 h 355175"/>
                <a:gd name="connsiteX10" fmla="*/ 210375 w 355178"/>
                <a:gd name="connsiteY10" fmla="*/ 62839 h 355175"/>
                <a:gd name="connsiteX11" fmla="*/ 195348 w 355178"/>
                <a:gd name="connsiteY11" fmla="*/ 32785 h 355175"/>
                <a:gd name="connsiteX12" fmla="*/ 161196 w 355178"/>
                <a:gd name="connsiteY12" fmla="*/ 32785 h 355175"/>
                <a:gd name="connsiteX13" fmla="*/ 146170 w 355178"/>
                <a:gd name="connsiteY13" fmla="*/ 62839 h 355175"/>
                <a:gd name="connsiteX14" fmla="*/ 119531 w 355178"/>
                <a:gd name="connsiteY14" fmla="*/ 73767 h 355175"/>
                <a:gd name="connsiteX15" fmla="*/ 87429 w 355178"/>
                <a:gd name="connsiteY15" fmla="*/ 62839 h 355175"/>
                <a:gd name="connsiteX16" fmla="*/ 62839 w 355178"/>
                <a:gd name="connsiteY16" fmla="*/ 87428 h 355175"/>
                <a:gd name="connsiteX17" fmla="*/ 73768 w 355178"/>
                <a:gd name="connsiteY17" fmla="*/ 119530 h 355175"/>
                <a:gd name="connsiteX18" fmla="*/ 62839 w 355178"/>
                <a:gd name="connsiteY18" fmla="*/ 146168 h 355175"/>
                <a:gd name="connsiteX19" fmla="*/ 32786 w 355178"/>
                <a:gd name="connsiteY19" fmla="*/ 161195 h 355175"/>
                <a:gd name="connsiteX20" fmla="*/ 32786 w 355178"/>
                <a:gd name="connsiteY20" fmla="*/ 195346 h 355175"/>
                <a:gd name="connsiteX21" fmla="*/ 62839 w 355178"/>
                <a:gd name="connsiteY21" fmla="*/ 210373 h 355175"/>
                <a:gd name="connsiteX22" fmla="*/ 73768 w 355178"/>
                <a:gd name="connsiteY22" fmla="*/ 237011 h 355175"/>
                <a:gd name="connsiteX23" fmla="*/ 62839 w 355178"/>
                <a:gd name="connsiteY23" fmla="*/ 269113 h 355175"/>
                <a:gd name="connsiteX24" fmla="*/ 86746 w 355178"/>
                <a:gd name="connsiteY24" fmla="*/ 293020 h 355175"/>
                <a:gd name="connsiteX25" fmla="*/ 118848 w 355178"/>
                <a:gd name="connsiteY25" fmla="*/ 282091 h 355175"/>
                <a:gd name="connsiteX26" fmla="*/ 145487 w 355178"/>
                <a:gd name="connsiteY26" fmla="*/ 293020 h 355175"/>
                <a:gd name="connsiteX27" fmla="*/ 160513 w 355178"/>
                <a:gd name="connsiteY27" fmla="*/ 323073 h 355175"/>
                <a:gd name="connsiteX28" fmla="*/ 194665 w 355178"/>
                <a:gd name="connsiteY28" fmla="*/ 323073 h 355175"/>
                <a:gd name="connsiteX29" fmla="*/ 209692 w 355178"/>
                <a:gd name="connsiteY29" fmla="*/ 293020 h 355175"/>
                <a:gd name="connsiteX30" fmla="*/ 236330 w 355178"/>
                <a:gd name="connsiteY30" fmla="*/ 282091 h 355175"/>
                <a:gd name="connsiteX31" fmla="*/ 268433 w 355178"/>
                <a:gd name="connsiteY31" fmla="*/ 293020 h 355175"/>
                <a:gd name="connsiteX32" fmla="*/ 293022 w 355178"/>
                <a:gd name="connsiteY32" fmla="*/ 269113 h 355175"/>
                <a:gd name="connsiteX33" fmla="*/ 282094 w 355178"/>
                <a:gd name="connsiteY33" fmla="*/ 237011 h 355175"/>
                <a:gd name="connsiteX34" fmla="*/ 293705 w 355178"/>
                <a:gd name="connsiteY34" fmla="*/ 210373 h 355175"/>
                <a:gd name="connsiteX35" fmla="*/ 323759 w 355178"/>
                <a:gd name="connsiteY35" fmla="*/ 195346 h 355175"/>
                <a:gd name="connsiteX36" fmla="*/ 323759 w 355178"/>
                <a:gd name="connsiteY36" fmla="*/ 161195 h 355175"/>
                <a:gd name="connsiteX37" fmla="*/ 293705 w 355178"/>
                <a:gd name="connsiteY37" fmla="*/ 146168 h 35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55178" h="355175">
                  <a:moveTo>
                    <a:pt x="178272" y="229498"/>
                  </a:moveTo>
                  <a:cubicBezTo>
                    <a:pt x="149585" y="229498"/>
                    <a:pt x="127045" y="206275"/>
                    <a:pt x="127045" y="178271"/>
                  </a:cubicBezTo>
                  <a:cubicBezTo>
                    <a:pt x="127045" y="150266"/>
                    <a:pt x="150268" y="127043"/>
                    <a:pt x="178272" y="127043"/>
                  </a:cubicBezTo>
                  <a:cubicBezTo>
                    <a:pt x="206960" y="127043"/>
                    <a:pt x="229500" y="150266"/>
                    <a:pt x="229500" y="178271"/>
                  </a:cubicBezTo>
                  <a:cubicBezTo>
                    <a:pt x="229500" y="206275"/>
                    <a:pt x="206277" y="229498"/>
                    <a:pt x="178272" y="229498"/>
                  </a:cubicBezTo>
                  <a:close/>
                  <a:moveTo>
                    <a:pt x="293705" y="146168"/>
                  </a:moveTo>
                  <a:cubicBezTo>
                    <a:pt x="290973" y="136606"/>
                    <a:pt x="287558" y="127726"/>
                    <a:pt x="282777" y="119530"/>
                  </a:cubicBezTo>
                  <a:lnTo>
                    <a:pt x="293705" y="87428"/>
                  </a:lnTo>
                  <a:lnTo>
                    <a:pt x="269116" y="62839"/>
                  </a:lnTo>
                  <a:lnTo>
                    <a:pt x="237013" y="73767"/>
                  </a:lnTo>
                  <a:cubicBezTo>
                    <a:pt x="228817" y="68986"/>
                    <a:pt x="219937" y="65571"/>
                    <a:pt x="210375" y="62839"/>
                  </a:cubicBezTo>
                  <a:lnTo>
                    <a:pt x="195348" y="32785"/>
                  </a:lnTo>
                  <a:lnTo>
                    <a:pt x="161196" y="32785"/>
                  </a:lnTo>
                  <a:lnTo>
                    <a:pt x="146170" y="62839"/>
                  </a:lnTo>
                  <a:cubicBezTo>
                    <a:pt x="136607" y="65571"/>
                    <a:pt x="127728" y="68986"/>
                    <a:pt x="119531" y="73767"/>
                  </a:cubicBezTo>
                  <a:lnTo>
                    <a:pt x="87429" y="62839"/>
                  </a:lnTo>
                  <a:lnTo>
                    <a:pt x="62839" y="87428"/>
                  </a:lnTo>
                  <a:lnTo>
                    <a:pt x="73768" y="119530"/>
                  </a:lnTo>
                  <a:cubicBezTo>
                    <a:pt x="68987" y="127726"/>
                    <a:pt x="65571" y="136606"/>
                    <a:pt x="62839" y="146168"/>
                  </a:cubicBezTo>
                  <a:lnTo>
                    <a:pt x="32786" y="161195"/>
                  </a:lnTo>
                  <a:lnTo>
                    <a:pt x="32786" y="195346"/>
                  </a:lnTo>
                  <a:lnTo>
                    <a:pt x="62839" y="210373"/>
                  </a:lnTo>
                  <a:cubicBezTo>
                    <a:pt x="65571" y="219935"/>
                    <a:pt x="68987" y="228815"/>
                    <a:pt x="73768" y="237011"/>
                  </a:cubicBezTo>
                  <a:lnTo>
                    <a:pt x="62839" y="269113"/>
                  </a:lnTo>
                  <a:lnTo>
                    <a:pt x="86746" y="293020"/>
                  </a:lnTo>
                  <a:lnTo>
                    <a:pt x="118848" y="282091"/>
                  </a:lnTo>
                  <a:cubicBezTo>
                    <a:pt x="127045" y="286872"/>
                    <a:pt x="135924" y="290287"/>
                    <a:pt x="145487" y="293020"/>
                  </a:cubicBezTo>
                  <a:lnTo>
                    <a:pt x="160513" y="323073"/>
                  </a:lnTo>
                  <a:lnTo>
                    <a:pt x="194665" y="323073"/>
                  </a:lnTo>
                  <a:lnTo>
                    <a:pt x="209692" y="293020"/>
                  </a:lnTo>
                  <a:cubicBezTo>
                    <a:pt x="219254" y="290287"/>
                    <a:pt x="228134" y="286872"/>
                    <a:pt x="236330" y="282091"/>
                  </a:cubicBezTo>
                  <a:lnTo>
                    <a:pt x="268433" y="293020"/>
                  </a:lnTo>
                  <a:lnTo>
                    <a:pt x="293022" y="269113"/>
                  </a:lnTo>
                  <a:lnTo>
                    <a:pt x="282094" y="237011"/>
                  </a:lnTo>
                  <a:cubicBezTo>
                    <a:pt x="286875" y="228815"/>
                    <a:pt x="290973" y="219252"/>
                    <a:pt x="293705" y="210373"/>
                  </a:cubicBezTo>
                  <a:lnTo>
                    <a:pt x="323759" y="195346"/>
                  </a:lnTo>
                  <a:lnTo>
                    <a:pt x="323759" y="161195"/>
                  </a:lnTo>
                  <a:lnTo>
                    <a:pt x="293705" y="146168"/>
                  </a:lnTo>
                  <a:close/>
                </a:path>
              </a:pathLst>
            </a:custGeom>
            <a:grpFill/>
            <a:ln w="1270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9" name="Freeform: Shape 120">
              <a:extLst>
                <a:ext uri="{FF2B5EF4-FFF2-40B4-BE49-F238E27FC236}">
                  <a16:creationId xmlns:a16="http://schemas.microsoft.com/office/drawing/2014/main" id="{9390A076-63B6-4173-BB65-976D5D37C926}"/>
                </a:ext>
              </a:extLst>
            </p:cNvPr>
            <p:cNvSpPr/>
            <p:nvPr/>
          </p:nvSpPr>
          <p:spPr>
            <a:xfrm rot="900000">
              <a:off x="8862080" y="3516402"/>
              <a:ext cx="139124" cy="139123"/>
            </a:xfrm>
            <a:custGeom>
              <a:avLst/>
              <a:gdLst>
                <a:gd name="connsiteX0" fmla="*/ 178272 w 355178"/>
                <a:gd name="connsiteY0" fmla="*/ 229498 h 355175"/>
                <a:gd name="connsiteX1" fmla="*/ 127045 w 355178"/>
                <a:gd name="connsiteY1" fmla="*/ 178271 h 355175"/>
                <a:gd name="connsiteX2" fmla="*/ 178272 w 355178"/>
                <a:gd name="connsiteY2" fmla="*/ 127043 h 355175"/>
                <a:gd name="connsiteX3" fmla="*/ 229500 w 355178"/>
                <a:gd name="connsiteY3" fmla="*/ 178271 h 355175"/>
                <a:gd name="connsiteX4" fmla="*/ 178272 w 355178"/>
                <a:gd name="connsiteY4" fmla="*/ 229498 h 355175"/>
                <a:gd name="connsiteX5" fmla="*/ 178272 w 355178"/>
                <a:gd name="connsiteY5" fmla="*/ 229498 h 355175"/>
                <a:gd name="connsiteX6" fmla="*/ 282777 w 355178"/>
                <a:gd name="connsiteY6" fmla="*/ 119530 h 355175"/>
                <a:gd name="connsiteX7" fmla="*/ 293705 w 355178"/>
                <a:gd name="connsiteY7" fmla="*/ 87428 h 355175"/>
                <a:gd name="connsiteX8" fmla="*/ 269116 w 355178"/>
                <a:gd name="connsiteY8" fmla="*/ 62839 h 355175"/>
                <a:gd name="connsiteX9" fmla="*/ 237013 w 355178"/>
                <a:gd name="connsiteY9" fmla="*/ 73767 h 355175"/>
                <a:gd name="connsiteX10" fmla="*/ 210375 w 355178"/>
                <a:gd name="connsiteY10" fmla="*/ 62839 h 355175"/>
                <a:gd name="connsiteX11" fmla="*/ 195348 w 355178"/>
                <a:gd name="connsiteY11" fmla="*/ 32785 h 355175"/>
                <a:gd name="connsiteX12" fmla="*/ 161196 w 355178"/>
                <a:gd name="connsiteY12" fmla="*/ 32785 h 355175"/>
                <a:gd name="connsiteX13" fmla="*/ 146170 w 355178"/>
                <a:gd name="connsiteY13" fmla="*/ 62839 h 355175"/>
                <a:gd name="connsiteX14" fmla="*/ 119531 w 355178"/>
                <a:gd name="connsiteY14" fmla="*/ 73767 h 355175"/>
                <a:gd name="connsiteX15" fmla="*/ 87429 w 355178"/>
                <a:gd name="connsiteY15" fmla="*/ 62839 h 355175"/>
                <a:gd name="connsiteX16" fmla="*/ 63522 w 355178"/>
                <a:gd name="connsiteY16" fmla="*/ 86745 h 355175"/>
                <a:gd name="connsiteX17" fmla="*/ 73768 w 355178"/>
                <a:gd name="connsiteY17" fmla="*/ 118847 h 355175"/>
                <a:gd name="connsiteX18" fmla="*/ 62839 w 355178"/>
                <a:gd name="connsiteY18" fmla="*/ 145485 h 355175"/>
                <a:gd name="connsiteX19" fmla="*/ 32786 w 355178"/>
                <a:gd name="connsiteY19" fmla="*/ 160512 h 355175"/>
                <a:gd name="connsiteX20" fmla="*/ 32786 w 355178"/>
                <a:gd name="connsiteY20" fmla="*/ 194663 h 355175"/>
                <a:gd name="connsiteX21" fmla="*/ 62839 w 355178"/>
                <a:gd name="connsiteY21" fmla="*/ 209690 h 355175"/>
                <a:gd name="connsiteX22" fmla="*/ 73768 w 355178"/>
                <a:gd name="connsiteY22" fmla="*/ 236328 h 355175"/>
                <a:gd name="connsiteX23" fmla="*/ 63522 w 355178"/>
                <a:gd name="connsiteY23" fmla="*/ 268430 h 355175"/>
                <a:gd name="connsiteX24" fmla="*/ 87429 w 355178"/>
                <a:gd name="connsiteY24" fmla="*/ 292337 h 355175"/>
                <a:gd name="connsiteX25" fmla="*/ 119531 w 355178"/>
                <a:gd name="connsiteY25" fmla="*/ 282091 h 355175"/>
                <a:gd name="connsiteX26" fmla="*/ 146170 w 355178"/>
                <a:gd name="connsiteY26" fmla="*/ 293020 h 355175"/>
                <a:gd name="connsiteX27" fmla="*/ 161196 w 355178"/>
                <a:gd name="connsiteY27" fmla="*/ 323073 h 355175"/>
                <a:gd name="connsiteX28" fmla="*/ 195348 w 355178"/>
                <a:gd name="connsiteY28" fmla="*/ 323073 h 355175"/>
                <a:gd name="connsiteX29" fmla="*/ 210375 w 355178"/>
                <a:gd name="connsiteY29" fmla="*/ 293020 h 355175"/>
                <a:gd name="connsiteX30" fmla="*/ 237013 w 355178"/>
                <a:gd name="connsiteY30" fmla="*/ 282091 h 355175"/>
                <a:gd name="connsiteX31" fmla="*/ 269116 w 355178"/>
                <a:gd name="connsiteY31" fmla="*/ 293020 h 355175"/>
                <a:gd name="connsiteX32" fmla="*/ 293022 w 355178"/>
                <a:gd name="connsiteY32" fmla="*/ 268430 h 355175"/>
                <a:gd name="connsiteX33" fmla="*/ 282777 w 355178"/>
                <a:gd name="connsiteY33" fmla="*/ 237011 h 355175"/>
                <a:gd name="connsiteX34" fmla="*/ 293705 w 355178"/>
                <a:gd name="connsiteY34" fmla="*/ 210373 h 355175"/>
                <a:gd name="connsiteX35" fmla="*/ 323759 w 355178"/>
                <a:gd name="connsiteY35" fmla="*/ 195346 h 355175"/>
                <a:gd name="connsiteX36" fmla="*/ 323759 w 355178"/>
                <a:gd name="connsiteY36" fmla="*/ 161195 h 355175"/>
                <a:gd name="connsiteX37" fmla="*/ 293705 w 355178"/>
                <a:gd name="connsiteY37" fmla="*/ 146168 h 355175"/>
                <a:gd name="connsiteX38" fmla="*/ 282777 w 355178"/>
                <a:gd name="connsiteY38" fmla="*/ 119530 h 35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5178" h="355175">
                  <a:moveTo>
                    <a:pt x="178272" y="229498"/>
                  </a:moveTo>
                  <a:cubicBezTo>
                    <a:pt x="149585" y="229498"/>
                    <a:pt x="127045" y="206275"/>
                    <a:pt x="127045" y="178271"/>
                  </a:cubicBezTo>
                  <a:cubicBezTo>
                    <a:pt x="127045" y="149583"/>
                    <a:pt x="150268" y="127043"/>
                    <a:pt x="178272" y="127043"/>
                  </a:cubicBezTo>
                  <a:cubicBezTo>
                    <a:pt x="206960" y="127043"/>
                    <a:pt x="229500" y="150266"/>
                    <a:pt x="229500" y="178271"/>
                  </a:cubicBezTo>
                  <a:cubicBezTo>
                    <a:pt x="229500" y="206275"/>
                    <a:pt x="206960" y="229498"/>
                    <a:pt x="178272" y="229498"/>
                  </a:cubicBezTo>
                  <a:lnTo>
                    <a:pt x="178272" y="229498"/>
                  </a:lnTo>
                  <a:close/>
                  <a:moveTo>
                    <a:pt x="282777" y="119530"/>
                  </a:moveTo>
                  <a:lnTo>
                    <a:pt x="293705" y="87428"/>
                  </a:lnTo>
                  <a:lnTo>
                    <a:pt x="269116" y="62839"/>
                  </a:lnTo>
                  <a:lnTo>
                    <a:pt x="237013" y="73767"/>
                  </a:lnTo>
                  <a:cubicBezTo>
                    <a:pt x="228817" y="68986"/>
                    <a:pt x="219254" y="65571"/>
                    <a:pt x="210375" y="62839"/>
                  </a:cubicBezTo>
                  <a:lnTo>
                    <a:pt x="195348" y="32785"/>
                  </a:lnTo>
                  <a:lnTo>
                    <a:pt x="161196" y="32785"/>
                  </a:lnTo>
                  <a:lnTo>
                    <a:pt x="146170" y="62839"/>
                  </a:lnTo>
                  <a:cubicBezTo>
                    <a:pt x="136607" y="65571"/>
                    <a:pt x="127728" y="68986"/>
                    <a:pt x="119531" y="73767"/>
                  </a:cubicBezTo>
                  <a:lnTo>
                    <a:pt x="87429" y="62839"/>
                  </a:lnTo>
                  <a:lnTo>
                    <a:pt x="63522" y="86745"/>
                  </a:lnTo>
                  <a:lnTo>
                    <a:pt x="73768" y="118847"/>
                  </a:lnTo>
                  <a:cubicBezTo>
                    <a:pt x="68987" y="127043"/>
                    <a:pt x="65571" y="136606"/>
                    <a:pt x="62839" y="145485"/>
                  </a:cubicBezTo>
                  <a:lnTo>
                    <a:pt x="32786" y="160512"/>
                  </a:lnTo>
                  <a:lnTo>
                    <a:pt x="32786" y="194663"/>
                  </a:lnTo>
                  <a:lnTo>
                    <a:pt x="62839" y="209690"/>
                  </a:lnTo>
                  <a:cubicBezTo>
                    <a:pt x="65571" y="219252"/>
                    <a:pt x="68987" y="228132"/>
                    <a:pt x="73768" y="236328"/>
                  </a:cubicBezTo>
                  <a:lnTo>
                    <a:pt x="63522" y="268430"/>
                  </a:lnTo>
                  <a:lnTo>
                    <a:pt x="87429" y="292337"/>
                  </a:lnTo>
                  <a:lnTo>
                    <a:pt x="119531" y="282091"/>
                  </a:lnTo>
                  <a:cubicBezTo>
                    <a:pt x="127728" y="286872"/>
                    <a:pt x="136607" y="290287"/>
                    <a:pt x="146170" y="293020"/>
                  </a:cubicBezTo>
                  <a:lnTo>
                    <a:pt x="161196" y="323073"/>
                  </a:lnTo>
                  <a:lnTo>
                    <a:pt x="195348" y="323073"/>
                  </a:lnTo>
                  <a:lnTo>
                    <a:pt x="210375" y="293020"/>
                  </a:lnTo>
                  <a:cubicBezTo>
                    <a:pt x="219937" y="290287"/>
                    <a:pt x="228817" y="286872"/>
                    <a:pt x="237013" y="282091"/>
                  </a:cubicBezTo>
                  <a:lnTo>
                    <a:pt x="269116" y="293020"/>
                  </a:lnTo>
                  <a:lnTo>
                    <a:pt x="293022" y="268430"/>
                  </a:lnTo>
                  <a:lnTo>
                    <a:pt x="282777" y="237011"/>
                  </a:lnTo>
                  <a:cubicBezTo>
                    <a:pt x="287558" y="228815"/>
                    <a:pt x="290973" y="219935"/>
                    <a:pt x="293705" y="210373"/>
                  </a:cubicBezTo>
                  <a:lnTo>
                    <a:pt x="323759" y="195346"/>
                  </a:lnTo>
                  <a:lnTo>
                    <a:pt x="323759" y="161195"/>
                  </a:lnTo>
                  <a:lnTo>
                    <a:pt x="293705" y="146168"/>
                  </a:lnTo>
                  <a:cubicBezTo>
                    <a:pt x="290973" y="136606"/>
                    <a:pt x="287558" y="127726"/>
                    <a:pt x="282777" y="119530"/>
                  </a:cubicBezTo>
                  <a:close/>
                </a:path>
              </a:pathLst>
            </a:custGeom>
            <a:grpFill/>
            <a:ln w="1270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sp>
        <p:nvSpPr>
          <p:cNvPr id="53" name="Rectangle 52">
            <a:extLst>
              <a:ext uri="{FF2B5EF4-FFF2-40B4-BE49-F238E27FC236}">
                <a16:creationId xmlns:a16="http://schemas.microsoft.com/office/drawing/2014/main" id="{0356FC3B-08EA-4C0C-A805-3D169496D5A7}"/>
              </a:ext>
            </a:extLst>
          </p:cNvPr>
          <p:cNvSpPr/>
          <p:nvPr/>
        </p:nvSpPr>
        <p:spPr>
          <a:xfrm>
            <a:off x="9955978" y="3871088"/>
            <a:ext cx="1316738" cy="1213753"/>
          </a:xfrm>
          <a:prstGeom prst="rect">
            <a:avLst/>
          </a:prstGeom>
          <a:noFill/>
          <a:ln w="12700" cap="flat" cmpd="sng" algn="ctr">
            <a:solidFill>
              <a:srgbClr val="0078D7"/>
            </a:solidFill>
            <a:prstDash val="dash"/>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8D7"/>
                </a:solidFill>
                <a:effectLst/>
                <a:uLnTx/>
                <a:uFillTx/>
                <a:latin typeface="+mj-lt"/>
                <a:ea typeface="+mn-ea"/>
                <a:cs typeface="+mn-cs"/>
              </a:rPr>
              <a:t>Enclave</a:t>
            </a:r>
          </a:p>
        </p:txBody>
      </p:sp>
      <p:sp>
        <p:nvSpPr>
          <p:cNvPr id="57" name="TextBox 56">
            <a:extLst>
              <a:ext uri="{FF2B5EF4-FFF2-40B4-BE49-F238E27FC236}">
                <a16:creationId xmlns:a16="http://schemas.microsoft.com/office/drawing/2014/main" id="{449295E5-8165-4BAD-8AFA-49970E5C598D}"/>
              </a:ext>
            </a:extLst>
          </p:cNvPr>
          <p:cNvSpPr txBox="1"/>
          <p:nvPr/>
        </p:nvSpPr>
        <p:spPr>
          <a:xfrm>
            <a:off x="10234275" y="4469810"/>
            <a:ext cx="760144"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58" name="Group 57">
            <a:extLst>
              <a:ext uri="{FF2B5EF4-FFF2-40B4-BE49-F238E27FC236}">
                <a16:creationId xmlns:a16="http://schemas.microsoft.com/office/drawing/2014/main" id="{E1179ED0-F8A8-4C96-B796-DAF24648F990}"/>
              </a:ext>
            </a:extLst>
          </p:cNvPr>
          <p:cNvGrpSpPr/>
          <p:nvPr/>
        </p:nvGrpSpPr>
        <p:grpSpPr>
          <a:xfrm>
            <a:off x="10492140" y="4172014"/>
            <a:ext cx="244414" cy="299196"/>
            <a:chOff x="965200" y="3436897"/>
            <a:chExt cx="528881" cy="647424"/>
          </a:xfrm>
        </p:grpSpPr>
        <p:grpSp>
          <p:nvGrpSpPr>
            <p:cNvPr id="59" name="Group 58">
              <a:extLst>
                <a:ext uri="{FF2B5EF4-FFF2-40B4-BE49-F238E27FC236}">
                  <a16:creationId xmlns:a16="http://schemas.microsoft.com/office/drawing/2014/main" id="{5144156C-D9AC-4EF0-92E5-AE0D6FE58AD2}"/>
                </a:ext>
              </a:extLst>
            </p:cNvPr>
            <p:cNvGrpSpPr/>
            <p:nvPr/>
          </p:nvGrpSpPr>
          <p:grpSpPr>
            <a:xfrm flipH="1">
              <a:off x="965200" y="3436897"/>
              <a:ext cx="528881" cy="647424"/>
              <a:chOff x="3003960" y="3685414"/>
              <a:chExt cx="403310" cy="493707"/>
            </a:xfrm>
          </p:grpSpPr>
          <p:sp>
            <p:nvSpPr>
              <p:cNvPr id="64" name="Snip Single Corner Rectangle 26">
                <a:extLst>
                  <a:ext uri="{FF2B5EF4-FFF2-40B4-BE49-F238E27FC236}">
                    <a16:creationId xmlns:a16="http://schemas.microsoft.com/office/drawing/2014/main" id="{4B7B5263-C14C-4E43-B28A-BFC13F27E744}"/>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Triangle 27">
                <a:extLst>
                  <a:ext uri="{FF2B5EF4-FFF2-40B4-BE49-F238E27FC236}">
                    <a16:creationId xmlns:a16="http://schemas.microsoft.com/office/drawing/2014/main" id="{91C9A7B9-8429-4529-A0D3-61BF2FCE6D13}"/>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60" name="Straight Connector 59">
              <a:extLst>
                <a:ext uri="{FF2B5EF4-FFF2-40B4-BE49-F238E27FC236}">
                  <a16:creationId xmlns:a16="http://schemas.microsoft.com/office/drawing/2014/main" id="{0393D566-7D40-47CE-9E8B-B7EE8E02FA41}"/>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61" name="Straight Connector 60">
              <a:extLst>
                <a:ext uri="{FF2B5EF4-FFF2-40B4-BE49-F238E27FC236}">
                  <a16:creationId xmlns:a16="http://schemas.microsoft.com/office/drawing/2014/main" id="{A22AAAFE-8E73-45B3-B405-F64DDA6ABE10}"/>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62" name="Straight Connector 61">
              <a:extLst>
                <a:ext uri="{FF2B5EF4-FFF2-40B4-BE49-F238E27FC236}">
                  <a16:creationId xmlns:a16="http://schemas.microsoft.com/office/drawing/2014/main" id="{62B82A00-416D-410A-ADC6-1B1EA2DCAB8B}"/>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63" name="Straight Connector 62">
              <a:extLst>
                <a:ext uri="{FF2B5EF4-FFF2-40B4-BE49-F238E27FC236}">
                  <a16:creationId xmlns:a16="http://schemas.microsoft.com/office/drawing/2014/main" id="{E3FB013A-9FA4-4466-9FCF-64713FF42761}"/>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66" name="Group 65">
            <a:extLst>
              <a:ext uri="{FF2B5EF4-FFF2-40B4-BE49-F238E27FC236}">
                <a16:creationId xmlns:a16="http://schemas.microsoft.com/office/drawing/2014/main" id="{7F2DD1E0-FC57-4BEC-B5CF-7F1CE1233A8B}"/>
              </a:ext>
            </a:extLst>
          </p:cNvPr>
          <p:cNvGrpSpPr/>
          <p:nvPr/>
        </p:nvGrpSpPr>
        <p:grpSpPr>
          <a:xfrm>
            <a:off x="10531470" y="3181276"/>
            <a:ext cx="165754" cy="851821"/>
            <a:chOff x="10621938" y="3597012"/>
            <a:chExt cx="165754" cy="1080557"/>
          </a:xfrm>
        </p:grpSpPr>
        <p:cxnSp>
          <p:nvCxnSpPr>
            <p:cNvPr id="67" name="Straight Arrow Connector 66">
              <a:extLst>
                <a:ext uri="{FF2B5EF4-FFF2-40B4-BE49-F238E27FC236}">
                  <a16:creationId xmlns:a16="http://schemas.microsoft.com/office/drawing/2014/main" id="{C907AAA6-0AD4-43A5-8467-8F4C77C916CC}"/>
                </a:ext>
              </a:extLst>
            </p:cNvPr>
            <p:cNvCxnSpPr>
              <a:cxnSpLocks/>
            </p:cNvCxnSpPr>
            <p:nvPr/>
          </p:nvCxnSpPr>
          <p:spPr>
            <a:xfrm rot="5400000">
              <a:off x="10250504" y="4140382"/>
              <a:ext cx="1074375" cy="0"/>
            </a:xfrm>
            <a:prstGeom prst="straightConnector1">
              <a:avLst/>
            </a:prstGeom>
            <a:noFill/>
            <a:ln w="12700" cap="flat" cmpd="sng" algn="ctr">
              <a:solidFill>
                <a:srgbClr val="0078D7"/>
              </a:solidFill>
              <a:prstDash val="solid"/>
              <a:tailEnd type="triangle"/>
            </a:ln>
            <a:effectLst/>
          </p:spPr>
        </p:cxnSp>
        <p:cxnSp>
          <p:nvCxnSpPr>
            <p:cNvPr id="68" name="Straight Arrow Connector 67">
              <a:extLst>
                <a:ext uri="{FF2B5EF4-FFF2-40B4-BE49-F238E27FC236}">
                  <a16:creationId xmlns:a16="http://schemas.microsoft.com/office/drawing/2014/main" id="{F9B9D081-FA1E-4FE8-A7F0-6883BFC6B2FA}"/>
                </a:ext>
              </a:extLst>
            </p:cNvPr>
            <p:cNvCxnSpPr/>
            <p:nvPr/>
          </p:nvCxnSpPr>
          <p:spPr>
            <a:xfrm rot="5400000">
              <a:off x="10086273" y="4132677"/>
              <a:ext cx="1071330" cy="0"/>
            </a:xfrm>
            <a:prstGeom prst="straightConnector1">
              <a:avLst/>
            </a:prstGeom>
            <a:noFill/>
            <a:ln w="12700" cap="flat" cmpd="sng" algn="ctr">
              <a:solidFill>
                <a:srgbClr val="0078D7"/>
              </a:solidFill>
              <a:prstDash val="solid"/>
              <a:headEnd type="triangle"/>
              <a:tailEnd type="none"/>
            </a:ln>
            <a:effectLst/>
          </p:spPr>
        </p:cxnSp>
      </p:grpSp>
      <p:grpSp>
        <p:nvGrpSpPr>
          <p:cNvPr id="71" name="Group 70">
            <a:extLst>
              <a:ext uri="{FF2B5EF4-FFF2-40B4-BE49-F238E27FC236}">
                <a16:creationId xmlns:a16="http://schemas.microsoft.com/office/drawing/2014/main" id="{772A9BFA-16E9-4129-99C6-0556AB2DC83B}"/>
              </a:ext>
            </a:extLst>
          </p:cNvPr>
          <p:cNvGrpSpPr/>
          <p:nvPr/>
        </p:nvGrpSpPr>
        <p:grpSpPr>
          <a:xfrm>
            <a:off x="6327642" y="2378922"/>
            <a:ext cx="650980" cy="630708"/>
            <a:chOff x="7157554" y="1735934"/>
            <a:chExt cx="397423" cy="398542"/>
          </a:xfrm>
        </p:grpSpPr>
        <p:grpSp>
          <p:nvGrpSpPr>
            <p:cNvPr id="72" name="Group 71">
              <a:extLst>
                <a:ext uri="{FF2B5EF4-FFF2-40B4-BE49-F238E27FC236}">
                  <a16:creationId xmlns:a16="http://schemas.microsoft.com/office/drawing/2014/main" id="{2A9BB19F-F441-473C-BE16-70E943A71330}"/>
                </a:ext>
              </a:extLst>
            </p:cNvPr>
            <p:cNvGrpSpPr/>
            <p:nvPr/>
          </p:nvGrpSpPr>
          <p:grpSpPr>
            <a:xfrm>
              <a:off x="7157554" y="1735934"/>
              <a:ext cx="397423" cy="398542"/>
              <a:chOff x="2107244" y="1575258"/>
              <a:chExt cx="310993" cy="264555"/>
            </a:xfrm>
            <a:solidFill>
              <a:srgbClr val="0078D7"/>
            </a:solidFill>
          </p:grpSpPr>
          <p:sp>
            <p:nvSpPr>
              <p:cNvPr id="77" name="Rectangle 9">
                <a:extLst>
                  <a:ext uri="{FF2B5EF4-FFF2-40B4-BE49-F238E27FC236}">
                    <a16:creationId xmlns:a16="http://schemas.microsoft.com/office/drawing/2014/main" id="{02C1397E-B4B7-4BAF-A686-C516F32C29DE}"/>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78" name="Line 10">
                <a:extLst>
                  <a:ext uri="{FF2B5EF4-FFF2-40B4-BE49-F238E27FC236}">
                    <a16:creationId xmlns:a16="http://schemas.microsoft.com/office/drawing/2014/main" id="{F6212223-F4E8-42CA-95F4-CFFA7B88C79B}"/>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grpSp>
          <p:nvGrpSpPr>
            <p:cNvPr id="73" name="Group 72">
              <a:extLst>
                <a:ext uri="{FF2B5EF4-FFF2-40B4-BE49-F238E27FC236}">
                  <a16:creationId xmlns:a16="http://schemas.microsoft.com/office/drawing/2014/main" id="{70E2C85F-1592-49A0-8C1D-D4C966D200B2}"/>
                </a:ext>
              </a:extLst>
            </p:cNvPr>
            <p:cNvGrpSpPr/>
            <p:nvPr/>
          </p:nvGrpSpPr>
          <p:grpSpPr>
            <a:xfrm>
              <a:off x="7264761" y="1903738"/>
              <a:ext cx="191394" cy="180132"/>
              <a:chOff x="2202934" y="1701907"/>
              <a:chExt cx="95690" cy="90061"/>
            </a:xfrm>
            <a:solidFill>
              <a:srgbClr val="50E6FF"/>
            </a:solidFill>
          </p:grpSpPr>
          <p:sp>
            <p:nvSpPr>
              <p:cNvPr id="75" name="Freeform 14">
                <a:extLst>
                  <a:ext uri="{FF2B5EF4-FFF2-40B4-BE49-F238E27FC236}">
                    <a16:creationId xmlns:a16="http://schemas.microsoft.com/office/drawing/2014/main" id="{58D81EDB-E3F4-4AF1-9EDF-2239059EA32A}"/>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6" name="Line 15">
                <a:extLst>
                  <a:ext uri="{FF2B5EF4-FFF2-40B4-BE49-F238E27FC236}">
                    <a16:creationId xmlns:a16="http://schemas.microsoft.com/office/drawing/2014/main" id="{5E250BBD-B2DE-466B-9279-FA8AF0767027}"/>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74" name="Oval 73">
              <a:extLst>
                <a:ext uri="{FF2B5EF4-FFF2-40B4-BE49-F238E27FC236}">
                  <a16:creationId xmlns:a16="http://schemas.microsoft.com/office/drawing/2014/main" id="{5DE10759-BCFD-4497-B073-1F748C652D56}"/>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grpSp>
        <p:nvGrpSpPr>
          <p:cNvPr id="81" name="Group 80">
            <a:extLst>
              <a:ext uri="{FF2B5EF4-FFF2-40B4-BE49-F238E27FC236}">
                <a16:creationId xmlns:a16="http://schemas.microsoft.com/office/drawing/2014/main" id="{C7B9654B-AE57-4048-92EA-A788966440BD}"/>
              </a:ext>
            </a:extLst>
          </p:cNvPr>
          <p:cNvGrpSpPr/>
          <p:nvPr/>
        </p:nvGrpSpPr>
        <p:grpSpPr>
          <a:xfrm>
            <a:off x="10364764" y="2429570"/>
            <a:ext cx="499166" cy="640202"/>
            <a:chOff x="10344945" y="2179929"/>
            <a:chExt cx="401613" cy="515089"/>
          </a:xfrm>
        </p:grpSpPr>
        <p:sp>
          <p:nvSpPr>
            <p:cNvPr id="80" name="Rectangle 79">
              <a:extLst>
                <a:ext uri="{FF2B5EF4-FFF2-40B4-BE49-F238E27FC236}">
                  <a16:creationId xmlns:a16="http://schemas.microsoft.com/office/drawing/2014/main" id="{530325F3-9864-4347-89CA-D107443BCE6A}"/>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79" name="Freeform 188">
              <a:extLst>
                <a:ext uri="{FF2B5EF4-FFF2-40B4-BE49-F238E27FC236}">
                  <a16:creationId xmlns:a16="http://schemas.microsoft.com/office/drawing/2014/main" id="{40046D7E-4D3B-4B4E-8B82-D1476999180A}"/>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82" name="Group 81">
            <a:extLst>
              <a:ext uri="{FF2B5EF4-FFF2-40B4-BE49-F238E27FC236}">
                <a16:creationId xmlns:a16="http://schemas.microsoft.com/office/drawing/2014/main" id="{234E46A2-A761-4E53-9F28-FDA7DBE81DBB}"/>
              </a:ext>
            </a:extLst>
          </p:cNvPr>
          <p:cNvGrpSpPr/>
          <p:nvPr/>
        </p:nvGrpSpPr>
        <p:grpSpPr>
          <a:xfrm>
            <a:off x="5979243" y="3009630"/>
            <a:ext cx="344110" cy="452325"/>
            <a:chOff x="4373323" y="1855264"/>
            <a:chExt cx="2771333" cy="3642856"/>
          </a:xfrm>
        </p:grpSpPr>
        <p:sp>
          <p:nvSpPr>
            <p:cNvPr id="83" name="Freeform: Shape 82">
              <a:extLst>
                <a:ext uri="{FF2B5EF4-FFF2-40B4-BE49-F238E27FC236}">
                  <a16:creationId xmlns:a16="http://schemas.microsoft.com/office/drawing/2014/main" id="{F8B363C5-416D-4EC0-902B-A2ADBB773B9C}"/>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4" name="Freeform: Shape 83">
              <a:extLst>
                <a:ext uri="{FF2B5EF4-FFF2-40B4-BE49-F238E27FC236}">
                  <a16:creationId xmlns:a16="http://schemas.microsoft.com/office/drawing/2014/main" id="{C76676B6-5B8F-4FFD-8F06-E026831BDA1D}"/>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5" name="Group 84">
            <a:extLst>
              <a:ext uri="{FF2B5EF4-FFF2-40B4-BE49-F238E27FC236}">
                <a16:creationId xmlns:a16="http://schemas.microsoft.com/office/drawing/2014/main" id="{F56068D5-DC04-49DC-B4C3-298048610FE2}"/>
              </a:ext>
            </a:extLst>
          </p:cNvPr>
          <p:cNvGrpSpPr/>
          <p:nvPr/>
        </p:nvGrpSpPr>
        <p:grpSpPr>
          <a:xfrm>
            <a:off x="9910894" y="4678796"/>
            <a:ext cx="344110" cy="452325"/>
            <a:chOff x="4373323" y="1855264"/>
            <a:chExt cx="2771333" cy="3642856"/>
          </a:xfrm>
        </p:grpSpPr>
        <p:sp>
          <p:nvSpPr>
            <p:cNvPr id="86" name="Freeform: Shape 85">
              <a:extLst>
                <a:ext uri="{FF2B5EF4-FFF2-40B4-BE49-F238E27FC236}">
                  <a16:creationId xmlns:a16="http://schemas.microsoft.com/office/drawing/2014/main" id="{17317ED5-A95B-4079-9F03-E4AFA6975CFB}"/>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7" name="Freeform: Shape 86">
              <a:extLst>
                <a:ext uri="{FF2B5EF4-FFF2-40B4-BE49-F238E27FC236}">
                  <a16:creationId xmlns:a16="http://schemas.microsoft.com/office/drawing/2014/main" id="{CB3BB067-760E-415B-B83E-5A9A20E8C61A}"/>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8" name="Group 87">
            <a:extLst>
              <a:ext uri="{FF2B5EF4-FFF2-40B4-BE49-F238E27FC236}">
                <a16:creationId xmlns:a16="http://schemas.microsoft.com/office/drawing/2014/main" id="{48451ECF-1B8F-4F36-8439-17585B6596AA}"/>
              </a:ext>
            </a:extLst>
          </p:cNvPr>
          <p:cNvGrpSpPr/>
          <p:nvPr/>
        </p:nvGrpSpPr>
        <p:grpSpPr>
          <a:xfrm>
            <a:off x="9783903" y="2296944"/>
            <a:ext cx="147488" cy="193870"/>
            <a:chOff x="4373323" y="1855264"/>
            <a:chExt cx="2771333" cy="3642856"/>
          </a:xfrm>
        </p:grpSpPr>
        <p:sp>
          <p:nvSpPr>
            <p:cNvPr id="89" name="Freeform: Shape 88">
              <a:extLst>
                <a:ext uri="{FF2B5EF4-FFF2-40B4-BE49-F238E27FC236}">
                  <a16:creationId xmlns:a16="http://schemas.microsoft.com/office/drawing/2014/main" id="{67102BBD-4490-41A8-B46E-4EB194B8CC5E}"/>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90" name="Freeform: Shape 89">
              <a:extLst>
                <a:ext uri="{FF2B5EF4-FFF2-40B4-BE49-F238E27FC236}">
                  <a16:creationId xmlns:a16="http://schemas.microsoft.com/office/drawing/2014/main" id="{42E58A83-BBD4-4660-B31C-EB64BF56ACD8}"/>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1" name="TextBox 90">
            <a:extLst>
              <a:ext uri="{FF2B5EF4-FFF2-40B4-BE49-F238E27FC236}">
                <a16:creationId xmlns:a16="http://schemas.microsoft.com/office/drawing/2014/main" id="{5AA3326B-E831-4B30-BF92-1379DDD4E1F2}"/>
              </a:ext>
            </a:extLst>
          </p:cNvPr>
          <p:cNvSpPr txBox="1"/>
          <p:nvPr/>
        </p:nvSpPr>
        <p:spPr>
          <a:xfrm>
            <a:off x="5764979" y="568999"/>
            <a:ext cx="5507737" cy="341632"/>
          </a:xfrm>
          <a:prstGeom prst="rect">
            <a:avLst/>
          </a:prstGeom>
          <a:noFill/>
        </p:spPr>
        <p:txBody>
          <a:bodyPr wrap="square" lIns="91440" tIns="45720" rIns="91440" bIns="45720" rtlCol="0">
            <a:spAutoFit/>
          </a:bodyPr>
          <a:lstStyle>
            <a:defPPr>
              <a:defRPr lang="en-US"/>
            </a:defPPr>
            <a:lvl1pPr defTabSz="914400">
              <a:lnSpc>
                <a:spcPct val="90000"/>
              </a:lnSpc>
              <a:spcAft>
                <a:spcPts val="600"/>
              </a:spcAft>
              <a:defRPr sz="1800" kern="0">
                <a:solidFill>
                  <a:srgbClr val="0078D7"/>
                </a:solidFill>
                <a:latin typeface="Segoe UI Semibold" panose="020B0702040204020203" pitchFamily="34" charset="0"/>
                <a:ea typeface="MS PGothic" charset="0"/>
                <a:cs typeface="Segoe UI Semibold" panose="020B0702040204020203" pitchFamily="34" charset="0"/>
              </a:defRPr>
            </a:lvl1pPr>
          </a:lstStyle>
          <a:p>
            <a:pPr algn="ctr"/>
            <a:r>
              <a:rPr lang="en-US" dirty="0"/>
              <a:t>Always Encrypted with secure enclaves</a:t>
            </a:r>
          </a:p>
        </p:txBody>
      </p:sp>
    </p:spTree>
    <p:extLst>
      <p:ext uri="{BB962C8B-B14F-4D97-AF65-F5344CB8AC3E}">
        <p14:creationId xmlns:p14="http://schemas.microsoft.com/office/powerpoint/2010/main" val="1122910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304EC1A-A7CE-2647-ABB8-844B21BB62CE}"/>
              </a:ext>
            </a:extLst>
          </p:cNvPr>
          <p:cNvSpPr/>
          <p:nvPr/>
        </p:nvSpPr>
        <p:spPr>
          <a:xfrm>
            <a:off x="5175115" y="31845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3" name="Title 2">
            <a:extLst>
              <a:ext uri="{FF2B5EF4-FFF2-40B4-BE49-F238E27FC236}">
                <a16:creationId xmlns:a16="http://schemas.microsoft.com/office/drawing/2014/main" id="{7DFDEBE8-E81F-4B46-8FF5-2022D3DF8C70}"/>
              </a:ext>
            </a:extLst>
          </p:cNvPr>
          <p:cNvSpPr>
            <a:spLocks noGrp="1"/>
          </p:cNvSpPr>
          <p:nvPr>
            <p:ph type="title"/>
          </p:nvPr>
        </p:nvSpPr>
        <p:spPr>
          <a:xfrm>
            <a:off x="588263" y="457200"/>
            <a:ext cx="4586852" cy="1107996"/>
          </a:xfrm>
        </p:spPr>
        <p:txBody>
          <a:bodyPr/>
          <a:lstStyle/>
          <a:p>
            <a:r>
              <a:rPr lang="en-US" dirty="0"/>
              <a:t>High Availability</a:t>
            </a:r>
            <a:br>
              <a:rPr lang="en-US" dirty="0"/>
            </a:br>
            <a:r>
              <a:rPr lang="en-US" sz="2400" dirty="0">
                <a:solidFill>
                  <a:schemeClr val="accent1"/>
                </a:solidFill>
              </a:rPr>
              <a:t>Keep SQL Server running</a:t>
            </a:r>
            <a:r>
              <a:rPr lang="en-US" dirty="0">
                <a:solidFill>
                  <a:schemeClr val="accent1"/>
                </a:solidFill>
              </a:rPr>
              <a:t> </a:t>
            </a:r>
            <a:endParaRPr lang="en-US" sz="2400" dirty="0"/>
          </a:p>
        </p:txBody>
      </p:sp>
      <p:sp>
        <p:nvSpPr>
          <p:cNvPr id="6" name="Text Placeholder 5"/>
          <p:cNvSpPr>
            <a:spLocks noGrp="1"/>
          </p:cNvSpPr>
          <p:nvPr>
            <p:ph type="body" sz="quarter" idx="10"/>
          </p:nvPr>
        </p:nvSpPr>
        <p:spPr>
          <a:xfrm>
            <a:off x="550292" y="2343517"/>
            <a:ext cx="4260174" cy="2051844"/>
          </a:xfrm>
        </p:spPr>
        <p:txBody>
          <a:bodyPr/>
          <a:lstStyle/>
          <a:p>
            <a:pPr marL="0" indent="0">
              <a:spcBef>
                <a:spcPts val="1000"/>
              </a:spcBef>
              <a:buNone/>
            </a:pPr>
            <a:r>
              <a:rPr lang="en-US" sz="2000" b="1" dirty="0">
                <a:latin typeface="+mn-lt"/>
                <a:cs typeface="Segoe UI" panose="020B0502040204020203" pitchFamily="34" charset="0"/>
              </a:rPr>
              <a:t>Online Index </a:t>
            </a:r>
            <a:r>
              <a:rPr lang="en-US" sz="2000" dirty="0">
                <a:latin typeface="+mn-lt"/>
                <a:cs typeface="Segoe UI" panose="020B0502040204020203" pitchFamily="34" charset="0"/>
              </a:rPr>
              <a:t>Enhancements</a:t>
            </a:r>
          </a:p>
          <a:p>
            <a:pPr marL="0" indent="0">
              <a:spcBef>
                <a:spcPts val="1000"/>
              </a:spcBef>
              <a:buNone/>
            </a:pPr>
            <a:endParaRPr lang="en-US" sz="2000" dirty="0">
              <a:latin typeface="+mn-lt"/>
              <a:cs typeface="Segoe UI" panose="020B0502040204020203" pitchFamily="34" charset="0"/>
            </a:endParaRPr>
          </a:p>
          <a:p>
            <a:pPr marL="0" indent="0">
              <a:buNone/>
            </a:pPr>
            <a:r>
              <a:rPr lang="en-US" dirty="0">
                <a:latin typeface="+mn-lt"/>
              </a:rPr>
              <a:t>Availability groups Enhancements</a:t>
            </a:r>
          </a:p>
          <a:p>
            <a:pPr marL="0" indent="0">
              <a:buNone/>
            </a:pPr>
            <a:endParaRPr lang="en-US" dirty="0">
              <a:latin typeface="+mn-lt"/>
            </a:endParaRPr>
          </a:p>
          <a:p>
            <a:pPr marL="0" indent="0">
              <a:spcBef>
                <a:spcPts val="1000"/>
              </a:spcBef>
              <a:buNone/>
            </a:pPr>
            <a:r>
              <a:rPr lang="en-US" b="1" dirty="0">
                <a:latin typeface="+mn-lt"/>
              </a:rPr>
              <a:t>Accelerated Database Recovery</a:t>
            </a:r>
          </a:p>
        </p:txBody>
      </p:sp>
      <p:pic>
        <p:nvPicPr>
          <p:cNvPr id="4" name="Picture 3" descr="A screenshot of a map&#10;&#10;Description automatically generated">
            <a:extLst>
              <a:ext uri="{FF2B5EF4-FFF2-40B4-BE49-F238E27FC236}">
                <a16:creationId xmlns:a16="http://schemas.microsoft.com/office/drawing/2014/main" id="{7D186A13-2A39-4F09-98C7-FC04DCCF7A20}"/>
              </a:ext>
            </a:extLst>
          </p:cNvPr>
          <p:cNvPicPr>
            <a:picLocks noChangeAspect="1"/>
          </p:cNvPicPr>
          <p:nvPr/>
        </p:nvPicPr>
        <p:blipFill>
          <a:blip r:embed="rId3"/>
          <a:stretch>
            <a:fillRect/>
          </a:stretch>
        </p:blipFill>
        <p:spPr>
          <a:xfrm>
            <a:off x="5329817" y="1565196"/>
            <a:ext cx="6427295" cy="3700272"/>
          </a:xfrm>
          <a:prstGeom prst="rect">
            <a:avLst/>
          </a:prstGeom>
        </p:spPr>
      </p:pic>
    </p:spTree>
    <p:extLst>
      <p:ext uri="{BB962C8B-B14F-4D97-AF65-F5344CB8AC3E}">
        <p14:creationId xmlns:p14="http://schemas.microsoft.com/office/powerpoint/2010/main" val="22851710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5-50203_Microsoft_Ignite_Template">
  <a:themeElements>
    <a:clrScheme name="Microsoft Ignite">
      <a:dk1>
        <a:srgbClr val="1A1A1A"/>
      </a:dk1>
      <a:lt1>
        <a:srgbClr val="FFFFFF"/>
      </a:lt1>
      <a:dk2>
        <a:srgbClr val="0D0D0D"/>
      </a:dk2>
      <a:lt2>
        <a:srgbClr val="E6E6E6"/>
      </a:lt2>
      <a:accent1>
        <a:srgbClr val="0078D4"/>
      </a:accent1>
      <a:accent2>
        <a:srgbClr val="002050"/>
      </a:accent2>
      <a:accent3>
        <a:srgbClr val="D83B01"/>
      </a:accent3>
      <a:accent4>
        <a:srgbClr val="F37521"/>
      </a:accent4>
      <a:accent5>
        <a:srgbClr val="737373"/>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2.xml><?xml version="1.0" encoding="utf-8"?>
<a:theme xmlns:a="http://schemas.openxmlformats.org/drawingml/2006/main" name="1_5-50203_Microsoft_Ignite_Template">
  <a:themeElements>
    <a:clrScheme name="Custom 6">
      <a:dk1>
        <a:srgbClr val="1A1A1A"/>
      </a:dk1>
      <a:lt1>
        <a:srgbClr val="FFFFFF"/>
      </a:lt1>
      <a:dk2>
        <a:srgbClr val="0D0D0D"/>
      </a:dk2>
      <a:lt2>
        <a:srgbClr val="E6E6E6"/>
      </a:lt2>
      <a:accent1>
        <a:srgbClr val="0078D4"/>
      </a:accent1>
      <a:accent2>
        <a:srgbClr val="002050"/>
      </a:accent2>
      <a:accent3>
        <a:srgbClr val="50E6FF"/>
      </a:accent3>
      <a:accent4>
        <a:srgbClr val="F37521"/>
      </a:accent4>
      <a:accent5>
        <a:srgbClr val="737373"/>
      </a:accent5>
      <a:accent6>
        <a:srgbClr val="D2D2D2"/>
      </a:accent6>
      <a:hlink>
        <a:srgbClr val="0078D4"/>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3.xml><?xml version="1.0" encoding="utf-8"?>
<a:theme xmlns:a="http://schemas.openxmlformats.org/drawingml/2006/main" name="3_WHITE TEMPLATE">
  <a:themeElements>
    <a:clrScheme name="Custom 11">
      <a:dk1>
        <a:srgbClr val="505050"/>
      </a:dk1>
      <a:lt1>
        <a:srgbClr val="FFFFFF"/>
      </a:lt1>
      <a:dk2>
        <a:srgbClr val="0078D7"/>
      </a:dk2>
      <a:lt2>
        <a:srgbClr val="F4F4F4"/>
      </a:lt2>
      <a:accent1>
        <a:srgbClr val="000000"/>
      </a:accent1>
      <a:accent2>
        <a:srgbClr val="505050"/>
      </a:accent2>
      <a:accent3>
        <a:srgbClr val="ADAEB0"/>
      </a:accent3>
      <a:accent4>
        <a:srgbClr val="CCCCCC"/>
      </a:accent4>
      <a:accent5>
        <a:srgbClr val="5F5F5F"/>
      </a:accent5>
      <a:accent6>
        <a:srgbClr val="4D4D4D"/>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Oct_2014.potx" id="{C564F283-C16D-4027-A632-54E31EB1987D}" vid="{27B3D32C-9224-41E9-A662-F35EEB154FFA}"/>
    </a:ext>
  </a:extLst>
</a:theme>
</file>

<file path=ppt/theme/theme4.xml><?xml version="1.0" encoding="utf-8"?>
<a:theme xmlns:a="http://schemas.openxmlformats.org/drawingml/2006/main" name="WHITE TEMPLATE">
  <a:themeElements>
    <a:clrScheme name="Azure">
      <a:dk1>
        <a:sysClr val="windowText" lastClr="000000"/>
      </a:dk1>
      <a:lt1>
        <a:sysClr val="window" lastClr="FFFFFF"/>
      </a:lt1>
      <a:dk2>
        <a:srgbClr val="000000"/>
      </a:dk2>
      <a:lt2>
        <a:srgbClr val="FFFFFF"/>
      </a:lt2>
      <a:accent1>
        <a:srgbClr val="0078D4"/>
      </a:accent1>
      <a:accent2>
        <a:srgbClr val="50E6FF"/>
      </a:accent2>
      <a:accent3>
        <a:srgbClr val="3C3C41"/>
      </a:accent3>
      <a:accent4>
        <a:srgbClr val="75757A"/>
      </a:accent4>
      <a:accent5>
        <a:srgbClr val="EBEBEB"/>
      </a:accent5>
      <a:accent6>
        <a:srgbClr val="FFFFFF"/>
      </a:accent6>
      <a:hlink>
        <a:srgbClr val="0078D4"/>
      </a:hlink>
      <a:folHlink>
        <a:srgbClr val="954F7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10">
    <a:dk1>
      <a:srgbClr val="505050"/>
    </a:dk1>
    <a:lt1>
      <a:srgbClr val="FFFFFF"/>
    </a:lt1>
    <a:dk2>
      <a:srgbClr val="002050"/>
    </a:dk2>
    <a:lt2>
      <a:srgbClr val="70C7FF"/>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ontrol xmlns="http://schemas.microsoft.com/VisualStudio/2011/storyboarding/control">
  <Id Name="System.Storyboarding.Icons.User" Revision="1" Stencil="System.Storyboarding.Icons" StencilVersion="0.1"/>
</Control>
</file>

<file path=customXml/item2.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26" ma:contentTypeDescription="" ma:contentTypeScope="" ma:versionID="c8759e92857812bc9b3f43044e235f59">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11717c46bd241e05dcfc96b6b635e9e1"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2018-09-28T00:00:00+00:00</Event_x0020_End_x0020_Dat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9323c522-fe4b-4922-816b-10a1920d7afb</TermId>
        </TermInfo>
      </Term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TermInfo xmlns="http://schemas.microsoft.com/office/infopath/2007/PartnerControls">
          <TermName xmlns="http://schemas.microsoft.com/office/infopath/2007/PartnerControls">Orange County Convention Center</TermName>
          <TermId xmlns="http://schemas.microsoft.com/office/infopath/2007/PartnerControls">bd993e89-aa48-4695-84e0-3b53e88b1a79</TermId>
        </TermInfo>
      </Term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8cc4ed56-1866-4501-a22c-89aafde6f59b</TermId>
        </TermInfo>
      </Terms>
    </c4b02e5b2c48420dbed84c0f2f02e9a3>
    <Event_x0020_Start_x0020_Date xmlns="5a4b3278-325d-441a-b38f-6f1926bc734e">2018-09-24T00:00:00+00:00</Event_x0020_Start_x0020_Dat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11111111-1111-1111-1111-111111111111</TermId>
        </TermInfo>
      </Terms>
    </TaxKeywordTaxHTField>
    <j129f3114929433a812312450a84994c xmlns="5a4b3278-325d-441a-b38f-6f1926bc734e">
      <Terms xmlns="http://schemas.microsoft.com/office/infopath/2007/PartnerControls"/>
    </j129f3114929433a812312450a84994c>
    <TaxCatchAll xmlns="230e9df3-be65-4c73-a93b-d1236ebd677e">
      <Value>88</Value>
      <Value>87</Value>
      <Value>36</Value>
      <Value>35</Value>
    </TaxCatchAll>
    <e1750f71052543bd8c4d7217e9f56da0 xmlns="5a4b3278-325d-441a-b38f-6f1926bc734e">
      <Terms xmlns="http://schemas.microsoft.com/office/infopath/2007/PartnerControls"/>
    </e1750f71052543bd8c4d7217e9f56da0>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Control xmlns="http://schemas.microsoft.com/VisualStudio/2011/storyboarding/control">
  <Id Name="System.Storyboarding.Icons.User" Revision="1" Stencil="System.Storyboarding.Icons" StencilVersion="0.1"/>
</Control>
</file>

<file path=customXml/itemProps1.xml><?xml version="1.0" encoding="utf-8"?>
<ds:datastoreItem xmlns:ds="http://schemas.openxmlformats.org/officeDocument/2006/customXml" ds:itemID="{1028E922-FB3D-4DE8-9890-90CCEE586F79}">
  <ds:schemaRefs>
    <ds:schemaRef ds:uri="http://schemas.microsoft.com/VisualStudio/2011/storyboarding/control"/>
  </ds:schemaRefs>
</ds:datastoreItem>
</file>

<file path=customXml/itemProps2.xml><?xml version="1.0" encoding="utf-8"?>
<ds:datastoreItem xmlns:ds="http://schemas.openxmlformats.org/officeDocument/2006/customXml" ds:itemID="{8C70D330-83C3-4296-815C-1D543D43A8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5a4b3278-325d-441a-b38f-6f1926bc734e"/>
    <ds:schemaRef ds:uri="http://schemas.microsoft.com/sharepoint/v3"/>
    <ds:schemaRef ds:uri="230e9df3-be65-4c73-a93b-d1236ebd677e"/>
  </ds:schemaRefs>
</ds:datastoreItem>
</file>

<file path=customXml/itemProps4.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5.xml><?xml version="1.0" encoding="utf-8"?>
<ds:datastoreItem xmlns:ds="http://schemas.openxmlformats.org/officeDocument/2006/customXml" ds:itemID="{C476D773-793D-4235-8496-225C985DEE62}">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Microsoft_Ignite_2018_16x9_Breakout_Template</Template>
  <TotalTime>8035</TotalTime>
  <Words>2514</Words>
  <Application>Microsoft Office PowerPoint</Application>
  <PresentationFormat>Widescreen</PresentationFormat>
  <Paragraphs>510</Paragraphs>
  <Slides>21</Slides>
  <Notes>19</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21</vt:i4>
      </vt:variant>
    </vt:vector>
  </HeadingPairs>
  <TitlesOfParts>
    <vt:vector size="35" baseType="lpstr">
      <vt:lpstr>Arial</vt:lpstr>
      <vt:lpstr>Calibri</vt:lpstr>
      <vt:lpstr>Consolas</vt:lpstr>
      <vt:lpstr>Segoe UI</vt:lpstr>
      <vt:lpstr>Segoe UI Black</vt:lpstr>
      <vt:lpstr>Segoe UI Light</vt:lpstr>
      <vt:lpstr>Segoe UI Semibold</vt:lpstr>
      <vt:lpstr>Segoe UI Semilight</vt:lpstr>
      <vt:lpstr>Wingdings</vt:lpstr>
      <vt:lpstr>Wingdings 3</vt:lpstr>
      <vt:lpstr>5-50203_Microsoft_Ignite_Template</vt:lpstr>
      <vt:lpstr>1_5-50203_Microsoft_Ignite_Template</vt:lpstr>
      <vt:lpstr>3_WHITE TEMPLATE</vt:lpstr>
      <vt:lpstr>WHITE TEMPLATE</vt:lpstr>
      <vt:lpstr>SQL Server 2019: The Modern Data Platform &lt; Event &gt;</vt:lpstr>
      <vt:lpstr>Modernizing the WideWorldImporters Company</vt:lpstr>
      <vt:lpstr>Azure Data Modernization Choices</vt:lpstr>
      <vt:lpstr>Built on SQL Server 2016 and 2017</vt:lpstr>
      <vt:lpstr>Modernize with SQL Server 2019</vt:lpstr>
      <vt:lpstr>SQL Server 2019</vt:lpstr>
      <vt:lpstr>Intelligent Performance with SQL Server The intelligent database  Gain performance without changing the application</vt:lpstr>
      <vt:lpstr>Mission critical security Confidential computing  </vt:lpstr>
      <vt:lpstr>High Availability Keep SQL Server running </vt:lpstr>
      <vt:lpstr>Enhancing the developer experience</vt:lpstr>
      <vt:lpstr>SQL Server 2019 and Linux and Containers</vt:lpstr>
      <vt:lpstr>Why SQL Server and Containers?</vt:lpstr>
      <vt:lpstr>SQL Server - Shared storage HA in Kubernetes</vt:lpstr>
      <vt:lpstr>What is SQL Server Polybase?</vt:lpstr>
      <vt:lpstr>SQL Server 2019: Data Virtualization</vt:lpstr>
      <vt:lpstr>Big Data Clusters in SQL Server 2019 – Public Preview</vt:lpstr>
      <vt:lpstr>Big Data Cluster in SQL Server 2019 Architecture</vt:lpstr>
      <vt:lpstr>The Customer Voice</vt:lpstr>
      <vt:lpstr>Migrate to the Modern SQL Server</vt:lpstr>
      <vt:lpstr>PowerPoint Presentation</vt:lpstr>
      <vt:lpstr>Learn more </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dc:subject>
  <dc:creator>Brieanne Vanderpool</dc:creator>
  <cp:keywords>Microsoft Ignite</cp:keywords>
  <dc:description/>
  <cp:lastModifiedBy>Bob Ward</cp:lastModifiedBy>
  <cp:revision>29</cp:revision>
  <dcterms:created xsi:type="dcterms:W3CDTF">2018-08-10T17:04:28Z</dcterms:created>
  <dcterms:modified xsi:type="dcterms:W3CDTF">2019-08-26T14:28:50Z</dcterms:modified>
  <cp:category>Microsoft Ignite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36;#Orange County Convention Center|bd993e89-aa48-4695-84e0-3b53e88b1a79</vt:lpwstr>
  </property>
  <property fmtid="{D5CDD505-2E9C-101B-9397-08002B2CF9AE}" pid="7" name="Track">
    <vt:lpwstr/>
  </property>
  <property fmtid="{D5CDD505-2E9C-101B-9397-08002B2CF9AE}" pid="8" name="Event Location">
    <vt:lpwstr>88;#Orlando|8cc4ed56-1866-4501-a22c-89aafde6f59b</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TaxKeyword">
    <vt:lpwstr>87;#Microsoft Ignite|9323c522-fe4b-4922-816b-10a1920d7afb</vt:lpwstr>
  </property>
  <property fmtid="{D5CDD505-2E9C-101B-9397-08002B2CF9AE}" pid="21" name="Event Name">
    <vt:lpwstr>35;#Microsoft Ignite|9323c522-fe4b-4922-816b-10a1920d7afb</vt:lpwstr>
  </property>
  <property fmtid="{D5CDD505-2E9C-101B-9397-08002B2CF9AE}" pid="22" name="Audience1">
    <vt:lpwstr/>
  </property>
</Properties>
</file>