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05" r:id="rId14"/>
    <p:sldId id="306" r:id="rId15"/>
    <p:sldId id="308" r:id="rId16"/>
    <p:sldId id="307" r:id="rId17"/>
    <p:sldId id="309" r:id="rId18"/>
    <p:sldId id="310" r:id="rId19"/>
    <p:sldId id="311" r:id="rId20"/>
    <p:sldId id="316" r:id="rId21"/>
    <p:sldId id="312" r:id="rId22"/>
    <p:sldId id="313" r:id="rId23"/>
    <p:sldId id="314" r:id="rId24"/>
    <p:sldId id="315" r:id="rId25"/>
    <p:sldId id="318" r:id="rId26"/>
    <p:sldId id="320" r:id="rId27"/>
    <p:sldId id="319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ZaSsRqaQs" TargetMode="External"/><Relationship Id="rId2" Type="http://schemas.openxmlformats.org/officeDocument/2006/relationships/hyperlink" Target="https://www.youtube.com/watch?v=WPXUX3Da2K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pY1BP4df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06/22/2015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10, 9, 8, …, 1 on PORTB.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0, 5, 10, 15, …, 45 </a:t>
            </a:r>
            <a:r>
              <a:rPr lang="en-US" dirty="0" smtClean="0"/>
              <a:t>on PORTB.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W10 = 1 + 2 + 3 + … + 10.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MUL.UU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4" y="1600200"/>
            <a:ext cx="79711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248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319 of programmer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95" y="1600200"/>
            <a:ext cx="63092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248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319 of programmer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5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MUL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</a:t>
            </a:r>
          </a:p>
          <a:p>
            <a:r>
              <a:rPr lang="en-US" dirty="0" smtClean="0"/>
              <a:t>MUL.SS</a:t>
            </a:r>
          </a:p>
          <a:p>
            <a:r>
              <a:rPr lang="en-US" dirty="0" smtClean="0"/>
              <a:t>MUL.SU</a:t>
            </a:r>
          </a:p>
          <a:p>
            <a:r>
              <a:rPr lang="en-US" dirty="0" smtClean="0"/>
              <a:t>MUL.US</a:t>
            </a:r>
          </a:p>
          <a:p>
            <a:r>
              <a:rPr lang="en-US" dirty="0" smtClean="0"/>
              <a:t>MULW.SS</a:t>
            </a:r>
          </a:p>
          <a:p>
            <a:r>
              <a:rPr lang="en-US" dirty="0" smtClean="0"/>
              <a:t>MULW.SU</a:t>
            </a:r>
          </a:p>
          <a:p>
            <a:r>
              <a:rPr lang="en-US" dirty="0" smtClean="0"/>
              <a:t>MULW.US</a:t>
            </a:r>
            <a:endParaRPr lang="en-US" dirty="0"/>
          </a:p>
          <a:p>
            <a:r>
              <a:rPr lang="en-US" dirty="0" smtClean="0"/>
              <a:t>MULW.UU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1336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Table 3-3 on Page 41-42 of programmer manual.</a:t>
            </a:r>
          </a:p>
          <a:p>
            <a:endParaRPr lang="en-US" dirty="0"/>
          </a:p>
          <a:p>
            <a:r>
              <a:rPr lang="en-US" dirty="0" smtClean="0"/>
              <a:t>Detailed description can be found on Page 303-392 of programmer manual.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0, 5, 10, 15, …, 45 on PORTB, using multiply instruction.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compute </a:t>
            </a:r>
            <a:br>
              <a:rPr lang="en-US" dirty="0" smtClean="0"/>
            </a:br>
            <a:r>
              <a:rPr lang="en-US" dirty="0" smtClean="0"/>
              <a:t>0x12345678 * 0x89ABCDEF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3309" y="28956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0x5678 * 0xCDEF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1709" y="3393117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0x5678 * 0x89AB + </a:t>
            </a:r>
            <a:br>
              <a:rPr lang="en-US" dirty="0" smtClean="0"/>
            </a:br>
            <a:r>
              <a:rPr lang="en-US" dirty="0" smtClean="0"/>
              <a:t>0x1234 * 0xCDEF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10109" y="3890634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0x1234 * 0x89AB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1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Address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80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52 of programmer manual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229600" cy="21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Register Addressing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9955"/>
            <a:ext cx="8229600" cy="40464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17168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53 of programmer manual.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ports1.s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Indirect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Register Addressing and WREG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13" y="1600200"/>
            <a:ext cx="806517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3563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53 of programmer manual.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 Addressing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27" y="1600200"/>
            <a:ext cx="615374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 Modes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27878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716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54 of programmer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4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655"/>
            <a:ext cx="8229600" cy="4447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716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55 of programmer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8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3214"/>
            <a:ext cx="8229600" cy="41599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716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55 of programmer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A has 10 elements, copy Array A to Array B. (</a:t>
            </a:r>
            <a:r>
              <a:rPr lang="en-US" dirty="0"/>
              <a:t>asm_indirect1.s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W12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𝑎𝑟𝑟𝑎𝑦𝐴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smtClean="0"/>
                  <a:t>asm_indirect2.s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asm_indirect3.s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ADD and ADD.B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33535"/>
            <a:ext cx="677995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8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Kia’s video:</a:t>
            </a:r>
            <a:br>
              <a:rPr lang="en-US" dirty="0"/>
            </a:br>
            <a:r>
              <a:rPr lang="en-US" sz="3000" dirty="0">
                <a:hlinkClick r:id="rId2"/>
              </a:rPr>
              <a:t>https://www.youtube.com/watch?v=WPXUX3Da2K0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>
                <a:hlinkClick r:id="rId3"/>
              </a:rPr>
              <a:t>https://www.youtube.com/watch?v=lTZaSsRqaQs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>
                <a:hlinkClick r:id="rId4"/>
              </a:rPr>
              <a:t>https://www.youtube.com/watch?v=mpY1BP4dfnE</a:t>
            </a:r>
            <a:r>
              <a:rPr lang="en-US" sz="3000" dirty="0"/>
              <a:t> </a:t>
            </a:r>
            <a:endParaRPr lang="en-US" dirty="0" smtClean="0"/>
          </a:p>
          <a:p>
            <a:r>
              <a:rPr lang="en-US" dirty="0" smtClean="0"/>
              <a:t>Multiply instructions: </a:t>
            </a:r>
            <a:r>
              <a:rPr lang="en-US" dirty="0"/>
              <a:t>page 303-392 of programmer manual. </a:t>
            </a:r>
          </a:p>
          <a:p>
            <a:r>
              <a:rPr lang="en-US" dirty="0" smtClean="0"/>
              <a:t>Data addressing modes: page 52 – 59 of programmer manual.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ports1.s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828800"/>
            <a:ext cx="21336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648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Exercise: how to enable pull-up register on RB1?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819400"/>
          <a:ext cx="78486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/>
                <a:gridCol w="1109903"/>
                <a:gridCol w="1347739"/>
                <a:gridCol w="1268461"/>
                <a:gridCol w="22198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Loop0: INC 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 Z,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Loop0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if taken, 2 cycles (pipeline flush);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if not taken,</a:t>
                      </a:r>
                      <a:r>
                        <a:rPr lang="en-US" baseline="0" dirty="0" smtClean="0"/>
                        <a:t> 1 cycle (pipeline continues) 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90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(asm2_loops.s)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4413"/>
            <a:ext cx="36576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267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clock cycles does loop1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(asm2_loops.s)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16065"/>
            <a:ext cx="3962400" cy="2626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499772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clock cycles </a:t>
            </a:r>
            <a:r>
              <a:rPr lang="en-US" dirty="0" smtClean="0"/>
              <a:t>does loop2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7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(asm2_loops.s)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30" y="2438400"/>
            <a:ext cx="37104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0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(asm2_loops.s)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514600"/>
            <a:ext cx="4191000" cy="9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(asm2_loops.s)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Loop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505200" cy="10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358</Words>
  <Application>Microsoft Office PowerPoint</Application>
  <PresentationFormat>On-screen Show (4:3)</PresentationFormat>
  <Paragraphs>118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EE 2361: Introduction to Microcontrollers</vt:lpstr>
      <vt:lpstr>Topics</vt:lpstr>
      <vt:lpstr>ports1.s</vt:lpstr>
      <vt:lpstr>Loops</vt:lpstr>
      <vt:lpstr>Loops (asm2_loops.s)</vt:lpstr>
      <vt:lpstr>Loops (asm2_loops.s)</vt:lpstr>
      <vt:lpstr>Loops (asm2_loops.s)</vt:lpstr>
      <vt:lpstr>Loops (asm2_loops.s)</vt:lpstr>
      <vt:lpstr>Loops (asm2_loops.s)</vt:lpstr>
      <vt:lpstr>Exercise 1</vt:lpstr>
      <vt:lpstr>Exercise 2</vt:lpstr>
      <vt:lpstr>Exercise 3</vt:lpstr>
      <vt:lpstr>MUL.UU</vt:lpstr>
      <vt:lpstr>Example</vt:lpstr>
      <vt:lpstr>More MUL instructions</vt:lpstr>
      <vt:lpstr>Exercise 1</vt:lpstr>
      <vt:lpstr>Exercise 2</vt:lpstr>
      <vt:lpstr>Data Address Modes</vt:lpstr>
      <vt:lpstr>File Register Addressing</vt:lpstr>
      <vt:lpstr>File Register Addressing and WREG</vt:lpstr>
      <vt:lpstr>Register Direct Addressing</vt:lpstr>
      <vt:lpstr>Indirect Addressing Modes</vt:lpstr>
      <vt:lpstr>Indirect Addressing</vt:lpstr>
      <vt:lpstr>Indirect Addressing</vt:lpstr>
      <vt:lpstr>Exercise 1</vt:lpstr>
      <vt:lpstr>Exercise 2</vt:lpstr>
      <vt:lpstr>asm_indirect3.s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</cp:lastModifiedBy>
  <cp:revision>205</cp:revision>
  <dcterms:created xsi:type="dcterms:W3CDTF">2006-08-16T00:00:00Z</dcterms:created>
  <dcterms:modified xsi:type="dcterms:W3CDTF">2015-06-22T04:07:50Z</dcterms:modified>
</cp:coreProperties>
</file>