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97" r:id="rId4"/>
    <p:sldId id="29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tc1Bf4_Z_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06/26/2015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Window-&gt;Debugging-&gt;Output-&gt;Disassembly List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 is connected to RA0, write a program to measure how long the key has been pressed before it is released.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0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question. But what if the key has been pressed for a </a:t>
            </a:r>
            <a:r>
              <a:rPr lang="en-US" smtClean="0"/>
              <a:t>very long time?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6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Kia’s video: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www.youtube.com/watch?v=Btc1Bf4_Z_E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Review t1_first.c</a:t>
            </a:r>
            <a:endParaRPr lang="en-US" dirty="0" smtClean="0"/>
          </a:p>
          <a:p>
            <a:r>
              <a:rPr lang="en-US" dirty="0" smtClean="0"/>
              <a:t>Timer Delay Computation</a:t>
            </a:r>
            <a:endParaRPr lang="en-US" dirty="0" smtClean="0"/>
          </a:p>
          <a:p>
            <a:r>
              <a:rPr lang="en-US" dirty="0" smtClean="0"/>
              <a:t>Timer’s </a:t>
            </a:r>
            <a:r>
              <a:rPr lang="en-US" dirty="0" smtClean="0"/>
              <a:t>Range vs Resolution</a:t>
            </a:r>
          </a:p>
          <a:p>
            <a:r>
              <a:rPr lang="en-US" dirty="0" smtClean="0"/>
              <a:t>Timer’s Interrupt</a:t>
            </a:r>
          </a:p>
          <a:p>
            <a:r>
              <a:rPr lang="en-US" dirty="0" smtClean="0"/>
              <a:t>Using Loops to generate long delay</a:t>
            </a:r>
          </a:p>
          <a:p>
            <a:r>
              <a:rPr lang="en-US" dirty="0" err="1" smtClean="0"/>
              <a:t>Disassmebly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Delay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 ∗ 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𝑃𝑟𝑒𝑠𝑐𝑎𝑙𝑒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𝐹𝑟𝑒𝑞𝑢𝑒𝑛𝑐𝑦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0200" y="35052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Instruction Frequency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Prescale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16MHz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0.3125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16MHz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50 us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16MHz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0.8 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1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Compute the value of PR1 and </a:t>
            </a:r>
            <a:r>
              <a:rPr lang="en-US" dirty="0" err="1" smtClean="0"/>
              <a:t>Prescale</a:t>
            </a:r>
            <a:r>
              <a:rPr lang="en-US" dirty="0" smtClean="0"/>
              <a:t> for </a:t>
            </a:r>
            <a:r>
              <a:rPr lang="en-US" smtClean="0"/>
              <a:t>a 200ms </a:t>
            </a:r>
            <a:r>
              <a:rPr lang="en-US" dirty="0" smtClean="0"/>
              <a:t>delay (the instruction frequency is 16MHz). </a:t>
            </a:r>
          </a:p>
          <a:p>
            <a:endParaRPr lang="en-US" dirty="0"/>
          </a:p>
          <a:p>
            <a:r>
              <a:rPr lang="en-US" dirty="0" smtClean="0"/>
              <a:t>2. What is the maximum delay that can be generated using the timer?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Timer’s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minimum delay of the timer: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Prescalar</a:t>
            </a:r>
            <a:r>
              <a:rPr lang="en-US" dirty="0" smtClean="0"/>
              <a:t> / Clock Frequency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41903"/>
              </p:ext>
            </p:extLst>
          </p:nvPr>
        </p:nvGraphicFramePr>
        <p:xfrm>
          <a:off x="1143000" y="3200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Prescalar</a:t>
                      </a:r>
                      <a:r>
                        <a:rPr lang="en-US" baseline="0" dirty="0" smtClean="0"/>
                        <a:t> (16MHz Frequency)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Timer</a:t>
                      </a:r>
                      <a:r>
                        <a:rPr lang="en-US" baseline="0" dirty="0" smtClean="0"/>
                        <a:t> Resolution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0.0625us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71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Timer’s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delay of the timer. </a:t>
            </a:r>
          </a:p>
          <a:p>
            <a:pPr marL="0" indent="0">
              <a:buNone/>
            </a:pPr>
            <a:r>
              <a:rPr lang="en-US" dirty="0" smtClean="0"/>
              <a:t>            Max PR1 * </a:t>
            </a:r>
            <a:r>
              <a:rPr lang="en-US" dirty="0" err="1" smtClean="0"/>
              <a:t>Prescalar</a:t>
            </a:r>
            <a:r>
              <a:rPr lang="en-US" dirty="0" smtClean="0"/>
              <a:t> </a:t>
            </a:r>
            <a:r>
              <a:rPr lang="en-US" dirty="0"/>
              <a:t>/ Clock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91280"/>
              </p:ext>
            </p:extLst>
          </p:nvPr>
        </p:nvGraphicFramePr>
        <p:xfrm>
          <a:off x="1143000" y="3200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Prescalar</a:t>
                      </a:r>
                      <a:r>
                        <a:rPr lang="en-US" baseline="0" dirty="0" smtClean="0"/>
                        <a:t> (16MHz Frequency)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Timer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4.096ms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32.77ms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262.1ms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1.049s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0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/>
              <a:t>the value of PR1 and </a:t>
            </a:r>
            <a:r>
              <a:rPr lang="en-US" dirty="0" err="1"/>
              <a:t>Prescale</a:t>
            </a:r>
            <a:r>
              <a:rPr lang="en-US" dirty="0"/>
              <a:t> for a </a:t>
            </a:r>
            <a:r>
              <a:rPr lang="en-US" dirty="0" smtClean="0"/>
              <a:t>200.008ms </a:t>
            </a:r>
            <a:r>
              <a:rPr lang="en-US" dirty="0"/>
              <a:t>delay (the instruction frequency is 16MHz).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360" y="1600200"/>
            <a:ext cx="7095279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16585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125 of datasheet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3810000"/>
            <a:ext cx="6858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generate a delay longer than 1 second?</a:t>
            </a:r>
          </a:p>
          <a:p>
            <a:endParaRPr lang="en-US" dirty="0"/>
          </a:p>
          <a:p>
            <a:r>
              <a:rPr lang="en-US" dirty="0"/>
              <a:t>t1_oneMin.c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264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EE 2361: Introduction to Microcontrollers</vt:lpstr>
      <vt:lpstr>Topics</vt:lpstr>
      <vt:lpstr>Compute Delay</vt:lpstr>
      <vt:lpstr>Exercise</vt:lpstr>
      <vt:lpstr>Timer’s Resolution</vt:lpstr>
      <vt:lpstr>Timer’s Range</vt:lpstr>
      <vt:lpstr>Exercise</vt:lpstr>
      <vt:lpstr>Timer Interrupt</vt:lpstr>
      <vt:lpstr>Long Delay</vt:lpstr>
      <vt:lpstr>Disassembly</vt:lpstr>
      <vt:lpstr>Exercise</vt:lpstr>
      <vt:lpstr>Exercise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270</cp:revision>
  <dcterms:created xsi:type="dcterms:W3CDTF">2006-08-16T00:00:00Z</dcterms:created>
  <dcterms:modified xsi:type="dcterms:W3CDTF">2015-06-24T17:46:35Z</dcterms:modified>
</cp:coreProperties>
</file>