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92" r:id="rId4"/>
    <p:sldId id="293" r:id="rId5"/>
    <p:sldId id="294" r:id="rId6"/>
    <p:sldId id="295" r:id="rId7"/>
    <p:sldId id="296" r:id="rId8"/>
    <p:sldId id="297" r:id="rId9"/>
    <p:sldId id="301" r:id="rId10"/>
    <p:sldId id="300" r:id="rId11"/>
    <p:sldId id="298" r:id="rId12"/>
    <p:sldId id="299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8585-5F93-4053-ABB0-B405F97304C0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A116E-2B2E-4997-8E46-D8B778E07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88E1-0EE2-4AA7-9BD6-0911743B7CA2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CCD7-0D07-422D-93B7-90E3CDF54BC2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8605-DF87-4F95-81AE-7A19563D6E9B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B4B0-9CC2-455E-9A93-BDB9BCA0B77C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5F91-AB39-47BB-95C4-FF5F0C0A8518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895B-8099-402C-B6BA-8966CB07ED50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18B-C66D-4020-90BF-F232504AE319}" type="datetime1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C599-42FC-4DF7-B4F1-AFEBCA3F1F12}" type="datetime1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5B99-AD5A-406F-99DB-5CE94FA5A030}" type="datetime1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88E4-F2D4-47E7-B018-11719DA0AC68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A23C2-6C0F-439C-9427-B3A44D66E4F4}" type="datetime1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568-542D-4D6E-AE22-89652240EC7A}" type="datetime1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peng@um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ru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 2361: Introduction to Microcontrollers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Peng Li</a:t>
            </a:r>
          </a:p>
          <a:p>
            <a:r>
              <a:rPr lang="en-US" dirty="0" smtClean="0">
                <a:hlinkClick r:id="rId2"/>
              </a:rPr>
              <a:t>lipeng@umn.edu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06/29/2015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6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Priority Setup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24883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088592"/>
            <a:ext cx="7972805" cy="20836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3048000"/>
            <a:ext cx="30480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9600" y="5334000"/>
            <a:ext cx="11430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6196642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what is the default priority level for CPU?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3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int_first_t1.c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Section 7.4 of Datasheet (Page 93) </a:t>
            </a:r>
            <a:endParaRPr lang="en-US" dirty="0"/>
          </a:p>
          <a:p>
            <a:r>
              <a:rPr lang="en-US" dirty="0"/>
              <a:t>IPC </a:t>
            </a:r>
            <a:r>
              <a:rPr lang="en-US" dirty="0" smtClean="0"/>
              <a:t>Register (Interrupt Priority)</a:t>
            </a:r>
          </a:p>
          <a:p>
            <a:r>
              <a:rPr lang="en-US" dirty="0"/>
              <a:t>IFS Register (Interrupt </a:t>
            </a:r>
            <a:r>
              <a:rPr lang="en-US" dirty="0" smtClean="0"/>
              <a:t>Flag)</a:t>
            </a:r>
          </a:p>
          <a:p>
            <a:r>
              <a:rPr lang="en-US" dirty="0" smtClean="0"/>
              <a:t>IEC </a:t>
            </a:r>
            <a:r>
              <a:rPr lang="en-US" dirty="0"/>
              <a:t>Register (Interrupt </a:t>
            </a:r>
            <a:r>
              <a:rPr lang="en-US" dirty="0" smtClean="0"/>
              <a:t>Enable)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5105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68-92 of datasheet for details.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IRS (Interrupt Service Routine)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Clear Interrupt Flag (IFS Register)</a:t>
            </a:r>
            <a:br>
              <a:rPr lang="en-US" dirty="0" smtClean="0"/>
            </a:br>
            <a:r>
              <a:rPr lang="en-US" dirty="0" smtClean="0"/>
              <a:t>What if we don’t clear it?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Run the service, such as do some computation.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ISR is coded in assembly, it must be terminated using a RETFIE instruction to unstack the saved PC value, SRL value, and old CPU priority level. </a:t>
            </a:r>
            <a:br>
              <a:rPr lang="en-US" dirty="0" smtClean="0"/>
            </a:br>
            <a:r>
              <a:rPr lang="en-US" dirty="0" smtClean="0"/>
              <a:t>(Read Page 365 of programmer manual for details about this instruction)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en.wikipedia.org/wiki/Interrupt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Section 7.0 of datasheet (Page 61).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t1_measureKeyPressDelay_ms.c</a:t>
            </a:r>
            <a:endParaRPr lang="en-US" dirty="0"/>
          </a:p>
          <a:p>
            <a:r>
              <a:rPr lang="en-US" dirty="0" smtClean="0"/>
              <a:t>Timer based on T1CK. </a:t>
            </a:r>
          </a:p>
          <a:p>
            <a:r>
              <a:rPr lang="en-US" dirty="0" smtClean="0"/>
              <a:t>Timer 2 &amp; 3. </a:t>
            </a:r>
          </a:p>
          <a:p>
            <a:r>
              <a:rPr lang="en-US" dirty="0" smtClean="0"/>
              <a:t>How to measure the delay of a function. </a:t>
            </a:r>
          </a:p>
          <a:p>
            <a:r>
              <a:rPr lang="en-US" dirty="0" err="1" smtClean="0"/>
              <a:t>Interupt</a:t>
            </a:r>
            <a:r>
              <a:rPr lang="en-US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360" y="1600200"/>
            <a:ext cx="7095279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T1CK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16585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125 of datasheet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00200" y="2057400"/>
            <a:ext cx="6858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1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t1_countT1CK.c</a:t>
            </a:r>
          </a:p>
          <a:p>
            <a:endParaRPr lang="en-US" dirty="0"/>
          </a:p>
          <a:p>
            <a:r>
              <a:rPr lang="en-US" dirty="0" smtClean="0"/>
              <a:t>MPLAB Stimulus</a:t>
            </a:r>
            <a:br>
              <a:rPr lang="en-US" dirty="0" smtClean="0"/>
            </a:br>
            <a:r>
              <a:rPr lang="en-US" dirty="0" smtClean="0"/>
              <a:t>Window-&gt;Simulator-&gt;Stimulus</a:t>
            </a:r>
            <a:br>
              <a:rPr lang="en-US" dirty="0" smtClean="0"/>
            </a:br>
            <a:r>
              <a:rPr lang="en-US" dirty="0" smtClean="0"/>
              <a:t>Select Clock Stimulus</a:t>
            </a:r>
            <a:br>
              <a:rPr lang="en-US" dirty="0" smtClean="0"/>
            </a:br>
            <a:r>
              <a:rPr lang="en-US" dirty="0" smtClean="0"/>
              <a:t>Select T1CK under Pin</a:t>
            </a:r>
          </a:p>
          <a:p>
            <a:endParaRPr lang="en-US" dirty="0"/>
          </a:p>
          <a:p>
            <a:r>
              <a:rPr lang="en-US" dirty="0" smtClean="0"/>
              <a:t>Measure the program runtime when you change the T1CK frequency (1, 2, 5, 10, 100)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as a single 32-bit timer</a:t>
            </a:r>
          </a:p>
          <a:p>
            <a:r>
              <a:rPr lang="en-US" dirty="0" smtClean="0"/>
              <a:t>Or two independent 16-bit timers</a:t>
            </a:r>
          </a:p>
          <a:p>
            <a:r>
              <a:rPr lang="en-US" dirty="0" smtClean="0"/>
              <a:t>The same structure as timer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Read the block diagram on page 128 of datasheet, figure 12-1.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5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Delay Measurement using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t1_countNumInsSinX.c</a:t>
            </a:r>
          </a:p>
          <a:p>
            <a:endParaRPr lang="en-US" dirty="0" smtClean="0"/>
          </a:p>
          <a:p>
            <a:r>
              <a:rPr lang="en-US" dirty="0" smtClean="0"/>
              <a:t>We can also measure the delay using Stopwatch (Note that not every IDE has this tool).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Interrupt to measure delay </a:t>
            </a:r>
            <a:r>
              <a:rPr lang="en-US" smtClean="0"/>
              <a:t>with timer.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interrupt?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819400"/>
            <a:ext cx="2438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Doing my homework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43600" y="3276600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message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3657600"/>
            <a:ext cx="200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88279" y="4038600"/>
            <a:ext cx="1828800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93079" y="3276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Receive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93079" y="403701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52578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example is your laptop, think about how the CPU </a:t>
            </a:r>
            <a:r>
              <a:rPr lang="en-US" smtClean="0"/>
              <a:t>communicates with the </a:t>
            </a:r>
            <a:r>
              <a:rPr lang="en-US" dirty="0" smtClean="0"/>
              <a:t>disk, keyboard, and mouse.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1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Priorities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2247900"/>
            <a:ext cx="2438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Doing my homework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19800" y="1764034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message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3505200" y="2297434"/>
            <a:ext cx="2514600" cy="67436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19800" y="3124200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Call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096000" y="4484366"/>
            <a:ext cx="2438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 alarm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543300" y="3505200"/>
            <a:ext cx="2476500" cy="1524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524250" y="3886200"/>
            <a:ext cx="2495550" cy="10668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00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Priority Setup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52158"/>
            <a:ext cx="8229600" cy="22054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0" y="1752600"/>
            <a:ext cx="30480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733800"/>
            <a:ext cx="8229600" cy="21584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0" y="3962400"/>
            <a:ext cx="30480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6096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what is the default priority level for timer 1 and 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0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260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EE 2361: Introduction to Microcontrollers</vt:lpstr>
      <vt:lpstr>Topics</vt:lpstr>
      <vt:lpstr>T1CK</vt:lpstr>
      <vt:lpstr>Example </vt:lpstr>
      <vt:lpstr>Timer 2/3</vt:lpstr>
      <vt:lpstr>Delay Measurement using Timer</vt:lpstr>
      <vt:lpstr>Interrupt</vt:lpstr>
      <vt:lpstr>Interrupt Priorities</vt:lpstr>
      <vt:lpstr>Timer Priority Setup</vt:lpstr>
      <vt:lpstr>CPU Priority Setup</vt:lpstr>
      <vt:lpstr>Interrupt Initialization</vt:lpstr>
      <vt:lpstr>IRS (Interrupt Service Routine)</vt:lpstr>
      <vt:lpstr>Reading 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UMN EE 2361</dc:title>
  <dc:creator>Peng</dc:creator>
  <cp:lastModifiedBy>Peng Li</cp:lastModifiedBy>
  <cp:revision>337</cp:revision>
  <dcterms:created xsi:type="dcterms:W3CDTF">2006-08-16T00:00:00Z</dcterms:created>
  <dcterms:modified xsi:type="dcterms:W3CDTF">2015-06-29T22:22:05Z</dcterms:modified>
</cp:coreProperties>
</file>