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5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C8585-5F93-4053-ABB0-B405F97304C0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A116E-2B2E-4997-8E46-D8B778E07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86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88E1-0EE2-4AA7-9BD6-0911743B7CA2}" type="datetime1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CD7-0D07-422D-93B7-90E3CDF54BC2}" type="datetime1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8605-DF87-4F95-81AE-7A19563D6E9B}" type="datetime1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B4B0-9CC2-455E-9A93-BDB9BCA0B77C}" type="datetime1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5F91-AB39-47BB-95C4-FF5F0C0A8518}" type="datetime1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895B-8099-402C-B6BA-8966CB07ED50}" type="datetime1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418B-C66D-4020-90BF-F232504AE319}" type="datetime1">
              <a:rPr lang="en-US" smtClean="0"/>
              <a:t>7/2/2015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C599-42FC-4DF7-B4F1-AFEBCA3F1F12}" type="datetime1">
              <a:rPr lang="en-US" smtClean="0"/>
              <a:t>7/2/2015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B99-AD5A-406F-99DB-5CE94FA5A030}" type="datetime1">
              <a:rPr lang="en-US" smtClean="0"/>
              <a:t>7/2/2015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88E4-F2D4-47E7-B018-11719DA0AC68}" type="datetime1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23C2-6C0F-439C-9427-B3A44D66E4F4}" type="datetime1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9568-542D-4D6E-AE22-89652240EC7A}" type="datetime1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ipeng@um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 2361: Introduction to Microcontrollers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Peng Li</a:t>
            </a:r>
          </a:p>
          <a:p>
            <a:r>
              <a:rPr lang="en-US" dirty="0" smtClean="0">
                <a:hlinkClick r:id="rId2"/>
              </a:rPr>
              <a:t>lipeng@umn.edu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07/01/2015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6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ICxCON</a:t>
            </a:r>
            <a:r>
              <a:rPr lang="en-US" dirty="0" smtClean="0"/>
              <a:t> Register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208000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" y="2971800"/>
            <a:ext cx="914400" cy="304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2971800"/>
            <a:ext cx="1676400" cy="304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62600" y="2971800"/>
            <a:ext cx="3048000" cy="304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" y="3962400"/>
            <a:ext cx="487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Important Bits: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ICTMR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ICM</a:t>
            </a:r>
          </a:p>
          <a:p>
            <a:endParaRPr lang="en-US" dirty="0"/>
          </a:p>
          <a:p>
            <a:r>
              <a:rPr lang="en-US" dirty="0" smtClean="0"/>
              <a:t>Page 134 of datasheet for details.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17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the duty cycle of an external signal. Set RB0 to ‘1’ is the duty cycle is </a:t>
            </a:r>
            <a:r>
              <a:rPr lang="en-US" dirty="0"/>
              <a:t>greater than 50%. 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ic_dutyCycle.c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38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PIC24F Family Reference Manual</a:t>
            </a:r>
            <a:br>
              <a:rPr lang="en-US" dirty="0" smtClean="0"/>
            </a:br>
            <a:r>
              <a:rPr lang="en-US" dirty="0" smtClean="0"/>
              <a:t>Section 34. Input Capture with Dedicated Timer (Advance Information, posted on Moodle site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Chapter 11 of “Programming 16-bit PIC Microcontrollers in C” 2</a:t>
            </a:r>
            <a:r>
              <a:rPr lang="en-US" baseline="30000" dirty="0" smtClean="0"/>
              <a:t>nd</a:t>
            </a:r>
            <a:r>
              <a:rPr lang="en-US" dirty="0" smtClean="0"/>
              <a:t> Edition, by Lucio Di </a:t>
            </a:r>
            <a:r>
              <a:rPr lang="en-US" dirty="0" err="1" smtClean="0"/>
              <a:t>Jasio</a:t>
            </a:r>
            <a:r>
              <a:rPr lang="en-US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1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Examples</a:t>
            </a:r>
          </a:p>
          <a:p>
            <a:r>
              <a:rPr lang="en-US" dirty="0" smtClean="0"/>
              <a:t>Input Capture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5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t1_INT0_rangeVsResolution.c</a:t>
            </a:r>
          </a:p>
          <a:p>
            <a:endParaRPr lang="en-US" dirty="0"/>
          </a:p>
          <a:p>
            <a:r>
              <a:rPr lang="en-US" dirty="0" smtClean="0"/>
              <a:t>Question 1: what does this code do?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Question 2: are we doing polling or interrupt?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0070C0"/>
                </a:solidFill>
              </a:rPr>
              <a:t>Question 3: change pre-scalar to 1, and use stimulus to set Low Cycles to 16 and High Cycles to 35, what value did you read from TMR1, and why is that?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4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int_int0PinT1_determineDutyCycle.c</a:t>
            </a:r>
          </a:p>
          <a:p>
            <a:endParaRPr lang="en-US" dirty="0"/>
          </a:p>
          <a:p>
            <a:r>
              <a:rPr lang="en-US" dirty="0" smtClean="0"/>
              <a:t>Question 1: what does this code do?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Question 2</a:t>
            </a:r>
            <a:r>
              <a:rPr lang="en-US" dirty="0" smtClean="0"/>
              <a:t>: </a:t>
            </a:r>
            <a:r>
              <a:rPr lang="en-US" dirty="0"/>
              <a:t>are we doing polling or interrupt?</a:t>
            </a:r>
          </a:p>
          <a:p>
            <a:endParaRPr lang="en-US" dirty="0"/>
          </a:p>
          <a:p>
            <a:r>
              <a:rPr lang="en-US" dirty="0"/>
              <a:t>Question 3</a:t>
            </a:r>
            <a:r>
              <a:rPr lang="en-US" dirty="0" smtClean="0"/>
              <a:t>: use </a:t>
            </a:r>
            <a:r>
              <a:rPr lang="en-US" dirty="0"/>
              <a:t>stimulus to set Low Cycles to 16 and High Cycles to 35, what value did you read from </a:t>
            </a:r>
            <a:r>
              <a:rPr lang="en-US" dirty="0" err="1" smtClean="0"/>
              <a:t>numCycles</a:t>
            </a:r>
            <a:r>
              <a:rPr lang="en-US" dirty="0" smtClean="0"/>
              <a:t>, </a:t>
            </a:r>
            <a:r>
              <a:rPr lang="en-US" dirty="0"/>
              <a:t>and why is that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Question 4: how can we change this code to a frequency counter?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2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int_t1T2_isFreqAboveX.c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goal is to turn RB2 1 if the </a:t>
            </a:r>
            <a:r>
              <a:rPr lang="en-US" dirty="0" smtClean="0"/>
              <a:t>frequency </a:t>
            </a:r>
            <a:r>
              <a:rPr lang="en-US" dirty="0"/>
              <a:t>on T1CK input </a:t>
            </a:r>
            <a:r>
              <a:rPr lang="en-US" dirty="0" smtClean="0"/>
              <a:t>is </a:t>
            </a:r>
            <a:r>
              <a:rPr lang="en-US" dirty="0"/>
              <a:t>above a certain threshold </a:t>
            </a:r>
            <a:r>
              <a:rPr lang="en-US" b="1" dirty="0"/>
              <a:t>PULSE_COUNT_THRESHOLD</a:t>
            </a:r>
            <a:r>
              <a:rPr lang="en-US" dirty="0"/>
              <a:t> between </a:t>
            </a:r>
            <a:r>
              <a:rPr lang="en-US" dirty="0" smtClean="0"/>
              <a:t>two T2 </a:t>
            </a:r>
            <a:r>
              <a:rPr lang="en-US" dirty="0"/>
              <a:t>interrupts.</a:t>
            </a:r>
          </a:p>
          <a:p>
            <a:endParaRPr lang="en-US" dirty="0" smtClean="0"/>
          </a:p>
          <a:p>
            <a:r>
              <a:rPr lang="en-US" dirty="0" smtClean="0"/>
              <a:t>T1 </a:t>
            </a:r>
            <a:r>
              <a:rPr lang="en-US" dirty="0"/>
              <a:t>is setup to give interrupt every </a:t>
            </a:r>
            <a:r>
              <a:rPr lang="en-US" dirty="0" smtClean="0"/>
              <a:t>two pulses are </a:t>
            </a:r>
            <a:r>
              <a:rPr lang="en-US" dirty="0"/>
              <a:t>seen on </a:t>
            </a:r>
            <a:r>
              <a:rPr lang="en-US" dirty="0" smtClean="0"/>
              <a:t>T1CK. </a:t>
            </a:r>
            <a:r>
              <a:rPr lang="en-US" dirty="0"/>
              <a:t>So the number in </a:t>
            </a:r>
            <a:r>
              <a:rPr lang="en-US" b="1" dirty="0"/>
              <a:t>PULSE_COUNT_THRESHOLD</a:t>
            </a:r>
            <a:r>
              <a:rPr lang="en-US" dirty="0"/>
              <a:t> should </a:t>
            </a:r>
            <a:r>
              <a:rPr lang="en-US" dirty="0" smtClean="0"/>
              <a:t>be half </a:t>
            </a:r>
            <a:r>
              <a:rPr lang="en-US" dirty="0"/>
              <a:t>the number of expected pulses between T2 </a:t>
            </a:r>
            <a:r>
              <a:rPr lang="en-US" dirty="0" smtClean="0"/>
              <a:t>interrupts.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T2 </a:t>
            </a:r>
            <a:r>
              <a:rPr lang="en-US" dirty="0"/>
              <a:t>is setup to give interrupts every </a:t>
            </a:r>
            <a:r>
              <a:rPr lang="en-US" dirty="0" smtClean="0"/>
              <a:t>1ms. </a:t>
            </a:r>
          </a:p>
          <a:p>
            <a:endParaRPr lang="en-US" dirty="0"/>
          </a:p>
          <a:p>
            <a:r>
              <a:rPr lang="en-US" dirty="0" smtClean="0"/>
              <a:t>Is there anything wrong with this code? (hint: </a:t>
            </a:r>
            <a:r>
              <a:rPr lang="en-US" smtClean="0"/>
              <a:t>interrupt priority)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3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int_testIfHiPriIntDoesIntLowPriISR.c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This </a:t>
            </a:r>
            <a:r>
              <a:rPr lang="en-US" dirty="0"/>
              <a:t>program sets the stage to test if higher priority interrupts </a:t>
            </a:r>
            <a:r>
              <a:rPr lang="en-US" dirty="0" smtClean="0"/>
              <a:t>actually do </a:t>
            </a:r>
            <a:r>
              <a:rPr lang="en-US" dirty="0"/>
              <a:t>interrupt the interrupt service routine of lower priority interrupts.</a:t>
            </a:r>
          </a:p>
          <a:p>
            <a:r>
              <a:rPr lang="en-US" dirty="0" smtClean="0"/>
              <a:t>We setup </a:t>
            </a:r>
            <a:r>
              <a:rPr lang="en-US" dirty="0"/>
              <a:t>T1 and T2 to the same period, but create a phase difference so </a:t>
            </a:r>
            <a:r>
              <a:rPr lang="en-US" dirty="0" smtClean="0"/>
              <a:t>that T2 </a:t>
            </a:r>
            <a:r>
              <a:rPr lang="en-US" dirty="0"/>
              <a:t>always happens a few cycles after T1.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2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module is used to capture a timer value from an independent timer based upon an event (rising/falling edge, or both) on the input pin. </a:t>
            </a:r>
          </a:p>
          <a:p>
            <a:r>
              <a:rPr lang="en-US" dirty="0" smtClean="0"/>
              <a:t>It will need to work with timer 2 or 3. </a:t>
            </a:r>
          </a:p>
          <a:p>
            <a:r>
              <a:rPr lang="en-US" dirty="0" smtClean="0"/>
              <a:t>It is very useful for applications requiring frequency (or time period) and pulse measurement. </a:t>
            </a:r>
          </a:p>
          <a:p>
            <a:pPr lvl="1"/>
            <a:r>
              <a:rPr lang="en-US" dirty="0" smtClean="0"/>
              <a:t>Frequency Counter</a:t>
            </a:r>
          </a:p>
          <a:p>
            <a:pPr lvl="1"/>
            <a:r>
              <a:rPr lang="en-US" dirty="0" smtClean="0"/>
              <a:t>Digital Oscilloscope</a:t>
            </a:r>
          </a:p>
          <a:p>
            <a:pPr lvl="1"/>
            <a:r>
              <a:rPr lang="en-US" dirty="0" smtClean="0"/>
              <a:t>Pulse </a:t>
            </a:r>
            <a:r>
              <a:rPr lang="en-US" dirty="0" err="1" smtClean="0"/>
              <a:t>Oximeter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PS/2 Interface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4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 Block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602" y="1600200"/>
            <a:ext cx="7864795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6126163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133 of datasheet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Configure </a:t>
            </a:r>
            <a:r>
              <a:rPr lang="en-US" dirty="0" err="1" smtClean="0"/>
              <a:t>ICx</a:t>
            </a:r>
            <a:r>
              <a:rPr lang="en-US" dirty="0" smtClean="0"/>
              <a:t> Pin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10-2 (Page 108 of datasheet)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Register 10-5 (Page 113 of datasheet)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98" y="2168071"/>
            <a:ext cx="7993802" cy="1108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010860"/>
            <a:ext cx="7543800" cy="193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8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</TotalTime>
  <Words>383</Words>
  <Application>Microsoft Office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EE 2361: Introduction to Microcontrollers</vt:lpstr>
      <vt:lpstr>Topics</vt:lpstr>
      <vt:lpstr>Example 1</vt:lpstr>
      <vt:lpstr>Example 2</vt:lpstr>
      <vt:lpstr>Example 3</vt:lpstr>
      <vt:lpstr>Example 4</vt:lpstr>
      <vt:lpstr>Input Capture</vt:lpstr>
      <vt:lpstr>Input Capture Block Diagram</vt:lpstr>
      <vt:lpstr>How to Configure ICx Pin</vt:lpstr>
      <vt:lpstr>ICxCON Register</vt:lpstr>
      <vt:lpstr>Example</vt:lpstr>
      <vt:lpstr>Reading Assignment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UMN EE 2361</dc:title>
  <dc:creator>Peng</dc:creator>
  <cp:lastModifiedBy>Peng Li</cp:lastModifiedBy>
  <cp:revision>407</cp:revision>
  <dcterms:created xsi:type="dcterms:W3CDTF">2006-08-16T00:00:00Z</dcterms:created>
  <dcterms:modified xsi:type="dcterms:W3CDTF">2015-07-02T23:12:26Z</dcterms:modified>
</cp:coreProperties>
</file>