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5" r:id="rId3"/>
    <p:sldId id="309" r:id="rId4"/>
    <p:sldId id="310" r:id="rId5"/>
    <p:sldId id="311" r:id="rId6"/>
    <p:sldId id="312" r:id="rId7"/>
    <p:sldId id="313" r:id="rId8"/>
    <p:sldId id="320" r:id="rId9"/>
    <p:sldId id="314" r:id="rId10"/>
    <p:sldId id="315" r:id="rId11"/>
    <p:sldId id="316" r:id="rId12"/>
    <p:sldId id="317" r:id="rId13"/>
    <p:sldId id="322" r:id="rId14"/>
    <p:sldId id="318" r:id="rId15"/>
    <p:sldId id="307" r:id="rId16"/>
    <p:sldId id="30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6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C8585-5F93-4053-ABB0-B405F97304C0}" type="datetimeFigureOut">
              <a:rPr lang="en-US" smtClean="0"/>
              <a:t>7/25/15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A116E-2B2E-4997-8E46-D8B778E07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86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88E1-0EE2-4AA7-9BD6-0911743B7CA2}" type="datetime1">
              <a:rPr lang="en-US" smtClean="0"/>
              <a:t>7/25/15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CD7-0D07-422D-93B7-90E3CDF54BC2}" type="datetime1">
              <a:rPr lang="en-US" smtClean="0"/>
              <a:t>7/25/15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8605-DF87-4F95-81AE-7A19563D6E9B}" type="datetime1">
              <a:rPr lang="en-US" smtClean="0"/>
              <a:t>7/25/15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B4B0-9CC2-455E-9A93-BDB9BCA0B77C}" type="datetime1">
              <a:rPr lang="en-US" smtClean="0"/>
              <a:t>7/25/15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5F91-AB39-47BB-95C4-FF5F0C0A8518}" type="datetime1">
              <a:rPr lang="en-US" smtClean="0"/>
              <a:t>7/25/15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895B-8099-402C-B6BA-8966CB07ED50}" type="datetime1">
              <a:rPr lang="en-US" smtClean="0"/>
              <a:t>7/25/15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418B-C66D-4020-90BF-F232504AE319}" type="datetime1">
              <a:rPr lang="en-US" smtClean="0"/>
              <a:t>7/25/15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C599-42FC-4DF7-B4F1-AFEBCA3F1F12}" type="datetime1">
              <a:rPr lang="en-US" smtClean="0"/>
              <a:t>7/25/15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B99-AD5A-406F-99DB-5CE94FA5A030}" type="datetime1">
              <a:rPr lang="en-US" smtClean="0"/>
              <a:t>7/25/15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88E4-F2D4-47E7-B018-11719DA0AC68}" type="datetime1">
              <a:rPr lang="en-US" smtClean="0"/>
              <a:t>7/25/15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23C2-6C0F-439C-9427-B3A44D66E4F4}" type="datetime1">
              <a:rPr lang="en-US" smtClean="0"/>
              <a:t>7/25/15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A9568-542D-4D6E-AE22-89652240EC7A}" type="datetime1">
              <a:rPr lang="en-US" smtClean="0"/>
              <a:t>7/25/15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lipeng@umn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 2361: Introduction to Microcontrollers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Peng Li</a:t>
            </a:r>
          </a:p>
          <a:p>
            <a:r>
              <a:rPr lang="en-US" dirty="0" smtClean="0">
                <a:hlinkClick r:id="rId2"/>
              </a:rPr>
              <a:t>lipeng@umn.edu</a:t>
            </a:r>
            <a:r>
              <a:rPr lang="en-US" dirty="0" smtClean="0"/>
              <a:t> </a:t>
            </a:r>
          </a:p>
          <a:p>
            <a:r>
              <a:rPr lang="en-US" dirty="0" smtClean="0"/>
              <a:t>07/24/2015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6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3 – Digital Temperature Sensor TC72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367208"/>
            <a:ext cx="6392625" cy="475895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12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3 – Digital Temperature Sensor TC72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417638"/>
            <a:ext cx="6781800" cy="505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74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3 – Digital Temperature Sensor TC72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600200"/>
            <a:ext cx="6705600" cy="501050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91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TC72 Multiple Byte Transfer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264" y="1600200"/>
            <a:ext cx="8229600" cy="165619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4400" y="3438956"/>
            <a:ext cx="6934200" cy="31393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TC72_CE = 1; // Enable TC72 data transfer.</a:t>
            </a:r>
            <a:br>
              <a:rPr lang="en-US" dirty="0" smtClean="0"/>
            </a:br>
            <a:r>
              <a:rPr lang="en-US" dirty="0" smtClean="0"/>
              <a:t>SPI1BUF </a:t>
            </a:r>
            <a:r>
              <a:rPr lang="en-US" dirty="0"/>
              <a:t>= </a:t>
            </a:r>
            <a:r>
              <a:rPr lang="en-US" dirty="0" smtClean="0"/>
              <a:t>0x02; </a:t>
            </a:r>
            <a:r>
              <a:rPr lang="en-US" dirty="0"/>
              <a:t>// Send the </a:t>
            </a:r>
            <a:r>
              <a:rPr lang="en-US" dirty="0" smtClean="0"/>
              <a:t>MSB </a:t>
            </a:r>
            <a:r>
              <a:rPr lang="en-US" dirty="0"/>
              <a:t>address</a:t>
            </a:r>
          </a:p>
          <a:p>
            <a:r>
              <a:rPr lang="en-US" dirty="0"/>
              <a:t>while (!SPI1STATbits.SPIRBF); // wait for transfer completion</a:t>
            </a:r>
          </a:p>
          <a:p>
            <a:r>
              <a:rPr lang="en-US" dirty="0"/>
              <a:t>Temp = SPI1BUF; // clear SPIRBF flag</a:t>
            </a:r>
          </a:p>
          <a:p>
            <a:r>
              <a:rPr lang="en-US" dirty="0"/>
              <a:t>SPI1BUF = 0x00;  // read the temperature </a:t>
            </a:r>
            <a:r>
              <a:rPr lang="en-US" dirty="0" smtClean="0"/>
              <a:t>MSB </a:t>
            </a:r>
            <a:r>
              <a:rPr lang="en-US" dirty="0"/>
              <a:t>data </a:t>
            </a:r>
          </a:p>
          <a:p>
            <a:r>
              <a:rPr lang="en-US" dirty="0"/>
              <a:t>while (!SPI1STATbits.SPIRBF); // wait for transfer completion</a:t>
            </a:r>
          </a:p>
          <a:p>
            <a:r>
              <a:rPr lang="en-US" dirty="0" err="1" smtClean="0"/>
              <a:t>MSB_Temperature</a:t>
            </a:r>
            <a:r>
              <a:rPr lang="en-US" dirty="0" smtClean="0"/>
              <a:t> </a:t>
            </a:r>
            <a:r>
              <a:rPr lang="en-US" dirty="0"/>
              <a:t>= SPI1BUF; // store the temperature </a:t>
            </a:r>
            <a:r>
              <a:rPr lang="en-US" dirty="0" smtClean="0"/>
              <a:t>MSB data</a:t>
            </a:r>
          </a:p>
          <a:p>
            <a:r>
              <a:rPr lang="en-US" dirty="0"/>
              <a:t>SPI1BUF = 0x00;  // read the temperature </a:t>
            </a:r>
            <a:r>
              <a:rPr lang="en-US" dirty="0" smtClean="0"/>
              <a:t>LSB </a:t>
            </a:r>
            <a:r>
              <a:rPr lang="en-US" dirty="0"/>
              <a:t>data </a:t>
            </a:r>
          </a:p>
          <a:p>
            <a:r>
              <a:rPr lang="en-US" dirty="0"/>
              <a:t>while (!SPI1STATbits.SPIRBF); // wait for transfer completion</a:t>
            </a:r>
          </a:p>
          <a:p>
            <a:r>
              <a:rPr lang="en-US" dirty="0" err="1" smtClean="0"/>
              <a:t>LSB_Temperature</a:t>
            </a:r>
            <a:r>
              <a:rPr lang="en-US" dirty="0" smtClean="0"/>
              <a:t> </a:t>
            </a:r>
            <a:r>
              <a:rPr lang="en-US" dirty="0"/>
              <a:t>= SPI1BUF; // store the temperature LSB data</a:t>
            </a:r>
          </a:p>
          <a:p>
            <a:r>
              <a:rPr lang="en-US" dirty="0"/>
              <a:t>TC72_CE = </a:t>
            </a:r>
            <a:r>
              <a:rPr lang="en-US" dirty="0" smtClean="0"/>
              <a:t>0; </a:t>
            </a:r>
            <a:r>
              <a:rPr lang="en-US" dirty="0"/>
              <a:t>// </a:t>
            </a:r>
            <a:r>
              <a:rPr lang="en-US" dirty="0" smtClean="0"/>
              <a:t>Disable TC72 data transfer.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1365880"/>
            <a:ext cx="2819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11 of TC72 Datasheet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415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3 – Digital Temperature Sensor TC72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Exercise: describe </a:t>
            </a:r>
            <a:r>
              <a:rPr lang="en-US" dirty="0"/>
              <a:t>the circuit connection between the </a:t>
            </a:r>
            <a:r>
              <a:rPr lang="en-US" dirty="0" smtClean="0"/>
              <a:t>PIC24 </a:t>
            </a:r>
            <a:r>
              <a:rPr lang="en-US" dirty="0"/>
              <a:t>MCU and TC72 for digital temperature reading and write a C program to read the temperature every 200 </a:t>
            </a:r>
            <a:r>
              <a:rPr lang="en-US" dirty="0" err="1"/>
              <a:t>ms</a:t>
            </a:r>
            <a:r>
              <a:rPr lang="en-US" dirty="0" err="1" smtClean="0"/>
              <a:t>.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64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FIFO (First In, First Out)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method for organizing and manipulating a data buffer, where the first entry is processed first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Used in storage device command scheduling, computer communication and networking.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87" y="3602038"/>
            <a:ext cx="3857625" cy="2524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6336268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https://en.wikipedia.org/wiki/FIFO_(computing_and_electronics)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3602038"/>
            <a:ext cx="1371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Device 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133600" y="3906838"/>
            <a:ext cx="671513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38400" y="3602038"/>
            <a:ext cx="5867400" cy="2546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                                                                                       Device B</a:t>
            </a:r>
          </a:p>
          <a:p>
            <a:pPr algn="ctr"/>
            <a:endParaRPr lang="en-US" b="1" dirty="0">
              <a:solidFill>
                <a:srgbClr val="0070C0"/>
              </a:solidFill>
            </a:endParaRPr>
          </a:p>
          <a:p>
            <a:pPr algn="ctr"/>
            <a:endParaRPr lang="en-US" b="1" dirty="0" smtClean="0">
              <a:solidFill>
                <a:srgbClr val="0070C0"/>
              </a:solidFill>
            </a:endParaRPr>
          </a:p>
          <a:p>
            <a:pPr algn="ctr"/>
            <a:endParaRPr lang="en-US" b="1" dirty="0">
              <a:solidFill>
                <a:srgbClr val="0070C0"/>
              </a:solidFill>
            </a:endParaRPr>
          </a:p>
          <a:p>
            <a:pPr algn="ctr"/>
            <a:endParaRPr lang="en-US" b="1" dirty="0" smtClean="0">
              <a:solidFill>
                <a:srgbClr val="0070C0"/>
              </a:solidFill>
            </a:endParaRPr>
          </a:p>
          <a:p>
            <a:pPr algn="ctr"/>
            <a:endParaRPr lang="en-US" b="1" dirty="0">
              <a:solidFill>
                <a:srgbClr val="0070C0"/>
              </a:solidFill>
            </a:endParaRPr>
          </a:p>
          <a:p>
            <a:pPr algn="ctr"/>
            <a:endParaRPr lang="en-US" b="1" dirty="0" smtClean="0">
              <a:solidFill>
                <a:srgbClr val="0070C0"/>
              </a:solidFill>
            </a:endParaRPr>
          </a:p>
          <a:p>
            <a:pPr algn="ctr"/>
            <a:endParaRPr lang="en-US" b="1" dirty="0">
              <a:solidFill>
                <a:srgbClr val="0070C0"/>
              </a:solidFill>
            </a:endParaRPr>
          </a:p>
          <a:p>
            <a:pPr algn="ctr"/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217443" y="5562600"/>
            <a:ext cx="671513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34200" y="5257801"/>
            <a:ext cx="1226344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243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FIFO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PIC24 microcontroller, it makes more send to use the UART module to show how the FIFO buffer works, but I will use the INT0 and PORTB to show how it works for simplicity. </a:t>
            </a:r>
          </a:p>
          <a:p>
            <a:endParaRPr lang="en-US" dirty="0"/>
          </a:p>
          <a:p>
            <a:r>
              <a:rPr lang="en-US" dirty="0" smtClean="0"/>
              <a:t>Coding Example: buffer1.c &amp; buffer2_circular</a:t>
            </a:r>
          </a:p>
          <a:p>
            <a:endParaRPr lang="en-US" dirty="0"/>
          </a:p>
          <a:p>
            <a:r>
              <a:rPr lang="en-US" dirty="0" smtClean="0"/>
              <a:t>Question: what’s the difference between the two codes?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3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 Examples</a:t>
            </a:r>
          </a:p>
          <a:p>
            <a:r>
              <a:rPr lang="en-US" dirty="0" smtClean="0"/>
              <a:t>FIFO Buffer</a:t>
            </a:r>
          </a:p>
          <a:p>
            <a:r>
              <a:rPr lang="en-US" dirty="0" smtClean="0"/>
              <a:t>PIC24 Oscillator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5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– 74HC595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how to use two 74HC595 to drive up to eight common-cathode seven-segment </a:t>
            </a:r>
            <a:r>
              <a:rPr lang="en-US" dirty="0" smtClean="0"/>
              <a:t>displays.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7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74HC595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6" y="1401708"/>
            <a:ext cx="6910388" cy="513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40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74HC595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Operations of the 74HC595</a:t>
            </a:r>
          </a:p>
          <a:p>
            <a:pPr>
              <a:buFontTx/>
              <a:buChar char="-"/>
            </a:pPr>
            <a:r>
              <a:rPr lang="en-US" dirty="0"/>
              <a:t>The SI and SO pins are the serial input and serial output, </a:t>
            </a:r>
            <a:r>
              <a:rPr lang="en-US" dirty="0" smtClean="0"/>
              <a:t>respectively.</a:t>
            </a:r>
          </a:p>
          <a:p>
            <a:pPr>
              <a:buFontTx/>
              <a:buChar char="-"/>
            </a:pPr>
            <a:r>
              <a:rPr lang="en-US" dirty="0" smtClean="0"/>
              <a:t>The </a:t>
            </a:r>
            <a:r>
              <a:rPr lang="en-US" dirty="0"/>
              <a:t>data is shifted in on the rising edge of the SC signal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smtClean="0"/>
              <a:t>The </a:t>
            </a:r>
            <a:r>
              <a:rPr lang="en-US" dirty="0"/>
              <a:t>value of the shift register will be loaded into the output latch on the rising </a:t>
            </a:r>
            <a:r>
              <a:rPr lang="en-US" dirty="0" smtClean="0"/>
              <a:t>edge of </a:t>
            </a:r>
            <a:r>
              <a:rPr lang="en-US" dirty="0"/>
              <a:t>the </a:t>
            </a:r>
            <a:r>
              <a:rPr lang="en-US" dirty="0" smtClean="0"/>
              <a:t>LC signal.</a:t>
            </a:r>
          </a:p>
          <a:p>
            <a:pPr>
              <a:buFontTx/>
              <a:buChar char="-"/>
            </a:pPr>
            <a:r>
              <a:rPr lang="en-US" dirty="0" smtClean="0"/>
              <a:t>The </a:t>
            </a:r>
            <a:r>
              <a:rPr lang="en-US" dirty="0"/>
              <a:t>74HC595 can be used to add parallel output ports to the </a:t>
            </a:r>
            <a:r>
              <a:rPr lang="en-US" dirty="0" smtClean="0"/>
              <a:t>PIC24.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74HC595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461" y="1295400"/>
            <a:ext cx="6468918" cy="483076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44958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PIC24 MCU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41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– 74HC595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will need to develop two tables to control the segment patterns and display select signal.</a:t>
            </a:r>
          </a:p>
          <a:p>
            <a:r>
              <a:rPr lang="en-US" dirty="0" smtClean="0"/>
              <a:t>Using time-multiplexing technique to enable each display every 1ms.</a:t>
            </a:r>
          </a:p>
          <a:p>
            <a:r>
              <a:rPr lang="en-US" dirty="0" smtClean="0"/>
              <a:t>We will send a 16-bit word using the SPI. The most significant byte is for display selection, the least significant byte is for segment patterns.  </a:t>
            </a:r>
          </a:p>
          <a:p>
            <a:r>
              <a:rPr lang="en-US" dirty="0" smtClean="0"/>
              <a:t>Enable the latch after the data have been transferred to the shift register. (Question: how to implement this in your code?)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8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60" y="304800"/>
            <a:ext cx="8515140" cy="5867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4060" y="6248400"/>
            <a:ext cx="379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11 of PIC24-SPI datasheet. 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28600" y="4876800"/>
            <a:ext cx="1295400" cy="1066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71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3 – Digital Temperature Sensor TC72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372442"/>
            <a:ext cx="6563557" cy="487595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55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5860</TotalTime>
  <Words>441</Words>
  <Application>Microsoft Macintosh PowerPoint</Application>
  <PresentationFormat>On-screen Show (4:3)</PresentationFormat>
  <Paragraphs>78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EE 2361: Introduction to Microcontrollers</vt:lpstr>
      <vt:lpstr>Topics</vt:lpstr>
      <vt:lpstr>Example 2 – 74HC595 </vt:lpstr>
      <vt:lpstr>Example 2 – 74HC595</vt:lpstr>
      <vt:lpstr>Example 2 – 74HC595</vt:lpstr>
      <vt:lpstr>Example 2 – 74HC595</vt:lpstr>
      <vt:lpstr>Example 2 – 74HC595</vt:lpstr>
      <vt:lpstr>PowerPoint Presentation</vt:lpstr>
      <vt:lpstr>Example 3 – Digital Temperature Sensor TC72</vt:lpstr>
      <vt:lpstr>Example 3 – Digital Temperature Sensor TC72</vt:lpstr>
      <vt:lpstr>Example 3 – Digital Temperature Sensor TC72</vt:lpstr>
      <vt:lpstr>Example 3 – Digital Temperature Sensor TC72</vt:lpstr>
      <vt:lpstr>TC72 Multiple Byte Transfer</vt:lpstr>
      <vt:lpstr>Example 3 – Digital Temperature Sensor TC72</vt:lpstr>
      <vt:lpstr>FIFO (First In, First Out)</vt:lpstr>
      <vt:lpstr>FIFO Implementation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UMN EE 2361</dc:title>
  <dc:creator>Peng</dc:creator>
  <cp:lastModifiedBy>Peng Li</cp:lastModifiedBy>
  <cp:revision>638</cp:revision>
  <dcterms:created xsi:type="dcterms:W3CDTF">2006-08-16T00:00:00Z</dcterms:created>
  <dcterms:modified xsi:type="dcterms:W3CDTF">2015-07-25T20:16:31Z</dcterms:modified>
</cp:coreProperties>
</file>