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364" r:id="rId4"/>
    <p:sldId id="363" r:id="rId5"/>
    <p:sldId id="349" r:id="rId6"/>
    <p:sldId id="346" r:id="rId7"/>
    <p:sldId id="350" r:id="rId8"/>
    <p:sldId id="351" r:id="rId9"/>
    <p:sldId id="365" r:id="rId10"/>
    <p:sldId id="353" r:id="rId11"/>
    <p:sldId id="354" r:id="rId12"/>
    <p:sldId id="355" r:id="rId13"/>
    <p:sldId id="356" r:id="rId14"/>
    <p:sldId id="357" r:id="rId15"/>
    <p:sldId id="360" r:id="rId16"/>
    <p:sldId id="361" r:id="rId17"/>
    <p:sldId id="362" r:id="rId18"/>
    <p:sldId id="358" r:id="rId19"/>
    <p:sldId id="359" r:id="rId20"/>
    <p:sldId id="3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07/13/2015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Pulse-Width Modulation (PWM)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OCM&lt;2:0&gt; = 0b110</a:t>
            </a:r>
          </a:p>
          <a:p>
            <a:r>
              <a:rPr lang="en-US" dirty="0" smtClean="0"/>
              <a:t>Set the PWM period by writing to the selected Timer Period Register (</a:t>
            </a:r>
            <a:r>
              <a:rPr lang="en-US" dirty="0" err="1" smtClean="0"/>
              <a:t>PRy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Set the PWM duty cycle by writing to the </a:t>
            </a:r>
            <a:r>
              <a:rPr lang="en-US" dirty="0" err="1" smtClean="0"/>
              <a:t>OCxRS</a:t>
            </a:r>
            <a:r>
              <a:rPr lang="en-US" dirty="0" smtClean="0"/>
              <a:t> register. </a:t>
            </a:r>
          </a:p>
          <a:p>
            <a:r>
              <a:rPr lang="en-US" dirty="0" err="1" smtClean="0"/>
              <a:t>OCxR</a:t>
            </a:r>
            <a:r>
              <a:rPr lang="en-US" dirty="0" smtClean="0"/>
              <a:t> register will load the value stored in </a:t>
            </a:r>
            <a:r>
              <a:rPr lang="en-US" dirty="0" err="1" smtClean="0"/>
              <a:t>OCxRS</a:t>
            </a:r>
            <a:r>
              <a:rPr lang="en-US" dirty="0" smtClean="0"/>
              <a:t> register.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6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Mode Output Wave Form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75904"/>
            <a:ext cx="8229600" cy="35745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0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Period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0"/>
            <a:ext cx="8229600" cy="13602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Duty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Specified by writing to the </a:t>
            </a:r>
            <a:r>
              <a:rPr lang="en-US" dirty="0" err="1" smtClean="0"/>
              <a:t>OCxRS</a:t>
            </a:r>
            <a:r>
              <a:rPr lang="en-US" dirty="0" smtClean="0"/>
              <a:t> register. </a:t>
            </a:r>
          </a:p>
          <a:p>
            <a:r>
              <a:rPr lang="en-US" dirty="0" smtClean="0"/>
              <a:t>It can be written at any time.</a:t>
            </a:r>
          </a:p>
          <a:p>
            <a:r>
              <a:rPr lang="en-US" dirty="0" smtClean="0"/>
              <a:t>However, the duty cycle value is not loaded into </a:t>
            </a:r>
            <a:r>
              <a:rPr lang="en-US" dirty="0" err="1" smtClean="0"/>
              <a:t>OCxR</a:t>
            </a:r>
            <a:r>
              <a:rPr lang="en-US" dirty="0" smtClean="0"/>
              <a:t> until a match between Pry and </a:t>
            </a:r>
            <a:r>
              <a:rPr lang="en-US" dirty="0" err="1" smtClean="0"/>
              <a:t>TMRy</a:t>
            </a:r>
            <a:r>
              <a:rPr lang="en-US" dirty="0"/>
              <a:t> </a:t>
            </a:r>
            <a:r>
              <a:rPr lang="en-US" dirty="0" smtClean="0"/>
              <a:t>happens.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Duty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duty cycle register, </a:t>
            </a:r>
            <a:r>
              <a:rPr lang="en-US" dirty="0" err="1"/>
              <a:t>OCxR</a:t>
            </a:r>
            <a:r>
              <a:rPr lang="en-US" dirty="0"/>
              <a:t>, is loaded with 0000h, the </a:t>
            </a:r>
            <a:r>
              <a:rPr lang="en-US" dirty="0" err="1"/>
              <a:t>OCx</a:t>
            </a:r>
            <a:r>
              <a:rPr lang="en-US" dirty="0"/>
              <a:t> pin will remain </a:t>
            </a:r>
            <a:r>
              <a:rPr lang="en-US" dirty="0" smtClean="0"/>
              <a:t>low (</a:t>
            </a:r>
            <a:r>
              <a:rPr lang="en-US" dirty="0"/>
              <a:t>0% duty cycle).</a:t>
            </a:r>
          </a:p>
          <a:p>
            <a:r>
              <a:rPr lang="en-US" dirty="0" smtClean="0"/>
              <a:t>If </a:t>
            </a:r>
            <a:r>
              <a:rPr lang="en-US" dirty="0" err="1"/>
              <a:t>OCxR</a:t>
            </a:r>
            <a:r>
              <a:rPr lang="en-US" dirty="0"/>
              <a:t> is greater than </a:t>
            </a:r>
            <a:r>
              <a:rPr lang="en-US" dirty="0" err="1"/>
              <a:t>PRy</a:t>
            </a:r>
            <a:r>
              <a:rPr lang="en-US" dirty="0"/>
              <a:t> (Timer Period register), the pin will remain </a:t>
            </a:r>
            <a:r>
              <a:rPr lang="en-US" dirty="0" smtClean="0"/>
              <a:t>high (</a:t>
            </a:r>
            <a:r>
              <a:rPr lang="en-US" dirty="0"/>
              <a:t>100% duty cycle).</a:t>
            </a:r>
          </a:p>
          <a:p>
            <a:r>
              <a:rPr lang="en-US" dirty="0" smtClean="0"/>
              <a:t>If </a:t>
            </a:r>
            <a:r>
              <a:rPr lang="en-US" dirty="0" err="1"/>
              <a:t>OCxR</a:t>
            </a:r>
            <a:r>
              <a:rPr lang="en-US" dirty="0"/>
              <a:t> is equal to </a:t>
            </a:r>
            <a:r>
              <a:rPr lang="en-US" dirty="0" err="1"/>
              <a:t>PRy</a:t>
            </a:r>
            <a:r>
              <a:rPr lang="en-US" dirty="0"/>
              <a:t>, the </a:t>
            </a:r>
            <a:r>
              <a:rPr lang="en-US" dirty="0" err="1"/>
              <a:t>OCx</a:t>
            </a:r>
            <a:r>
              <a:rPr lang="en-US" dirty="0"/>
              <a:t> pin will be low for one time base count value and high </a:t>
            </a:r>
            <a:r>
              <a:rPr lang="en-US" dirty="0" smtClean="0"/>
              <a:t>for all </a:t>
            </a:r>
            <a:r>
              <a:rPr lang="en-US" dirty="0"/>
              <a:t>other count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OCxRS</a:t>
            </a:r>
            <a:r>
              <a:rPr lang="en-US" dirty="0" smtClean="0"/>
              <a:t> = 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3012"/>
            <a:ext cx="8229600" cy="3960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OCxRS</a:t>
            </a:r>
            <a:r>
              <a:rPr lang="en-US" dirty="0" smtClean="0"/>
              <a:t> &gt; </a:t>
            </a:r>
            <a:r>
              <a:rPr lang="en-US" dirty="0" err="1" smtClean="0"/>
              <a:t>PRy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6078"/>
            <a:ext cx="8229600" cy="40142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13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OCxRS</a:t>
            </a:r>
            <a:r>
              <a:rPr lang="en-US" dirty="0" smtClean="0"/>
              <a:t> = </a:t>
            </a:r>
            <a:r>
              <a:rPr lang="en-US" dirty="0" err="1" smtClean="0"/>
              <a:t>PRy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4498"/>
            <a:ext cx="8229600" cy="41773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8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 &lt; </a:t>
            </a:r>
            <a:r>
              <a:rPr lang="en-US" dirty="0" err="1" smtClean="0"/>
              <a:t>OCxRS</a:t>
            </a:r>
            <a:r>
              <a:rPr lang="en-US" dirty="0" smtClean="0"/>
              <a:t> &lt; </a:t>
            </a:r>
            <a:r>
              <a:rPr lang="en-US" dirty="0" err="1" smtClean="0"/>
              <a:t>PRy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3108"/>
            <a:ext cx="8229600" cy="38001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1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for PWM Setup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52600"/>
            <a:ext cx="8229600" cy="28552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5105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what is the duty cycle and frequency of the PWM signal?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6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Compare Dual Compare Match Mode</a:t>
            </a:r>
          </a:p>
          <a:p>
            <a:r>
              <a:rPr lang="en-US" dirty="0" smtClean="0"/>
              <a:t>Pulse Width Modulation (PWM) Mode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the output compare </a:t>
            </a:r>
            <a:r>
              <a:rPr lang="en-US" sz="2000" dirty="0" smtClean="0"/>
              <a:t>module and polling to </a:t>
            </a:r>
            <a:r>
              <a:rPr lang="en-US" sz="2000" dirty="0"/>
              <a:t>generate a signal that has the following properties: (1) its rising edges are 1ms apart. (2) the signal goes through a cycle in which the high pulse width increases from 0.1ms, to 0.9ms with increments of 0.2ms.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486400" cy="128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32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Dual Compare Match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OCM&lt;2:0&gt; = </a:t>
            </a:r>
            <a:r>
              <a:rPr lang="en-US" dirty="0" smtClean="0"/>
              <a:t>0b100 or 0b101</a:t>
            </a:r>
          </a:p>
          <a:p>
            <a:r>
              <a:rPr lang="en-US" dirty="0" smtClean="0"/>
              <a:t>In this mode, the module uses both the </a:t>
            </a:r>
            <a:r>
              <a:rPr lang="en-US" dirty="0" err="1" smtClean="0"/>
              <a:t>OCxR</a:t>
            </a:r>
            <a:r>
              <a:rPr lang="en-US" dirty="0" smtClean="0"/>
              <a:t> and </a:t>
            </a:r>
            <a:r>
              <a:rPr lang="en-US" dirty="0" err="1" smtClean="0"/>
              <a:t>OCxRS</a:t>
            </a:r>
            <a:r>
              <a:rPr lang="en-US" dirty="0" smtClean="0"/>
              <a:t> registers for the compare match events. </a:t>
            </a:r>
          </a:p>
          <a:p>
            <a:r>
              <a:rPr lang="en-US" dirty="0"/>
              <a:t>The </a:t>
            </a:r>
            <a:r>
              <a:rPr lang="en-US" dirty="0" err="1"/>
              <a:t>OCxR</a:t>
            </a:r>
            <a:r>
              <a:rPr lang="en-US" dirty="0"/>
              <a:t> register is compared against the incrementing timer count</a:t>
            </a:r>
            <a:r>
              <a:rPr lang="en-US" dirty="0" smtClean="0"/>
              <a:t>, </a:t>
            </a:r>
            <a:r>
              <a:rPr lang="en-US" dirty="0" err="1" smtClean="0"/>
              <a:t>TMRy</a:t>
            </a:r>
            <a:r>
              <a:rPr lang="en-US" dirty="0"/>
              <a:t>, and the leading (rising) edge of the pulse is generated at the </a:t>
            </a:r>
            <a:r>
              <a:rPr lang="en-US" dirty="0" err="1"/>
              <a:t>OCx</a:t>
            </a:r>
            <a:r>
              <a:rPr lang="en-US" dirty="0"/>
              <a:t> pin, on a </a:t>
            </a:r>
            <a:r>
              <a:rPr lang="en-US" dirty="0" smtClean="0"/>
              <a:t>compare match </a:t>
            </a:r>
            <a:r>
              <a:rPr lang="en-US" dirty="0"/>
              <a:t>event.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OCxRS</a:t>
            </a:r>
            <a:r>
              <a:rPr lang="en-US" dirty="0"/>
              <a:t> register is then compared to the same incrementing timer count</a:t>
            </a:r>
            <a:r>
              <a:rPr lang="en-US" dirty="0" smtClean="0"/>
              <a:t>, </a:t>
            </a:r>
            <a:r>
              <a:rPr lang="en-US" dirty="0" err="1" smtClean="0"/>
              <a:t>TMRy</a:t>
            </a:r>
            <a:r>
              <a:rPr lang="en-US" dirty="0"/>
              <a:t>, and the trailing (falling) edge of the pulse is generated at the </a:t>
            </a:r>
            <a:r>
              <a:rPr lang="en-US" dirty="0" err="1"/>
              <a:t>OCx</a:t>
            </a:r>
            <a:r>
              <a:rPr lang="en-US" dirty="0"/>
              <a:t> pin, on a </a:t>
            </a:r>
            <a:r>
              <a:rPr lang="en-US" dirty="0" smtClean="0"/>
              <a:t>compare match </a:t>
            </a:r>
            <a:r>
              <a:rPr lang="en-US" dirty="0"/>
              <a:t>event.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5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Compare Match Mode</a:t>
            </a:r>
            <a:br>
              <a:rPr lang="en-US" dirty="0" smtClean="0"/>
            </a:br>
            <a:r>
              <a:rPr lang="en-US" dirty="0" smtClean="0"/>
              <a:t>--- Single Output 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OCM&lt;2:0&gt; = </a:t>
            </a:r>
            <a:r>
              <a:rPr lang="en-US" dirty="0" smtClean="0"/>
              <a:t>0b100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41" y="2286000"/>
            <a:ext cx="8429476" cy="327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Compare Match Mode</a:t>
            </a:r>
            <a:br>
              <a:rPr lang="en-US" dirty="0" smtClean="0"/>
            </a:br>
            <a:r>
              <a:rPr lang="en-US" dirty="0" smtClean="0"/>
              <a:t>--- Single Output 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429401" cy="31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3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Compare Match Mode</a:t>
            </a:r>
            <a:br>
              <a:rPr lang="en-US" dirty="0" smtClean="0"/>
            </a:br>
            <a:r>
              <a:rPr lang="en-US" dirty="0" smtClean="0"/>
              <a:t>--- Continuous Output Pulse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OCM&lt;2:0&gt; = </a:t>
            </a:r>
            <a:r>
              <a:rPr lang="en-US" dirty="0" smtClean="0"/>
              <a:t>0b101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38400"/>
            <a:ext cx="7870651" cy="29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3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Compare Match Mode</a:t>
            </a:r>
            <a:br>
              <a:rPr lang="en-US" dirty="0" smtClean="0"/>
            </a:br>
            <a:r>
              <a:rPr lang="en-US" dirty="0" smtClean="0"/>
              <a:t>--- </a:t>
            </a:r>
            <a:r>
              <a:rPr lang="en-US" dirty="0"/>
              <a:t>Continuous Output Pulse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8675289" cy="318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6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oc_contPulses.c</a:t>
            </a:r>
            <a:endParaRPr lang="en-US" dirty="0" smtClean="0"/>
          </a:p>
          <a:p>
            <a:r>
              <a:rPr lang="en-US" dirty="0" err="1" smtClean="0"/>
              <a:t>oc_siren.c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Logic Analyzer in MPLAB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Generate an output signal with the following configuration:</a:t>
            </a:r>
          </a:p>
          <a:p>
            <a:r>
              <a:rPr lang="en-US" dirty="0" smtClean="0"/>
              <a:t>Frequency = 1MHz. </a:t>
            </a:r>
          </a:p>
          <a:p>
            <a:r>
              <a:rPr lang="en-US" dirty="0" smtClean="0"/>
              <a:t>Duty Cycle = 12.5%.</a:t>
            </a:r>
          </a:p>
          <a:p>
            <a:r>
              <a:rPr lang="en-US" dirty="0" smtClean="0"/>
              <a:t>Using Timer 2, which will use the 16MHz instruction clock cycle. </a:t>
            </a:r>
          </a:p>
          <a:p>
            <a:r>
              <a:rPr lang="en-US" dirty="0" smtClean="0"/>
              <a:t>How do you initialize Timer 2 (T2CON, PR2) and Output Compare module 1 (OC1CON, OC1R, OC1RS)?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9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496</Words>
  <Application>Microsoft Office PowerPoint</Application>
  <PresentationFormat>On-screen Show (4:3)</PresentationFormat>
  <Paragraphs>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EE 2361: Introduction to Microcontrollers</vt:lpstr>
      <vt:lpstr>Topics</vt:lpstr>
      <vt:lpstr>Dual Compare Match Mode</vt:lpstr>
      <vt:lpstr>Dual Compare Match Mode --- Single Output Pulse</vt:lpstr>
      <vt:lpstr>Dual Compare Match Mode --- Single Output Pulse</vt:lpstr>
      <vt:lpstr>Dual Compare Match Mode --- Continuous Output Pulse Mode</vt:lpstr>
      <vt:lpstr>Dual Compare Match Mode --- Continuous Output Pulse Mode</vt:lpstr>
      <vt:lpstr>Example</vt:lpstr>
      <vt:lpstr>Exercise</vt:lpstr>
      <vt:lpstr>Simple Pulse-Width Modulation (PWM) Mode</vt:lpstr>
      <vt:lpstr>PWM Mode Output Wave Form</vt:lpstr>
      <vt:lpstr>PWM Period</vt:lpstr>
      <vt:lpstr>PWM Duty Cycle</vt:lpstr>
      <vt:lpstr>PWM Duty Cycle</vt:lpstr>
      <vt:lpstr>OCxRS = 0</vt:lpstr>
      <vt:lpstr>OCxRS &gt; PRy</vt:lpstr>
      <vt:lpstr>OCxRS = PRy</vt:lpstr>
      <vt:lpstr>0 &lt; OCxRS &lt; PRy</vt:lpstr>
      <vt:lpstr>Coding Example for PWM Setup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</cp:lastModifiedBy>
  <cp:revision>484</cp:revision>
  <dcterms:created xsi:type="dcterms:W3CDTF">2006-08-16T00:00:00Z</dcterms:created>
  <dcterms:modified xsi:type="dcterms:W3CDTF">2015-07-12T21:18:57Z</dcterms:modified>
</cp:coreProperties>
</file>