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smtClean="0"/>
              <a:t>07/17/2015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in 8-bit Data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Set up the UART:</a:t>
            </a:r>
          </a:p>
          <a:p>
            <a:pPr marL="0" indent="0">
              <a:buNone/>
            </a:pPr>
            <a:r>
              <a:rPr lang="en-US" dirty="0"/>
              <a:t>a) Write appropriate values for data, parity </a:t>
            </a:r>
            <a:r>
              <a:rPr lang="en-US" dirty="0" smtClean="0"/>
              <a:t>and Stop </a:t>
            </a:r>
            <a:r>
              <a:rPr lang="en-US" dirty="0"/>
              <a:t>bits</a:t>
            </a:r>
            <a:r>
              <a:rPr lang="en-US" dirty="0" smtClean="0"/>
              <a:t>. (</a:t>
            </a:r>
            <a:r>
              <a:rPr lang="en-US" dirty="0" err="1" smtClean="0"/>
              <a:t>UxMODE</a:t>
            </a:r>
            <a:r>
              <a:rPr lang="en-US" dirty="0" smtClean="0"/>
              <a:t>: </a:t>
            </a:r>
            <a:r>
              <a:rPr lang="en-US" dirty="0"/>
              <a:t>PDSEL&lt;1:0</a:t>
            </a:r>
            <a:r>
              <a:rPr lang="en-US" dirty="0" smtClean="0"/>
              <a:t>&gt;, </a:t>
            </a:r>
            <a:r>
              <a:rPr lang="en-US" dirty="0"/>
              <a:t>STSEL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b) Write appropriate baud rate value to </a:t>
            </a:r>
            <a:r>
              <a:rPr lang="en-US" dirty="0" smtClean="0"/>
              <a:t>the </a:t>
            </a:r>
            <a:r>
              <a:rPr lang="en-US" dirty="0" err="1" smtClean="0"/>
              <a:t>UxBRG</a:t>
            </a:r>
            <a:r>
              <a:rPr lang="en-US" dirty="0" smtClean="0"/>
              <a:t> </a:t>
            </a:r>
            <a:r>
              <a:rPr lang="en-US" dirty="0"/>
              <a:t>register.</a:t>
            </a:r>
          </a:p>
          <a:p>
            <a:pPr marL="0" indent="0">
              <a:buNone/>
            </a:pPr>
            <a:r>
              <a:rPr lang="en-US" dirty="0"/>
              <a:t>c) Set up </a:t>
            </a:r>
            <a:r>
              <a:rPr lang="en-US" dirty="0" smtClean="0"/>
              <a:t>receive </a:t>
            </a:r>
            <a:r>
              <a:rPr lang="en-US" dirty="0"/>
              <a:t>interrupt </a:t>
            </a:r>
            <a:r>
              <a:rPr lang="en-US" dirty="0" smtClean="0"/>
              <a:t>enable and </a:t>
            </a:r>
            <a:r>
              <a:rPr lang="en-US" dirty="0"/>
              <a:t>priority bits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Enable the UART</a:t>
            </a:r>
            <a:r>
              <a:rPr lang="en-US" dirty="0" smtClean="0"/>
              <a:t>. (</a:t>
            </a:r>
            <a:r>
              <a:rPr lang="en-US" dirty="0" err="1" smtClean="0"/>
              <a:t>UxMODE</a:t>
            </a:r>
            <a:r>
              <a:rPr lang="en-US" dirty="0" smtClean="0"/>
              <a:t>: </a:t>
            </a:r>
            <a:r>
              <a:rPr lang="en-US" dirty="0"/>
              <a:t>UARTEN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receive interrupt will be generated when </a:t>
            </a:r>
            <a:r>
              <a:rPr lang="en-US" dirty="0" smtClean="0"/>
              <a:t>one or </a:t>
            </a:r>
            <a:r>
              <a:rPr lang="en-US" dirty="0"/>
              <a:t>more data characters have been </a:t>
            </a:r>
            <a:r>
              <a:rPr lang="en-US" dirty="0" smtClean="0"/>
              <a:t>received.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Read </a:t>
            </a:r>
            <a:r>
              <a:rPr lang="en-US" dirty="0" err="1" smtClean="0"/>
              <a:t>UxRXREG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 Transmit/Receive Initialization Coding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77231"/>
            <a:ext cx="79438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7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PIN Configuration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38238"/>
            <a:ext cx="5257800" cy="3079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3352800"/>
            <a:ext cx="13716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19200" y="464820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20193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Configuration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RPINR18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U1RXR&lt;4:0&gt;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U2RX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RPINR19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U2RXR&lt;4:0&gt;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U1TX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RPOR1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RP3R&lt;4:0&gt;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U2TX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RPOR2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RP5R&lt;4:0&gt;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0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PIN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PPSUnLock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PPSInput</a:t>
            </a:r>
            <a:r>
              <a:rPr lang="en-US" dirty="0" smtClean="0"/>
              <a:t>(PPS_U1RX,   PPS_RP6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err="1" smtClean="0"/>
              <a:t>PPSOutput</a:t>
            </a:r>
            <a:r>
              <a:rPr lang="en-US" dirty="0" smtClean="0"/>
              <a:t>(PPS_RP3,  PPS_U1TX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 err="1" smtClean="0"/>
              <a:t>PPSLock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MPLAB to emulate UART input &amp; 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Output --- Project Properties -&gt; Simulator -&gt; </a:t>
            </a:r>
            <a:r>
              <a:rPr lang="en-US" dirty="0"/>
              <a:t>in front of "option categories", choose UART IO and enable UART IO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Input --- </a:t>
            </a:r>
            <a:r>
              <a:rPr lang="en-US" dirty="0" smtClean="0"/>
              <a:t>Stimulus -&gt; Register Injection -&gt; </a:t>
            </a:r>
            <a:r>
              <a:rPr lang="en-US" dirty="0" err="1" smtClean="0"/>
              <a:t>UxRXREG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/>
              <a:t>Message in </a:t>
            </a:r>
            <a:r>
              <a:rPr lang="en-US" dirty="0" smtClean="0"/>
              <a:t>Trigger -&gt; Select </a:t>
            </a:r>
            <a:r>
              <a:rPr lang="en-US" dirty="0"/>
              <a:t>the data file in Data </a:t>
            </a:r>
            <a:r>
              <a:rPr lang="en-US" dirty="0" smtClean="0"/>
              <a:t>Filename -&gt; Select </a:t>
            </a:r>
            <a:r>
              <a:rPr lang="en-US" dirty="0" err="1"/>
              <a:t>Pkt</a:t>
            </a:r>
            <a:r>
              <a:rPr lang="en-US" dirty="0"/>
              <a:t> in </a:t>
            </a:r>
            <a:r>
              <a:rPr lang="en-US" dirty="0" smtClean="0"/>
              <a:t>Format -&gt; Prepare </a:t>
            </a:r>
            <a:r>
              <a:rPr lang="en-US" dirty="0"/>
              <a:t>the data file in your favorite editor.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Input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wait 100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41</a:t>
            </a:r>
          </a:p>
          <a:p>
            <a:r>
              <a:rPr lang="en-US" dirty="0" smtClean="0"/>
              <a:t>wait </a:t>
            </a:r>
            <a:r>
              <a:rPr lang="en-US" dirty="0"/>
              <a:t>10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43</a:t>
            </a:r>
          </a:p>
          <a:p>
            <a:r>
              <a:rPr lang="en-US" dirty="0" smtClean="0"/>
              <a:t>wait 20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3c</a:t>
            </a:r>
          </a:p>
          <a:p>
            <a:r>
              <a:rPr lang="en-US" dirty="0" smtClean="0"/>
              <a:t>wait </a:t>
            </a:r>
            <a:r>
              <a:rPr lang="en-US" dirty="0"/>
              <a:t>200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This is a message put in via a message file and echoed to the UART output tab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wait </a:t>
            </a:r>
            <a:r>
              <a:rPr lang="en-US" dirty="0"/>
              <a:t>1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0D 0A</a:t>
            </a:r>
          </a:p>
          <a:p>
            <a:r>
              <a:rPr lang="en-US" dirty="0" smtClean="0"/>
              <a:t>"</a:t>
            </a:r>
            <a:r>
              <a:rPr lang="en-US" dirty="0"/>
              <a:t>Remember, no matter where you go, there you are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 can enter either data or strings. </a:t>
            </a:r>
          </a:p>
          <a:p>
            <a:pPr marL="0" indent="0">
              <a:buNone/>
            </a:pPr>
            <a:r>
              <a:rPr lang="en-US" dirty="0" smtClean="0"/>
              <a:t>Note that Data is in HEX format.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wait</a:t>
            </a:r>
            <a:r>
              <a:rPr lang="en-US" dirty="0" smtClean="0"/>
              <a:t> statement controls the delay.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 Coding </a:t>
            </a:r>
            <a:r>
              <a:rPr lang="en-US" dirty="0"/>
              <a:t>Example (uart_pic24.c)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</a:t>
            </a:r>
            <a:r>
              <a:rPr lang="en-US" dirty="0"/>
              <a:t>and simulate a program which uses the UART to receive and echo characters (8-bit only) at 38400 baud.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polled I/O for output and use interrupts for input. 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RB3/RP3 for </a:t>
            </a:r>
            <a:r>
              <a:rPr lang="en-US" dirty="0" err="1"/>
              <a:t>Tx</a:t>
            </a:r>
            <a:r>
              <a:rPr lang="en-US" dirty="0"/>
              <a:t> and RB7/RP7 for Rx.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input, use a 64-byte receive buffer configured as a circular buffer.  </a:t>
            </a: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/>
              <a:t>no flow-control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4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Start bit + eight or nine data bits + one or two Stop bits.</a:t>
            </a:r>
          </a:p>
          <a:p>
            <a:endParaRPr lang="en-US" dirty="0"/>
          </a:p>
          <a:p>
            <a:r>
              <a:rPr lang="en-US" dirty="0" smtClean="0"/>
              <a:t>Most Common Format (default setting): One Start bit + 8 Data bits (no parity) + one Stop bit.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Control Register (</a:t>
            </a:r>
            <a:r>
              <a:rPr lang="en-US" dirty="0" err="1" smtClean="0"/>
              <a:t>UxMODE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208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3886200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PDSEL&lt;1:0&gt; - Number of data bits.</a:t>
            </a:r>
          </a:p>
          <a:p>
            <a:r>
              <a:rPr lang="en-US" dirty="0" smtClean="0"/>
              <a:t>11 = 9-bit data, no parity</a:t>
            </a:r>
          </a:p>
          <a:p>
            <a:r>
              <a:rPr lang="en-US" dirty="0"/>
              <a:t>10 = 8-bit data, even parity</a:t>
            </a:r>
            <a:endParaRPr lang="en-US" dirty="0" smtClean="0"/>
          </a:p>
          <a:p>
            <a:r>
              <a:rPr lang="en-US" dirty="0"/>
              <a:t>01 = 8-bit data, odd parity</a:t>
            </a:r>
            <a:endParaRPr lang="en-US" dirty="0" smtClean="0"/>
          </a:p>
          <a:p>
            <a:r>
              <a:rPr lang="en-US" dirty="0" smtClean="0"/>
              <a:t>00 = 8-bit data, no parity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STSEL - Number of Stop bits. </a:t>
            </a:r>
          </a:p>
          <a:p>
            <a:r>
              <a:rPr lang="en-US" dirty="0" smtClean="0"/>
              <a:t>1 = 2 Stop bits</a:t>
            </a:r>
          </a:p>
          <a:p>
            <a:r>
              <a:rPr lang="en-US" dirty="0" smtClean="0"/>
              <a:t>0 = 1 Stop bit.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89167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UARTEN – Enable/Disable UART</a:t>
            </a:r>
          </a:p>
          <a:p>
            <a:r>
              <a:rPr lang="en-US" dirty="0" smtClean="0"/>
              <a:t>1 = Enable</a:t>
            </a:r>
          </a:p>
          <a:p>
            <a:r>
              <a:rPr lang="en-US" dirty="0" smtClean="0"/>
              <a:t>0 = Disable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UART Status and Control Register (</a:t>
            </a:r>
            <a:r>
              <a:rPr lang="en-US" dirty="0" err="1" smtClean="0"/>
              <a:t>UxSTA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209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191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UAXEN – Transmit Enable/Disable bit</a:t>
            </a:r>
          </a:p>
          <a:p>
            <a:r>
              <a:rPr lang="en-US" dirty="0" smtClean="0"/>
              <a:t>1 = Transmit Enable</a:t>
            </a:r>
          </a:p>
          <a:p>
            <a:r>
              <a:rPr lang="en-US" dirty="0" smtClean="0"/>
              <a:t>0 = Transmit Disable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7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Transmit Register (</a:t>
            </a:r>
            <a:r>
              <a:rPr lang="en-US" dirty="0" err="1" smtClean="0"/>
              <a:t>UxTXREG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29600" cy="199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04867"/>
            <a:ext cx="7037774" cy="59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08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</a:t>
            </a:r>
            <a:r>
              <a:rPr lang="en-US" dirty="0" smtClean="0"/>
              <a:t>Receive Register </a:t>
            </a:r>
            <a:r>
              <a:rPr lang="en-US" dirty="0"/>
              <a:t>(</a:t>
            </a:r>
            <a:r>
              <a:rPr lang="en-US" dirty="0" err="1" smtClean="0"/>
              <a:t>UxRXREG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19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08658"/>
            <a:ext cx="7029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72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Interrupt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Pirority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 1 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IFS0&lt;11&gt;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IEC0&lt;11&gt;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IPC2&lt;14:12&gt;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 1 Transmitter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IFS0&lt;12&gt;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IEC0&lt;12&gt;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IPC3&lt;2:0&gt;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 2 Receiver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IFS1&lt;14&gt;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IEC1&lt;14&gt;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IPC7&lt;10:8&gt;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UART 2 Transmitter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IFS0&lt;15&gt;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IEC1&lt;15&gt;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IPC7&lt;14:12&gt;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Transmitting in 8-bit Data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Set up the UART:</a:t>
            </a:r>
          </a:p>
          <a:p>
            <a:pPr marL="0" indent="0">
              <a:buNone/>
            </a:pPr>
            <a:r>
              <a:rPr lang="en-US" dirty="0"/>
              <a:t>a) Write appropriate values for data, parity </a:t>
            </a:r>
            <a:r>
              <a:rPr lang="en-US" dirty="0" smtClean="0"/>
              <a:t>and Stop </a:t>
            </a:r>
            <a:r>
              <a:rPr lang="en-US" dirty="0"/>
              <a:t>bits</a:t>
            </a:r>
            <a:r>
              <a:rPr lang="en-US" dirty="0" smtClean="0"/>
              <a:t>. (</a:t>
            </a:r>
            <a:r>
              <a:rPr lang="en-US" dirty="0" err="1" smtClean="0"/>
              <a:t>UxMODE</a:t>
            </a:r>
            <a:r>
              <a:rPr lang="en-US" dirty="0" smtClean="0"/>
              <a:t>: </a:t>
            </a:r>
            <a:r>
              <a:rPr lang="en-US" dirty="0"/>
              <a:t>PDSEL&lt;1:0</a:t>
            </a:r>
            <a:r>
              <a:rPr lang="en-US" dirty="0" smtClean="0"/>
              <a:t>&gt;, </a:t>
            </a:r>
            <a:r>
              <a:rPr lang="en-US" dirty="0"/>
              <a:t>STSEL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b) Write appropriate baud rate value to </a:t>
            </a:r>
            <a:r>
              <a:rPr lang="en-US" dirty="0" smtClean="0"/>
              <a:t>the </a:t>
            </a:r>
            <a:r>
              <a:rPr lang="en-US" dirty="0" err="1" smtClean="0"/>
              <a:t>UxBRG</a:t>
            </a:r>
            <a:r>
              <a:rPr lang="en-US" dirty="0" smtClean="0"/>
              <a:t> </a:t>
            </a:r>
            <a:r>
              <a:rPr lang="en-US" dirty="0"/>
              <a:t>register.</a:t>
            </a:r>
          </a:p>
          <a:p>
            <a:pPr marL="0" indent="0">
              <a:buNone/>
            </a:pPr>
            <a:r>
              <a:rPr lang="en-US" dirty="0"/>
              <a:t>c) Set up transmit </a:t>
            </a:r>
            <a:r>
              <a:rPr lang="en-US" dirty="0" smtClean="0"/>
              <a:t>interrupt enable and </a:t>
            </a:r>
            <a:r>
              <a:rPr lang="en-US" dirty="0"/>
              <a:t>priority bits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Enable the UART</a:t>
            </a:r>
            <a:r>
              <a:rPr lang="en-US" dirty="0" smtClean="0"/>
              <a:t>. (</a:t>
            </a:r>
            <a:r>
              <a:rPr lang="en-US" dirty="0" err="1" smtClean="0"/>
              <a:t>UxMODE</a:t>
            </a:r>
            <a:r>
              <a:rPr lang="en-US" dirty="0" smtClean="0"/>
              <a:t>: </a:t>
            </a:r>
            <a:r>
              <a:rPr lang="en-US" dirty="0"/>
              <a:t>UARTEN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Set the UTXEN bit </a:t>
            </a:r>
            <a:r>
              <a:rPr lang="en-US" dirty="0" smtClean="0"/>
              <a:t>(</a:t>
            </a:r>
            <a:r>
              <a:rPr lang="en-US" dirty="0" err="1" smtClean="0"/>
              <a:t>UxSTA</a:t>
            </a:r>
            <a:r>
              <a:rPr lang="en-US" dirty="0" smtClean="0"/>
              <a:t>: UTXEN).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Write data byte to lower byte of </a:t>
            </a:r>
            <a:r>
              <a:rPr lang="en-US" dirty="0" err="1"/>
              <a:t>UxTXREG</a:t>
            </a:r>
            <a:r>
              <a:rPr lang="en-US" dirty="0"/>
              <a:t> word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serial </a:t>
            </a:r>
            <a:r>
              <a:rPr lang="en-US" dirty="0" smtClean="0"/>
              <a:t>bit stream </a:t>
            </a:r>
            <a:r>
              <a:rPr lang="en-US" dirty="0"/>
              <a:t>will start shifting out with next rising </a:t>
            </a:r>
            <a:r>
              <a:rPr lang="en-US" dirty="0" smtClean="0"/>
              <a:t>edge of </a:t>
            </a:r>
            <a:r>
              <a:rPr lang="en-US" dirty="0"/>
              <a:t>the baud clock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An interrupt flag will be set when the transfer starts. (Ready to transfer the next character.)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1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655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EE 2361: Introduction to Microcontrollers</vt:lpstr>
      <vt:lpstr>Topics</vt:lpstr>
      <vt:lpstr>UART Configuration</vt:lpstr>
      <vt:lpstr>UART Control Register (UxMODE)</vt:lpstr>
      <vt:lpstr>UART Status and Control Register (UxSTA)</vt:lpstr>
      <vt:lpstr>UART Transmit Register (UxTXREG)</vt:lpstr>
      <vt:lpstr>UART Receive Register (UxRXREG)</vt:lpstr>
      <vt:lpstr>UART Interrupt</vt:lpstr>
      <vt:lpstr>Transmitting in 8-bit Data Mode</vt:lpstr>
      <vt:lpstr>Receiving in 8-bit Data Mode</vt:lpstr>
      <vt:lpstr>UART Transmit/Receive Initialization Coding Example</vt:lpstr>
      <vt:lpstr>UART PIN Configuration</vt:lpstr>
      <vt:lpstr>UART PIN Configuration</vt:lpstr>
      <vt:lpstr>UART Coding Example</vt:lpstr>
      <vt:lpstr>UART Input File Example</vt:lpstr>
      <vt:lpstr>UART Coding Example (uart_pic24.c)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</cp:lastModifiedBy>
  <cp:revision>547</cp:revision>
  <dcterms:created xsi:type="dcterms:W3CDTF">2006-08-16T00:00:00Z</dcterms:created>
  <dcterms:modified xsi:type="dcterms:W3CDTF">2015-07-18T19:18:09Z</dcterms:modified>
</cp:coreProperties>
</file>