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76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07/27/2015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237"/>
            <a:ext cx="6705600" cy="64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6872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0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PIC24 Pin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70237"/>
            <a:ext cx="8229600" cy="29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810000" y="2743200"/>
            <a:ext cx="3048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4572000" y="2895600"/>
            <a:ext cx="304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4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Reference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voltage references for A/D conversions are selected using the VCFG&lt;2:0&gt; control bits of AD1CON2 register. </a:t>
            </a:r>
          </a:p>
          <a:p>
            <a:r>
              <a:rPr lang="en-US" sz="2000" dirty="0" smtClean="0"/>
              <a:t>The external voltage reference pins are shared with the AN0 and AN1 inputs.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2" y="3124200"/>
            <a:ext cx="8592608" cy="119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02015"/>
            <a:ext cx="7248517" cy="16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248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8 of PIC24 ADC datasheet.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7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70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EE 2361: Introduction to Microcontrollers</vt:lpstr>
      <vt:lpstr>Topics</vt:lpstr>
      <vt:lpstr>PowerPoint Presentation</vt:lpstr>
      <vt:lpstr>PIC24 Pin Diagram</vt:lpstr>
      <vt:lpstr>Selecting the Reference Voltage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686</cp:revision>
  <dcterms:created xsi:type="dcterms:W3CDTF">2006-08-16T00:00:00Z</dcterms:created>
  <dcterms:modified xsi:type="dcterms:W3CDTF">2015-07-27T18:30:57Z</dcterms:modified>
</cp:coreProperties>
</file>