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75" r:id="rId3"/>
    <p:sldId id="276" r:id="rId4"/>
    <p:sldId id="278" r:id="rId5"/>
    <p:sldId id="279" r:id="rId6"/>
    <p:sldId id="282" r:id="rId7"/>
    <p:sldId id="283" r:id="rId8"/>
    <p:sldId id="277" r:id="rId9"/>
    <p:sldId id="280" r:id="rId10"/>
    <p:sldId id="281" r:id="rId11"/>
    <p:sldId id="314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2" r:id="rId28"/>
    <p:sldId id="300" r:id="rId29"/>
    <p:sldId id="301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1" r:id="rId38"/>
    <p:sldId id="312" r:id="rId39"/>
    <p:sldId id="313" r:id="rId40"/>
    <p:sldId id="31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C8585-5F93-4053-ABB0-B405F97304C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A116E-2B2E-4997-8E46-D8B778E07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8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88E1-0EE2-4AA7-9BD6-0911743B7CA2}" type="datetime1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CD7-0D07-422D-93B7-90E3CDF54BC2}" type="datetime1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8605-DF87-4F95-81AE-7A19563D6E9B}" type="datetime1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B4B0-9CC2-455E-9A93-BDB9BCA0B77C}" type="datetime1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5F91-AB39-47BB-95C4-FF5F0C0A8518}" type="datetime1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895B-8099-402C-B6BA-8966CB07ED50}" type="datetime1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418B-C66D-4020-90BF-F232504AE319}" type="datetime1">
              <a:rPr lang="en-US" smtClean="0"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C599-42FC-4DF7-B4F1-AFEBCA3F1F12}" type="datetime1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B99-AD5A-406F-99DB-5CE94FA5A030}" type="datetime1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8E4-F2D4-47E7-B018-11719DA0AC68}" type="datetime1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23C2-6C0F-439C-9427-B3A44D66E4F4}" type="datetime1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9568-542D-4D6E-AE22-89652240EC7A}" type="datetime1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ipeng@um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 2361: Introduction to Microcontrollers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Peng Li</a:t>
            </a:r>
          </a:p>
          <a:p>
            <a:r>
              <a:rPr lang="en-US" dirty="0" smtClean="0">
                <a:hlinkClick r:id="rId2"/>
              </a:rPr>
              <a:t>lipeng@umn.edu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07/29/2015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6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A/D Conversion Clock Period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376535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47244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correct A/D conversions, the A/D conversion clock (T</a:t>
            </a:r>
            <a:r>
              <a:rPr lang="en-US" baseline="-25000" dirty="0" smtClean="0"/>
              <a:t>AD</a:t>
            </a:r>
            <a:r>
              <a:rPr lang="en-US" dirty="0" smtClean="0"/>
              <a:t>) must be selected to ensure a minimum T</a:t>
            </a:r>
            <a:r>
              <a:rPr lang="en-US" baseline="-25000" dirty="0" smtClean="0"/>
              <a:t>AD</a:t>
            </a:r>
            <a:r>
              <a:rPr lang="en-US" dirty="0" smtClean="0"/>
              <a:t> time of 75 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56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the Sampling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Manual </a:t>
            </a:r>
            <a:r>
              <a:rPr lang="en-US" dirty="0" smtClean="0"/>
              <a:t>Sampling</a:t>
            </a:r>
            <a:endParaRPr lang="en-US" dirty="0"/>
          </a:p>
          <a:p>
            <a:r>
              <a:rPr lang="en-US" dirty="0" smtClean="0"/>
              <a:t>Automatic Sampling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2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the Sampling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Manual Sampling: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Clear ASAM bit (AD1CON1&lt;2&gt;)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Setting SAMP bit (AD1CON1&lt;1&gt;) causes the A/D begin sampling.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Clearing the SAMP bit ends sampling and automatically begins the conversion. Make sure a sufficient delay between setting and clearing SAMP (2 or 3 T</a:t>
            </a:r>
            <a:r>
              <a:rPr lang="en-US" baseline="-25000" dirty="0" smtClean="0"/>
              <a:t>AD</a:t>
            </a:r>
            <a:r>
              <a:rPr lang="en-US" dirty="0" smtClean="0"/>
              <a:t>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Sampling will not resume until the SAMP bit is once again set.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57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the Sampling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58995"/>
            <a:ext cx="7924800" cy="234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6413605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18 of PIC24 ADC datasheet.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491" y="3505200"/>
            <a:ext cx="6866709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95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the Sampling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Automatic Sampling: set ASAM bit (AD1CON1&lt;2&gt;). This will cause the A/D to automatically begin sampling after a conversion has been completed.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73" y="3173231"/>
            <a:ext cx="8500053" cy="25417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616958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18 of PIC24 ADC datasheet.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78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Sample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SAMP bit indicates the sampling state of the A/D. Generally, when the SAMP bit clears, indicating the end of sampling, the DONE bit is automatically cleared to indicate the start of conversion. </a:t>
            </a:r>
          </a:p>
          <a:p>
            <a:r>
              <a:rPr lang="en-US" dirty="0" smtClean="0"/>
              <a:t>If SAM is ‘0’ while DONE is ‘1’, the A/D is in an inactive state.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84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Sample 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17638"/>
            <a:ext cx="8679677" cy="2163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657600"/>
            <a:ext cx="8093139" cy="2622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6352143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7 of PIC24 ADC datasheet.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95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Aborting a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only works in Manual Sampling Mode. </a:t>
            </a:r>
          </a:p>
          <a:p>
            <a:r>
              <a:rPr lang="en-US" dirty="0" smtClean="0"/>
              <a:t>Clearing SAMP bit will terminate sampling.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97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Conversion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When to trigger the conversion: SSRC&lt;2:0&gt; bits (AD1CON1&lt;7:5&gt;) select the source of the conversion trigger. 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Manual Control (SSRC&lt;2:0&gt; = 0b000)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Clocked </a:t>
            </a:r>
            <a:r>
              <a:rPr lang="en-US" sz="2000" dirty="0"/>
              <a:t>Conversion Trigger (SSRC&lt;2:0&gt; = </a:t>
            </a:r>
            <a:r>
              <a:rPr lang="en-US" sz="2000" dirty="0" smtClean="0"/>
              <a:t>0b111)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INT0 (SSRC&lt;2:0&gt; = </a:t>
            </a:r>
            <a:r>
              <a:rPr lang="en-US" sz="2000" dirty="0" smtClean="0"/>
              <a:t>0b001)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32-bit Timer ((SSRC&lt;2:0&gt; = </a:t>
            </a:r>
            <a:r>
              <a:rPr lang="en-US" sz="2000" dirty="0" smtClean="0"/>
              <a:t>0b010))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038600"/>
            <a:ext cx="6906526" cy="212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54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Controlling the Conversion Process – Manual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SSRC&lt;2:0&gt; = 000</a:t>
            </a:r>
          </a:p>
          <a:p>
            <a:r>
              <a:rPr lang="en-US" dirty="0" smtClean="0"/>
              <a:t>In this configuration, clearing the SAMP bit (AD1CON1&lt;1&gt;) starts the conversion sequence. </a:t>
            </a:r>
          </a:p>
          <a:p>
            <a:r>
              <a:rPr lang="en-US" dirty="0" smtClean="0"/>
              <a:t>The user’s program must time the setting and clearing of the SAMP bit to ensure adequate sampling time of the input signal </a:t>
            </a:r>
            <a:r>
              <a:rPr lang="en-US" dirty="0"/>
              <a:t>(2 or 3 T</a:t>
            </a:r>
            <a:r>
              <a:rPr lang="en-US" baseline="-25000" dirty="0"/>
              <a:t>AD</a:t>
            </a:r>
            <a:r>
              <a:rPr lang="en-US" dirty="0" smtClean="0"/>
              <a:t>).</a:t>
            </a:r>
          </a:p>
          <a:p>
            <a:r>
              <a:rPr lang="en-US" dirty="0" smtClean="0"/>
              <a:t>Examples, Fig 17-4 &amp; 5.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1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55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Controlling the Conversion Process – Clocked Conversion 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SSRC&lt;2:0&gt; = 111</a:t>
            </a:r>
          </a:p>
          <a:p>
            <a:r>
              <a:rPr lang="en-US" dirty="0" smtClean="0"/>
              <a:t>The SAMC bits (AD1CON3&lt;12:8&gt;) select the number of T</a:t>
            </a:r>
            <a:r>
              <a:rPr lang="en-US" baseline="-25000" dirty="0" smtClean="0"/>
              <a:t>AD</a:t>
            </a:r>
            <a:r>
              <a:rPr lang="en-US" dirty="0" smtClean="0"/>
              <a:t> clock cycles between the start of sampling and the start of conversion. </a:t>
            </a:r>
          </a:p>
          <a:p>
            <a:r>
              <a:rPr lang="en-US" dirty="0" smtClean="0"/>
              <a:t>The SAMC bits must always be programmed for at least 1 clock cycle.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037" y="5029200"/>
            <a:ext cx="3401926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21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Controlling the Conversion Process – Clocked Conversion Trigger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905000"/>
            <a:ext cx="881474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62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Controlling the Conversion Process – Clocked Conversion Trigger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04" y="1981200"/>
            <a:ext cx="8375013" cy="294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37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Controlling the Conversion Process –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Free-Runnin</a:t>
            </a:r>
            <a:r>
              <a:rPr lang="en-US" sz="3200" dirty="0" smtClean="0"/>
              <a:t>g Sample Conversion Sequence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Clocked Conversion Trigger + Auto-Sample </a:t>
            </a:r>
            <a:r>
              <a:rPr lang="en-US" dirty="0"/>
              <a:t>Start </a:t>
            </a:r>
            <a:r>
              <a:rPr lang="en-US" dirty="0" smtClean="0"/>
              <a:t>Mode</a:t>
            </a:r>
            <a:endParaRPr lang="en-US" dirty="0" smtClean="0"/>
          </a:p>
          <a:p>
            <a:r>
              <a:rPr lang="en-US" dirty="0"/>
              <a:t>ASAM =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 smtClean="0"/>
              <a:t>SSRC&lt;2:0</a:t>
            </a:r>
            <a:r>
              <a:rPr lang="en-US" dirty="0" smtClean="0"/>
              <a:t>&gt; = </a:t>
            </a:r>
            <a:r>
              <a:rPr lang="en-US" dirty="0" smtClean="0"/>
              <a:t>111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SAMC bits (AD1CON3&lt;12:8&gt;) select the number of T</a:t>
            </a:r>
            <a:r>
              <a:rPr lang="en-US" baseline="-25000" dirty="0" smtClean="0"/>
              <a:t>AD</a:t>
            </a:r>
            <a:r>
              <a:rPr lang="en-US" dirty="0" smtClean="0"/>
              <a:t> clock cycles between the start of sampling and the start of conversion. </a:t>
            </a:r>
          </a:p>
          <a:p>
            <a:r>
              <a:rPr lang="en-US" dirty="0" smtClean="0"/>
              <a:t>The SAMC bits must always be programmed for at least 1 clock cycle.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960" y="5715000"/>
            <a:ext cx="3401926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98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Controlling the Conversion Process –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Free-Running </a:t>
            </a:r>
            <a:r>
              <a:rPr lang="en-US" sz="3200" dirty="0"/>
              <a:t>Sample Conversion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12714"/>
            <a:ext cx="8229600" cy="290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226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Controlling the Conversion Process –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Free-Running </a:t>
            </a:r>
            <a:r>
              <a:rPr lang="en-US" sz="3200" dirty="0"/>
              <a:t>Sample Conversion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73" y="1600200"/>
            <a:ext cx="773745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616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Controlling the Conversion Process –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Event Trigger Conversion Start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 Interrupt INT0 Trigger </a:t>
            </a:r>
            <a:endParaRPr lang="en-US" dirty="0"/>
          </a:p>
          <a:p>
            <a:r>
              <a:rPr lang="en-US" dirty="0" smtClean="0"/>
              <a:t>32-bit Timer Trigger (timer 2 &amp; 3)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won’t cover these in class. Details can be found in Section 17.7.3 of PIC24 DAC datasheet.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84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Aborting a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Clearing the ADON bit during a conversion will abort the current conversion. </a:t>
            </a:r>
          </a:p>
          <a:p>
            <a:r>
              <a:rPr lang="en-US" dirty="0" smtClean="0"/>
              <a:t>The A/D results buffer will not be updated with the partially completed A/D conversion sample.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85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Monitoring Sample/Conversion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SAMP bit clears (the end of sampling), the DONE bit is automatically cleared to indicate the start of conversion. </a:t>
            </a:r>
          </a:p>
          <a:p>
            <a:r>
              <a:rPr lang="en-US" dirty="0" smtClean="0"/>
              <a:t>If SAMP is ‘0’ while DONE is ‘1’, the A/D is in an inactive state.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44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A/D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SMPI&lt;3:0&gt; bits (AD1CON2&lt;5:2&gt;) control the generation of the ADIF interrupt flag.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3124200"/>
            <a:ext cx="87344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87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7237"/>
            <a:ext cx="6705600" cy="641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646872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3 of PIC24 ADC datasheet.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08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A/D Results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results buffer is a RAM array of sixteen words. </a:t>
            </a:r>
          </a:p>
          <a:p>
            <a:r>
              <a:rPr lang="en-US" dirty="0" smtClean="0"/>
              <a:t>ADC1BUF0</a:t>
            </a:r>
          </a:p>
          <a:p>
            <a:r>
              <a:rPr lang="en-US" dirty="0" smtClean="0"/>
              <a:t>ADC2BUF1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ADC2BUEF</a:t>
            </a:r>
          </a:p>
          <a:p>
            <a:r>
              <a:rPr lang="en-US" dirty="0" smtClean="0"/>
              <a:t>ADC2BUFF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78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A/D Buffer 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results of each A/D conversion are 10 bits wide. </a:t>
            </a:r>
          </a:p>
          <a:p>
            <a:r>
              <a:rPr lang="en-US" dirty="0" smtClean="0"/>
              <a:t>The FORM&lt;1:0&gt; bits (AD1CON1&lt;9:8&gt;) select the format.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11503"/>
            <a:ext cx="6139667" cy="175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052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A/D Buffer Data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0358"/>
            <a:ext cx="8229600" cy="4025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184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A/D Buffer Data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229600" cy="273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6600" y="4736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 = 0b00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4736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 = 0b01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4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A/D Buffer Data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76600" y="4736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 = 0b10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4736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 = 0b11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229600" cy="279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285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Sampling and converting a single channel multiple times. </a:t>
            </a:r>
          </a:p>
          <a:p>
            <a:r>
              <a:rPr lang="en-US" dirty="0" smtClean="0"/>
              <a:t>One A/D input – AN0. </a:t>
            </a:r>
          </a:p>
          <a:p>
            <a:r>
              <a:rPr lang="en-US" dirty="0" smtClean="0"/>
              <a:t>Results are stored in the ADC1BUF buffer. </a:t>
            </a:r>
          </a:p>
          <a:p>
            <a:r>
              <a:rPr lang="en-US" dirty="0" smtClean="0"/>
              <a:t>This process repeats 16 times until the buffer is full and then the module generates an interrupt. </a:t>
            </a:r>
          </a:p>
          <a:p>
            <a:r>
              <a:rPr lang="en-US" dirty="0" smtClean="0"/>
              <a:t>The entire process will then repeat.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74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337540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108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59" y="1600200"/>
            <a:ext cx="48910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801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Stored in Buffer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22" y="1600200"/>
            <a:ext cx="7377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276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8030"/>
            <a:ext cx="8229600" cy="423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92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PIC24 Pin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70237"/>
            <a:ext cx="8229600" cy="29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flipH="1">
            <a:off x="3810000" y="2743200"/>
            <a:ext cx="304800" cy="1066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H="1">
            <a:off x="4572000" y="2895600"/>
            <a:ext cx="3048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419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AD1CON1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229600" cy="208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98" y="3733801"/>
            <a:ext cx="2743199" cy="65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08" y="4572000"/>
            <a:ext cx="6362700" cy="191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31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the Reference Voltage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voltage references for A/D conversions are selected using the VCFG&lt;2:0&gt; control bits of AD1CON2 register. </a:t>
            </a:r>
          </a:p>
          <a:p>
            <a:r>
              <a:rPr lang="en-US" sz="2000" dirty="0" smtClean="0"/>
              <a:t>The external voltage reference pins are shared with the AN0 and AN1 inputs.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92" y="3124200"/>
            <a:ext cx="8592608" cy="119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02015"/>
            <a:ext cx="7248517" cy="161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248400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8 of PIC24 ADC datasheet.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7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Analog Port Pins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204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7339013" cy="1091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541020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Examples: </a:t>
            </a:r>
          </a:p>
          <a:p>
            <a:r>
              <a:rPr lang="en-US" dirty="0" smtClean="0"/>
              <a:t>AD1PCFG = 0xFFFB; // AN2 is </a:t>
            </a:r>
            <a:r>
              <a:rPr lang="en-US" dirty="0"/>
              <a:t>configured</a:t>
            </a:r>
            <a:r>
              <a:rPr lang="en-US" dirty="0" smtClean="0"/>
              <a:t> as the analog input. </a:t>
            </a:r>
          </a:p>
          <a:p>
            <a:r>
              <a:rPr lang="en-US" dirty="0"/>
              <a:t>AD1PCFG = </a:t>
            </a:r>
            <a:r>
              <a:rPr lang="en-US" dirty="0" smtClean="0"/>
              <a:t>0xFFF0; </a:t>
            </a:r>
            <a:r>
              <a:rPr lang="en-US" dirty="0"/>
              <a:t>// </a:t>
            </a:r>
            <a:r>
              <a:rPr lang="en-US" dirty="0" smtClean="0"/>
              <a:t>AN0-3 are configured </a:t>
            </a:r>
            <a:r>
              <a:rPr lang="en-US" dirty="0"/>
              <a:t>as the analog input.</a:t>
            </a:r>
          </a:p>
        </p:txBody>
      </p:sp>
    </p:spTree>
    <p:extLst>
      <p:ext uri="{BB962C8B-B14F-4D97-AF65-F5344CB8AC3E}">
        <p14:creationId xmlns:p14="http://schemas.microsoft.com/office/powerpoint/2010/main" val="210320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Analog Channels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229600" cy="2074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62484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10 of PIC24 ADC datasheet.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83" y="4524375"/>
            <a:ext cx="80676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1320" y="5202116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Examples: </a:t>
            </a:r>
          </a:p>
          <a:p>
            <a:r>
              <a:rPr lang="en-US" sz="1200" dirty="0" smtClean="0"/>
              <a:t>AD1CHS = 0x0000; // AN0 will be connected to the positive input of S/H amplifier; V</a:t>
            </a:r>
            <a:r>
              <a:rPr lang="en-US" sz="1200" baseline="-25000" dirty="0" smtClean="0"/>
              <a:t>R-</a:t>
            </a:r>
            <a:r>
              <a:rPr lang="en-US" sz="1200" dirty="0" smtClean="0"/>
              <a:t> will be connected to the negative input of S/H amplifier. </a:t>
            </a:r>
          </a:p>
          <a:p>
            <a:r>
              <a:rPr lang="en-US" sz="1200" dirty="0" smtClean="0"/>
              <a:t>AD1CHS </a:t>
            </a:r>
            <a:r>
              <a:rPr lang="en-US" sz="1200" dirty="0"/>
              <a:t>= </a:t>
            </a:r>
            <a:r>
              <a:rPr lang="en-US" sz="1200" dirty="0" smtClean="0"/>
              <a:t>0x0085; </a:t>
            </a:r>
            <a:r>
              <a:rPr lang="en-US" sz="1200" dirty="0"/>
              <a:t>// </a:t>
            </a:r>
            <a:r>
              <a:rPr lang="en-US" sz="1200" dirty="0" smtClean="0"/>
              <a:t>AN5 </a:t>
            </a:r>
            <a:r>
              <a:rPr lang="en-US" sz="1200" dirty="0"/>
              <a:t>will be connected to the positive input of S/H </a:t>
            </a:r>
            <a:r>
              <a:rPr lang="en-US" sz="1200" dirty="0" smtClean="0"/>
              <a:t>amplifier; AN1 </a:t>
            </a:r>
            <a:r>
              <a:rPr lang="en-US" sz="1200" dirty="0"/>
              <a:t>will be connected to the positive input of S/H amplifier.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85" y="3652837"/>
            <a:ext cx="7326816" cy="86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2667000"/>
            <a:ext cx="8458200" cy="914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3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A/D Sample/Convert 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8229600" cy="28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4657635"/>
            <a:ext cx="746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time is the time that the A/D module’s S/H amplifier is connected to the analog input </a:t>
            </a:r>
            <a:r>
              <a:rPr lang="en-US" dirty="0" smtClean="0"/>
              <a:t>pin.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Conversion </a:t>
            </a:r>
            <a:r>
              <a:rPr lang="en-US" dirty="0"/>
              <a:t>time is the time required for the A/D Converter to convert the voltage held by </a:t>
            </a:r>
            <a:r>
              <a:rPr lang="en-US" dirty="0" smtClean="0"/>
              <a:t>the S/H </a:t>
            </a:r>
            <a:r>
              <a:rPr lang="en-US" dirty="0"/>
              <a:t>amplifier</a:t>
            </a:r>
            <a:r>
              <a:rPr lang="en-US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A/D conversion requires one A/D clock </a:t>
            </a:r>
            <a:r>
              <a:rPr lang="en-US" dirty="0" smtClean="0"/>
              <a:t>cycle (</a:t>
            </a:r>
            <a:r>
              <a:rPr lang="en-US" dirty="0"/>
              <a:t>T</a:t>
            </a:r>
            <a:r>
              <a:rPr lang="en-US" baseline="-25000" dirty="0"/>
              <a:t>AD</a:t>
            </a:r>
            <a:r>
              <a:rPr lang="en-US" dirty="0"/>
              <a:t>) to convert each bit of the result, plus two additional clock cycles, or a total of 12 T</a:t>
            </a:r>
            <a:r>
              <a:rPr lang="en-US" baseline="-25000" dirty="0"/>
              <a:t>AD</a:t>
            </a:r>
            <a:r>
              <a:rPr lang="en-US" dirty="0"/>
              <a:t> </a:t>
            </a:r>
            <a:r>
              <a:rPr lang="en-US" dirty="0" smtClean="0"/>
              <a:t>cycles for </a:t>
            </a:r>
            <a:r>
              <a:rPr lang="en-US" dirty="0"/>
              <a:t>a 10-bit </a:t>
            </a:r>
            <a:r>
              <a:rPr lang="en-US" dirty="0" smtClean="0"/>
              <a:t>conversion.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8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the A/D Conversion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period of the A/D conversion clock is software selected using a 6-bit counter (64 possible options), specified by the ADCS bits in the AD1CON3 register.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43554"/>
            <a:ext cx="791815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46477"/>
            <a:ext cx="35672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24400" y="5715000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9 of PIC24 ADC datasheet.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3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6221</TotalTime>
  <Words>1079</Words>
  <Application>Microsoft Office PowerPoint</Application>
  <PresentationFormat>On-screen Show (4:3)</PresentationFormat>
  <Paragraphs>157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EE 2361: Introduction to Microcontrollers</vt:lpstr>
      <vt:lpstr>Topics</vt:lpstr>
      <vt:lpstr>PowerPoint Presentation</vt:lpstr>
      <vt:lpstr>PIC24 Pin Diagram</vt:lpstr>
      <vt:lpstr>Selecting the Reference Voltage</vt:lpstr>
      <vt:lpstr>Configuring Analog Port Pins</vt:lpstr>
      <vt:lpstr>Selecting Analog Channels</vt:lpstr>
      <vt:lpstr>A/D Sample/Convert Sequence</vt:lpstr>
      <vt:lpstr>Selecting the A/D Conversion Clock</vt:lpstr>
      <vt:lpstr>A/D Conversion Clock Period</vt:lpstr>
      <vt:lpstr>Controller the Sampling Process</vt:lpstr>
      <vt:lpstr>Controller the Sampling Process</vt:lpstr>
      <vt:lpstr>Controller the Sampling Process</vt:lpstr>
      <vt:lpstr>Controller the Sampling Process</vt:lpstr>
      <vt:lpstr>Monitoring Sample Status</vt:lpstr>
      <vt:lpstr>Monitoring Sample Status</vt:lpstr>
      <vt:lpstr>Aborting a Sample</vt:lpstr>
      <vt:lpstr>Controlling the Conversion Process</vt:lpstr>
      <vt:lpstr>Controlling the Conversion Process – Manual Control</vt:lpstr>
      <vt:lpstr>Controlling the Conversion Process – Clocked Conversion Trigger</vt:lpstr>
      <vt:lpstr>Controlling the Conversion Process – Clocked Conversion Trigger</vt:lpstr>
      <vt:lpstr>Controlling the Conversion Process – Clocked Conversion Trigger</vt:lpstr>
      <vt:lpstr>Controlling the Conversion Process –  Free-Running Sample Conversion Sequence</vt:lpstr>
      <vt:lpstr>Controlling the Conversion Process –  Free-Running Sample Conversion Sequence</vt:lpstr>
      <vt:lpstr>Controlling the Conversion Process –  Free-Running Sample Conversion Sequence</vt:lpstr>
      <vt:lpstr>Controlling the Conversion Process –  Event Trigger Conversion Start</vt:lpstr>
      <vt:lpstr>Aborting a Conversion</vt:lpstr>
      <vt:lpstr>Monitoring Sample/Conversion Status</vt:lpstr>
      <vt:lpstr>Generating A/D interrupts</vt:lpstr>
      <vt:lpstr>A/D Results Buffer</vt:lpstr>
      <vt:lpstr>A/D Buffer Data Format</vt:lpstr>
      <vt:lpstr>A/D Buffer Data Format</vt:lpstr>
      <vt:lpstr>A/D Buffer Data Format</vt:lpstr>
      <vt:lpstr>A/D Buffer Data Format</vt:lpstr>
      <vt:lpstr>Example</vt:lpstr>
      <vt:lpstr>PowerPoint Presentation</vt:lpstr>
      <vt:lpstr>Operational Sequence</vt:lpstr>
      <vt:lpstr>Results Stored in Buffer</vt:lpstr>
      <vt:lpstr>Timing Diagram</vt:lpstr>
      <vt:lpstr>AD1CON1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UMN EE 2361</dc:title>
  <dc:creator>Peng</dc:creator>
  <cp:lastModifiedBy>Peng</cp:lastModifiedBy>
  <cp:revision>758</cp:revision>
  <dcterms:created xsi:type="dcterms:W3CDTF">2006-08-16T00:00:00Z</dcterms:created>
  <dcterms:modified xsi:type="dcterms:W3CDTF">2015-07-29T02:48:26Z</dcterms:modified>
</cp:coreProperties>
</file>