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6" r:id="rId4"/>
    <p:sldId id="277" r:id="rId5"/>
    <p:sldId id="279" r:id="rId6"/>
    <p:sldId id="278" r:id="rId7"/>
    <p:sldId id="283" r:id="rId8"/>
    <p:sldId id="284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 varScale="1">
        <p:scale>
          <a:sx n="110" d="100"/>
          <a:sy n="110" d="100"/>
        </p:scale>
        <p:origin x="18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07/31/2015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Multiple Channel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Pic24_adc_FourChannels.c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Set up the </a:t>
            </a:r>
            <a:r>
              <a:rPr lang="en-US" dirty="0" smtClean="0"/>
              <a:t>ADC </a:t>
            </a:r>
            <a:r>
              <a:rPr lang="en-US" dirty="0"/>
              <a:t>for manual sampling trigger of multiple signals (AN0 - AN3). </a:t>
            </a:r>
            <a:r>
              <a:rPr lang="en-US" dirty="0" smtClean="0"/>
              <a:t>Measure </a:t>
            </a:r>
            <a:r>
              <a:rPr lang="en-US" dirty="0"/>
              <a:t>(using the simulator) the actual </a:t>
            </a:r>
            <a:r>
              <a:rPr lang="en-US" dirty="0" smtClean="0"/>
              <a:t>time the </a:t>
            </a:r>
            <a:r>
              <a:rPr lang="en-US" dirty="0"/>
              <a:t>ADC takes to do a conversion.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2" y="168275"/>
            <a:ext cx="8976768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3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Describe a circuit connection (including the signal conditioning circuit) to shift and scale the output of the TC1047A to 0~3.3V. (We will use AN0)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04086"/>
              </p:ext>
            </p:extLst>
          </p:nvPr>
        </p:nvGraphicFramePr>
        <p:xfrm>
          <a:off x="1447800" y="3200400"/>
          <a:ext cx="6546850" cy="252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5080000" imgH="2108200" progId="Visio.Drawing.6">
                  <p:embed/>
                </p:oleObj>
              </mc:Choice>
              <mc:Fallback>
                <p:oleObj name="VISIO" r:id="rId3" imgW="5080000" imgH="2108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6546850" cy="2522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11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How to interoperate the ADC results? For example, if the data in the ADC1BUF0 is “0x03FF”, the temperature will be </a:t>
            </a:r>
            <a:r>
              <a:rPr lang="en-US" altLang="en-US" dirty="0" smtClean="0"/>
              <a:t>125</a:t>
            </a:r>
            <a:r>
              <a:rPr lang="en-US" altLang="en-US" baseline="30000" dirty="0" smtClean="0"/>
              <a:t>o</a:t>
            </a:r>
            <a:r>
              <a:rPr lang="en-US" altLang="en-US" dirty="0" smtClean="0"/>
              <a:t>C. If </a:t>
            </a:r>
            <a:r>
              <a:rPr lang="en-US" dirty="0"/>
              <a:t>the data in the ADC1BUF0 is “</a:t>
            </a:r>
            <a:r>
              <a:rPr lang="en-US" dirty="0" smtClean="0"/>
              <a:t>0x0000”, </a:t>
            </a:r>
            <a:r>
              <a:rPr lang="en-US" dirty="0"/>
              <a:t>the temperature will be </a:t>
            </a:r>
            <a:r>
              <a:rPr lang="en-US" dirty="0" smtClean="0"/>
              <a:t>-</a:t>
            </a:r>
            <a:r>
              <a:rPr lang="en-US" altLang="en-US" dirty="0" smtClean="0"/>
              <a:t>40</a:t>
            </a:r>
            <a:r>
              <a:rPr lang="en-US" altLang="en-US" baseline="30000" dirty="0" smtClean="0"/>
              <a:t>o</a:t>
            </a:r>
            <a:r>
              <a:rPr lang="en-US" altLang="en-US" dirty="0" smtClean="0"/>
              <a:t>C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We want to update the measurement results ten times per second. Each result is an average 16 samples. If the instruction clock cycle is 16MHz, setup the T</a:t>
            </a:r>
            <a:r>
              <a:rPr lang="en-US" baseline="-25000" dirty="0" smtClean="0"/>
              <a:t>AD</a:t>
            </a:r>
            <a:r>
              <a:rPr lang="en-US" dirty="0" smtClean="0"/>
              <a:t> to the fastest speed with the limitation </a:t>
            </a:r>
            <a:r>
              <a:rPr lang="en-US" dirty="0"/>
              <a:t>T</a:t>
            </a:r>
            <a:r>
              <a:rPr lang="en-US" baseline="-25000" dirty="0"/>
              <a:t>AD</a:t>
            </a:r>
            <a:r>
              <a:rPr lang="en-US" dirty="0"/>
              <a:t> </a:t>
            </a:r>
            <a:r>
              <a:rPr lang="en-US" dirty="0" smtClean="0"/>
              <a:t>&lt; 75ns. T</a:t>
            </a:r>
            <a:r>
              <a:rPr lang="en-US" baseline="-25000" dirty="0" smtClean="0"/>
              <a:t>SAMP</a:t>
            </a:r>
            <a:r>
              <a:rPr lang="en-US" dirty="0" smtClean="0"/>
              <a:t> = 3T</a:t>
            </a:r>
            <a:r>
              <a:rPr lang="en-US" baseline="-25000" dirty="0" smtClean="0"/>
              <a:t>AD</a:t>
            </a:r>
            <a:r>
              <a:rPr lang="en-US" dirty="0" smtClean="0"/>
              <a:t> 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670058" cy="64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6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Describe a circuit connection (including the signal conditioning circuit) to shift and scale the output of the </a:t>
            </a:r>
            <a:r>
              <a:rPr lang="en-US" dirty="0" smtClean="0"/>
              <a:t>IH-3605 </a:t>
            </a:r>
            <a:r>
              <a:rPr lang="en-US" dirty="0"/>
              <a:t>to 0~3.3V. (We will use AN0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How </a:t>
            </a:r>
            <a:r>
              <a:rPr lang="en-US" dirty="0"/>
              <a:t>to interoperate the ADC results? For example, if the data in the ADC1BUF0 is “0x03FF”, the </a:t>
            </a:r>
            <a:r>
              <a:rPr lang="en-US" dirty="0" smtClean="0"/>
              <a:t>humidity will </a:t>
            </a:r>
            <a:r>
              <a:rPr lang="en-US" dirty="0"/>
              <a:t>be </a:t>
            </a:r>
            <a:r>
              <a:rPr lang="en-US" altLang="en-US" dirty="0" smtClean="0"/>
              <a:t>100%. </a:t>
            </a:r>
            <a:r>
              <a:rPr lang="en-US" altLang="en-US" dirty="0"/>
              <a:t>If </a:t>
            </a:r>
            <a:r>
              <a:rPr lang="en-US" dirty="0"/>
              <a:t>the data in the ADC1BUF0 is “0x0000”, the </a:t>
            </a:r>
            <a:r>
              <a:rPr lang="en-US" dirty="0" smtClean="0"/>
              <a:t>humidity </a:t>
            </a:r>
            <a:r>
              <a:rPr lang="en-US" dirty="0"/>
              <a:t>will be </a:t>
            </a:r>
            <a:r>
              <a:rPr lang="en-US" dirty="0" smtClean="0"/>
              <a:t>0%</a:t>
            </a:r>
            <a:r>
              <a:rPr lang="en-US" alt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/>
              <a:t>We want to update the measurement results ten times per second. Each result is an average 16 samples. If the instruction clock cycle is 16MHz, setup the T</a:t>
            </a:r>
            <a:r>
              <a:rPr lang="en-US" baseline="-25000" dirty="0"/>
              <a:t>AD</a:t>
            </a:r>
            <a:r>
              <a:rPr lang="en-US" dirty="0"/>
              <a:t> to the fastest speed with the limitation T</a:t>
            </a:r>
            <a:r>
              <a:rPr lang="en-US" baseline="-25000" dirty="0"/>
              <a:t>AD</a:t>
            </a:r>
            <a:r>
              <a:rPr lang="en-US" dirty="0"/>
              <a:t> &lt; 75ns. T</a:t>
            </a:r>
            <a:r>
              <a:rPr lang="en-US" baseline="-25000" dirty="0"/>
              <a:t>SAMP</a:t>
            </a:r>
            <a:r>
              <a:rPr lang="en-US" dirty="0"/>
              <a:t> = 3T</a:t>
            </a:r>
            <a:r>
              <a:rPr lang="en-US" baseline="-25000" dirty="0"/>
              <a:t>AD</a:t>
            </a:r>
            <a:r>
              <a:rPr lang="en-US" dirty="0"/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Pic24_adc_OneChannel.c</a:t>
            </a:r>
          </a:p>
          <a:p>
            <a:endParaRPr lang="en-US" dirty="0"/>
          </a:p>
          <a:p>
            <a:r>
              <a:rPr lang="en-US" dirty="0"/>
              <a:t>To simulate ADC, right click on the project name in the Projects window</a:t>
            </a:r>
            <a:r>
              <a:rPr lang="en-US" dirty="0" smtClean="0"/>
              <a:t>, select </a:t>
            </a:r>
            <a:r>
              <a:rPr lang="en-US" dirty="0"/>
              <a:t>Properties, Simulator, in front of Option Categories, choose ADC</a:t>
            </a:r>
            <a:r>
              <a:rPr lang="en-US" dirty="0" smtClean="0"/>
              <a:t>, and </a:t>
            </a:r>
            <a:r>
              <a:rPr lang="en-US" dirty="0"/>
              <a:t>enable ADC1. SIMULATE timing. Play around with ADCS to see if </a:t>
            </a:r>
            <a:r>
              <a:rPr lang="en-US" dirty="0" smtClean="0"/>
              <a:t>the simulator </a:t>
            </a:r>
            <a:r>
              <a:rPr lang="en-US" dirty="0"/>
              <a:t>responds to different values of TAD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provide input to ADC1BUF0, do the following: Window &gt; Simulator &gt; </a:t>
            </a:r>
            <a:r>
              <a:rPr lang="en-US" dirty="0" smtClean="0"/>
              <a:t>Stimulus Click </a:t>
            </a:r>
            <a:r>
              <a:rPr lang="en-US" dirty="0"/>
              <a:t>on the Register Injection tab, under </a:t>
            </a:r>
            <a:r>
              <a:rPr lang="en-US" dirty="0" err="1"/>
              <a:t>Reg</a:t>
            </a: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 select ADC1BUF0, </a:t>
            </a:r>
            <a:r>
              <a:rPr lang="en-US" dirty="0" smtClean="0"/>
              <a:t>under </a:t>
            </a:r>
            <a:r>
              <a:rPr lang="en-US" dirty="0"/>
              <a:t>Trigger choose Demand, and under Data Filename choose a simple text </a:t>
            </a:r>
            <a:r>
              <a:rPr lang="en-US" dirty="0" smtClean="0"/>
              <a:t>file (</a:t>
            </a:r>
            <a:r>
              <a:rPr lang="en-US" dirty="0"/>
              <a:t>that you create outside </a:t>
            </a:r>
            <a:r>
              <a:rPr lang="en-US" dirty="0" err="1"/>
              <a:t>mplab</a:t>
            </a:r>
            <a:r>
              <a:rPr lang="en-US" dirty="0"/>
              <a:t>), which contains a line of text with </a:t>
            </a:r>
            <a:r>
              <a:rPr lang="en-US" dirty="0" smtClean="0"/>
              <a:t>these values</a:t>
            </a:r>
            <a:r>
              <a:rPr lang="en-US" dirty="0"/>
              <a:t>: 23 9F 123 245. Under Register Injection / Wrap select Yes (to </a:t>
            </a:r>
            <a:r>
              <a:rPr lang="en-US" dirty="0" smtClean="0"/>
              <a:t>wrap-around </a:t>
            </a:r>
            <a:r>
              <a:rPr lang="en-US" dirty="0"/>
              <a:t>the input file when it reaches the end), and under Format choose Hex.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453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Microsoft Visio Drawing</vt:lpstr>
      <vt:lpstr>EE 2361: Introduction to Microcontrollers</vt:lpstr>
      <vt:lpstr>Topics</vt:lpstr>
      <vt:lpstr>PowerPoint Presentation</vt:lpstr>
      <vt:lpstr>Exercise</vt:lpstr>
      <vt:lpstr>Exercise</vt:lpstr>
      <vt:lpstr>Exercise</vt:lpstr>
      <vt:lpstr>PowerPoint Presentation</vt:lpstr>
      <vt:lpstr>Exercises</vt:lpstr>
      <vt:lpstr>MPLAB Example</vt:lpstr>
      <vt:lpstr>ADC Multiple Channel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795</cp:revision>
  <dcterms:created xsi:type="dcterms:W3CDTF">2006-08-16T00:00:00Z</dcterms:created>
  <dcterms:modified xsi:type="dcterms:W3CDTF">2015-07-30T22:23:50Z</dcterms:modified>
</cp:coreProperties>
</file>