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5" r:id="rId7"/>
    <p:sldId id="261" r:id="rId8"/>
    <p:sldId id="264" r:id="rId9"/>
    <p:sldId id="259" r:id="rId10"/>
    <p:sldId id="267" r:id="rId11"/>
    <p:sldId id="269" r:id="rId12"/>
    <p:sldId id="268" r:id="rId13"/>
    <p:sldId id="266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33"/>
    <p:restoredTop sz="94653"/>
  </p:normalViewPr>
  <p:slideViewPr>
    <p:cSldViewPr snapToGrid="0" snapToObjects="1">
      <p:cViewPr>
        <p:scale>
          <a:sx n="70" d="100"/>
          <a:sy n="70" d="100"/>
        </p:scale>
        <p:origin x="8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E98C0-6BAF-BF46-BF7E-29C3239EAAE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42C94-4A45-FE4F-B30D-5EDBEC7A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D7E4-DF8B-F041-99AB-F207222383F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Accelerator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Decipher</a:t>
            </a:r>
          </a:p>
          <a:p>
            <a:r>
              <a:rPr lang="en-US" sz="1600" dirty="0" smtClean="0"/>
              <a:t>Niels Denissen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1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Dutch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3568"/>
            <a:ext cx="10058400" cy="37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German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856"/>
            <a:ext cx="10058400" cy="37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English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973368"/>
            <a:ext cx="10058400" cy="37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864" y="2311083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# Words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English: </a:t>
            </a:r>
            <a:r>
              <a:rPr lang="is-IS" sz="3600" dirty="0" smtClean="0"/>
              <a:t>3.086.974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Dutch: </a:t>
            </a:r>
            <a:r>
              <a:rPr lang="is-IS" sz="3600" dirty="0" smtClean="0"/>
              <a:t>398.276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German: </a:t>
            </a:r>
            <a:r>
              <a:rPr lang="is-IS" sz="3600" dirty="0" smtClean="0"/>
              <a:t>406.243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70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English -  lower complexity: 1e6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916"/>
            <a:ext cx="10058400" cy="37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English -  lower complexity: 1e3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204"/>
            <a:ext cx="10058400" cy="37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16" y="384048"/>
            <a:ext cx="9649968" cy="3253931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3" name="Rectangle 2"/>
          <p:cNvSpPr/>
          <p:nvPr/>
        </p:nvSpPr>
        <p:spPr>
          <a:xfrm>
            <a:off x="2971800" y="363797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All words exist in wordlist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A-Z characters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Certain complexity is chosen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7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mr-IN" dirty="0" smtClean="0"/>
              <a:t>–</a:t>
            </a:r>
            <a:r>
              <a:rPr lang="en-US" dirty="0" smtClean="0"/>
              <a:t> Decipher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1662304"/>
            <a:ext cx="2051304" cy="132556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OUTPUT</a:t>
            </a:r>
            <a:r>
              <a:rPr lang="en-US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Forty two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583179"/>
            <a:ext cx="8483600" cy="2844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88336" y="1662304"/>
            <a:ext cx="2029968" cy="102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b="1" dirty="0" smtClean="0"/>
              <a:t>INPUT</a:t>
            </a:r>
            <a:r>
              <a:rPr lang="en-US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Yzyiv</a:t>
            </a:r>
            <a:r>
              <a:rPr lang="en-US" dirty="0" smtClean="0"/>
              <a:t> </a:t>
            </a:r>
            <a:r>
              <a:rPr lang="en-US" dirty="0" err="1" smtClean="0"/>
              <a:t>iez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3455" y="2987867"/>
            <a:ext cx="1265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CIPHER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4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408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possible words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71700" y="2721737"/>
            <a:ext cx="1371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Already valid sentence?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7592" y="5029771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DONE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>
            <a:off x="2857500" y="3636137"/>
            <a:ext cx="2260092" cy="185083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45992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words on # possibilities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85590" y="1893019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each letter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301795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08268" y="2721737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decipher for letter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95322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4" idx="1"/>
            <a:endCxn id="7" idx="3"/>
          </p:cNvCxnSpPr>
          <p:nvPr/>
        </p:nvCxnSpPr>
        <p:spPr>
          <a:xfrm flipH="1">
            <a:off x="6489192" y="4662718"/>
            <a:ext cx="1767836" cy="82425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8" idx="2"/>
          </p:cNvCxnSpPr>
          <p:nvPr/>
        </p:nvCxnSpPr>
        <p:spPr>
          <a:xfrm rot="5400000">
            <a:off x="8987595" y="2029664"/>
            <a:ext cx="12700" cy="3212946"/>
          </a:xfrm>
          <a:prstGeom prst="curvedConnector3">
            <a:avLst>
              <a:gd name="adj1" fmla="val 468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257028" y="4205518"/>
            <a:ext cx="1371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All letters done?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7" name="Straight Arrow Connector 46"/>
          <p:cNvCxnSpPr>
            <a:stCxn id="13" idx="3"/>
            <a:endCxn id="18" idx="1"/>
          </p:cNvCxnSpPr>
          <p:nvPr/>
        </p:nvCxnSpPr>
        <p:spPr>
          <a:xfrm>
            <a:off x="5117592" y="3178937"/>
            <a:ext cx="157773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603" y="1690688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</a:p>
          <a:p>
            <a:pPr algn="ctr"/>
            <a:r>
              <a:rPr lang="en-US" dirty="0" smtClean="0"/>
              <a:t>Wordlist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533" y="2919159"/>
            <a:ext cx="11077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Alphabet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Best</a:t>
            </a:r>
          </a:p>
          <a:p>
            <a:r>
              <a:rPr lang="en-US" dirty="0" smtClean="0"/>
              <a:t>Chance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Science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17411" y="1690688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2971" y="2915892"/>
            <a:ext cx="4019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word: </a:t>
            </a:r>
          </a:p>
          <a:p>
            <a:r>
              <a:rPr lang="en-US" b="1" dirty="0" smtClean="0"/>
              <a:t>Science -&gt; 7, </a:t>
            </a:r>
            <a:r>
              <a:rPr lang="en-US" b="1" dirty="0"/>
              <a:t>5</a:t>
            </a:r>
            <a:r>
              <a:rPr lang="en-US" b="1" dirty="0" smtClean="0"/>
              <a:t>, ((1,5),(3,6))</a:t>
            </a:r>
          </a:p>
          <a:p>
            <a:endParaRPr lang="en-US" b="1" dirty="0"/>
          </a:p>
          <a:p>
            <a:r>
              <a:rPr lang="en-US" b="1" dirty="0" smtClean="0"/>
              <a:t>Length</a:t>
            </a:r>
          </a:p>
          <a:p>
            <a:r>
              <a:rPr lang="en-US" dirty="0" smtClean="0"/>
              <a:t>7 characters:		7</a:t>
            </a:r>
          </a:p>
          <a:p>
            <a:endParaRPr lang="en-US" dirty="0"/>
          </a:p>
          <a:p>
            <a:r>
              <a:rPr lang="en-US" b="1" dirty="0" smtClean="0"/>
              <a:t># unique letters</a:t>
            </a:r>
          </a:p>
          <a:p>
            <a:r>
              <a:rPr lang="en-US" dirty="0" smtClean="0"/>
              <a:t>S, c, </a:t>
            </a:r>
            <a:r>
              <a:rPr lang="en-US" dirty="0"/>
              <a:t>i</a:t>
            </a:r>
            <a:r>
              <a:rPr lang="en-US" dirty="0" smtClean="0"/>
              <a:t>, </a:t>
            </a:r>
            <a:r>
              <a:rPr lang="en-US" dirty="0"/>
              <a:t>e</a:t>
            </a:r>
            <a:r>
              <a:rPr lang="en-US" dirty="0" smtClean="0"/>
              <a:t>, n:		5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Duplicate indices</a:t>
            </a:r>
          </a:p>
          <a:p>
            <a:r>
              <a:rPr lang="en-US" dirty="0" smtClean="0"/>
              <a:t>c -&gt; indices 1,5		((1,5),(3,6))</a:t>
            </a:r>
          </a:p>
          <a:p>
            <a:r>
              <a:rPr lang="en-US" dirty="0"/>
              <a:t>e</a:t>
            </a:r>
            <a:r>
              <a:rPr lang="en-US" dirty="0" smtClean="0"/>
              <a:t> -&gt; indices 3,6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82262" y="2281922"/>
            <a:ext cx="1721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7, 5, ((1,5),(3,6))</a:t>
            </a:r>
          </a:p>
          <a:p>
            <a:pPr algn="ctr"/>
            <a:r>
              <a:rPr lang="en-US" dirty="0" smtClean="0"/>
              <a:t>Science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37688" y="3979341"/>
            <a:ext cx="12250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4, 3, ((1,3))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Polo</a:t>
            </a:r>
          </a:p>
          <a:p>
            <a:pPr algn="ctr"/>
            <a:r>
              <a:rPr lang="en-US" dirty="0" err="1" smtClean="0"/>
              <a:t>Piri</a:t>
            </a:r>
            <a:endParaRPr lang="en-US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7502020" y="3239057"/>
            <a:ext cx="1115568" cy="740284"/>
          </a:xfrm>
          <a:prstGeom prst="rightArrow">
            <a:avLst>
              <a:gd name="adj1" fmla="val 35178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2640896" y="3292214"/>
            <a:ext cx="603504" cy="633970"/>
          </a:xfrm>
          <a:prstGeom prst="plus">
            <a:avLst>
              <a:gd name="adj" fmla="val 4015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to translate: </a:t>
            </a:r>
            <a:r>
              <a:rPr lang="en-US" dirty="0" err="1" smtClean="0"/>
              <a:t>phrh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0545" y="211636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possible words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2116360"/>
            <a:ext cx="1371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Already valid sentence?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88255" y="20974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words on # possibilities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5164" y="3733430"/>
            <a:ext cx="3636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rchvqbhrlgv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[gunslingers , translation,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phrh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[ polo, data, </a:t>
            </a:r>
            <a:r>
              <a:rPr lang="en-US" dirty="0" err="1" smtClean="0"/>
              <a:t>piri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6736" y="3456432"/>
            <a:ext cx="2932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phrh</a:t>
            </a:r>
            <a:r>
              <a:rPr lang="en-US" dirty="0" smtClean="0"/>
              <a:t>:</a:t>
            </a:r>
          </a:p>
          <a:p>
            <a:r>
              <a:rPr lang="en-US" dirty="0" smtClean="0"/>
              <a:t>[ polo, data, </a:t>
            </a:r>
            <a:r>
              <a:rPr lang="en-US" dirty="0" err="1" smtClean="0"/>
              <a:t>piri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endParaRPr lang="en-US" dirty="0"/>
          </a:p>
          <a:p>
            <a:r>
              <a:rPr lang="en-US" dirty="0" err="1" smtClean="0"/>
              <a:t>rchvqbhrlgv</a:t>
            </a:r>
            <a:r>
              <a:rPr lang="en-US" dirty="0" smtClean="0"/>
              <a:t> :</a:t>
            </a:r>
          </a:p>
          <a:p>
            <a:r>
              <a:rPr lang="en-US" dirty="0" smtClean="0"/>
              <a:t> [ gunslingers, translation,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are deciphered one by one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48186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96516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3226" y="215692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Determine best letter to start with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334" y="3537552"/>
            <a:ext cx="209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with most </a:t>
            </a:r>
          </a:p>
          <a:p>
            <a:r>
              <a:rPr lang="en-US" dirty="0" err="1" smtClean="0"/>
              <a:t>occurences</a:t>
            </a:r>
            <a:r>
              <a:rPr lang="en-US" dirty="0" smtClean="0"/>
              <a:t> in words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8465" y="5239603"/>
            <a:ext cx="2221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Our</a:t>
            </a:r>
            <a:r>
              <a:rPr lang="en-US" dirty="0" smtClean="0"/>
              <a:t> </a:t>
            </a:r>
            <a:r>
              <a:rPr lang="en-US" b="1" dirty="0" smtClean="0"/>
              <a:t>case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phrh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): 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2314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# words on complexity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46770" y="3552340"/>
            <a:ext cx="3022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possibilities for all words</a:t>
            </a:r>
          </a:p>
          <a:p>
            <a:r>
              <a:rPr lang="en-US" dirty="0" smtClean="0"/>
              <a:t>letter occurs in is too high:</a:t>
            </a:r>
          </a:p>
          <a:p>
            <a:r>
              <a:rPr lang="en-US" dirty="0" smtClean="0"/>
              <a:t>Reduce set to acceptable level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7696" y="5117044"/>
            <a:ext cx="17027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chvqbhrlgv</a:t>
            </a:r>
            <a:r>
              <a:rPr lang="en-US" dirty="0" smtClean="0"/>
              <a:t>: 14</a:t>
            </a:r>
          </a:p>
          <a:p>
            <a:r>
              <a:rPr lang="en-US" dirty="0" err="1" smtClean="0"/>
              <a:t>phrh</a:t>
            </a:r>
            <a:r>
              <a:rPr lang="en-US" dirty="0" smtClean="0"/>
              <a:t> : 1719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Possibilities: </a:t>
            </a:r>
          </a:p>
          <a:p>
            <a:r>
              <a:rPr lang="en-US" dirty="0"/>
              <a:t>1</a:t>
            </a:r>
            <a:r>
              <a:rPr lang="en-US" dirty="0" smtClean="0"/>
              <a:t>4*1719=24066</a:t>
            </a:r>
            <a:endParaRPr lang="en-US" dirty="0"/>
          </a:p>
        </p:txBody>
      </p:sp>
      <p:cxnSp>
        <p:nvCxnSpPr>
          <p:cNvPr id="34" name="Straight Arrow Connector 25"/>
          <p:cNvCxnSpPr>
            <a:stCxn id="15" idx="2"/>
            <a:endCxn id="18" idx="2"/>
          </p:cNvCxnSpPr>
          <p:nvPr/>
        </p:nvCxnSpPr>
        <p:spPr>
          <a:xfrm rot="5400000">
            <a:off x="8008151" y="235451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69163" y="3860717"/>
            <a:ext cx="526028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: [ gunslingers, translation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rchvqbhrlgv</a:t>
            </a:r>
            <a:r>
              <a:rPr lang="en-US" dirty="0" smtClean="0"/>
              <a:t> = gunslingers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smtClean="0"/>
              <a:t>Cipher: { h: n, r: g,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1/2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Possibilities </a:t>
            </a:r>
            <a:r>
              <a:rPr lang="en-US" dirty="0" err="1" smtClean="0"/>
              <a:t>phrh</a:t>
            </a:r>
            <a:r>
              <a:rPr lang="en-US" dirty="0" smtClean="0"/>
              <a:t> (*</a:t>
            </a:r>
            <a:r>
              <a:rPr lang="en-US" dirty="0" err="1" smtClean="0"/>
              <a:t>ngn</a:t>
            </a:r>
            <a:r>
              <a:rPr lang="en-US" dirty="0" smtClean="0"/>
              <a:t>): []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633472" y="195681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16389" y="195681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are deciphered one by one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90675" y="2156920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decipher for letter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032732" y="3860717"/>
            <a:ext cx="45227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rchvqbhrlgv</a:t>
            </a:r>
            <a:r>
              <a:rPr lang="en-US" dirty="0" smtClean="0"/>
              <a:t> = translation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Cipher: { h: a, r: t,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1/2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  3.1. Possibilities </a:t>
            </a:r>
            <a:r>
              <a:rPr lang="en-US" dirty="0" err="1" smtClean="0"/>
              <a:t>phrh</a:t>
            </a:r>
            <a:r>
              <a:rPr lang="en-US" dirty="0" smtClean="0"/>
              <a:t> (*</a:t>
            </a:r>
            <a:r>
              <a:rPr lang="en-US" dirty="0" err="1" smtClean="0"/>
              <a:t>at</a:t>
            </a:r>
            <a:r>
              <a:rPr lang="en-US" dirty="0" err="1"/>
              <a:t>a</a:t>
            </a:r>
            <a:r>
              <a:rPr lang="en-US" dirty="0" smtClean="0"/>
              <a:t>): [ data, </a:t>
            </a:r>
            <a:r>
              <a:rPr lang="en-US" dirty="0"/>
              <a:t>k</a:t>
            </a:r>
            <a:r>
              <a:rPr lang="en-US" dirty="0" smtClean="0"/>
              <a:t>ata,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endParaRPr lang="en-US" dirty="0"/>
          </a:p>
          <a:p>
            <a:r>
              <a:rPr lang="en-US" dirty="0" smtClean="0"/>
              <a:t>    3.2 </a:t>
            </a:r>
            <a:r>
              <a:rPr lang="en-US" dirty="0" err="1" smtClean="0"/>
              <a:t>phrh</a:t>
            </a:r>
            <a:r>
              <a:rPr lang="en-US" dirty="0" smtClean="0"/>
              <a:t> =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Cipher = { p: d, h: a, r: t,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2/2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16768" y="35112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34938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183268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49" name="Straight Arrow Connector 25"/>
          <p:cNvCxnSpPr/>
          <p:nvPr/>
        </p:nvCxnSpPr>
        <p:spPr>
          <a:xfrm rot="5400000">
            <a:off x="2594903" y="235451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55915" y="3860717"/>
            <a:ext cx="353372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[ gunslingers, translation ]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rchvqbhrlgv</a:t>
            </a:r>
            <a:r>
              <a:rPr lang="en-US" dirty="0" smtClean="0"/>
              <a:t> = gunslingers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Cipher: { h: n, r: g,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1/2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    2.1. Possibilities </a:t>
            </a:r>
            <a:r>
              <a:rPr lang="en-US" dirty="0" err="1" smtClean="0"/>
              <a:t>phrh</a:t>
            </a:r>
            <a:r>
              <a:rPr lang="en-US" dirty="0" smtClean="0"/>
              <a:t> (*</a:t>
            </a:r>
            <a:r>
              <a:rPr lang="en-US" dirty="0" err="1" smtClean="0"/>
              <a:t>ngn</a:t>
            </a:r>
            <a:r>
              <a:rPr lang="en-US" dirty="0" smtClean="0"/>
              <a:t>): []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1/2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9936449" y="1747747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letter: 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25210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391916" y="2139567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decipher for letter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73540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34" name="Straight Arrow Connector 25"/>
          <p:cNvCxnSpPr>
            <a:stCxn id="15" idx="2"/>
            <a:endCxn id="18" idx="2"/>
          </p:cNvCxnSpPr>
          <p:nvPr/>
        </p:nvCxnSpPr>
        <p:spPr>
          <a:xfrm rot="5400000">
            <a:off x="2485175" y="235451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2615" y="3558259"/>
            <a:ext cx="42051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: [ translation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rchvqbhrlgv</a:t>
            </a:r>
            <a:r>
              <a:rPr lang="en-US" dirty="0" smtClean="0"/>
              <a:t> = translation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smtClean="0"/>
              <a:t>Cipher: { h: a, r: t,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1/2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Possibilities </a:t>
            </a:r>
            <a:r>
              <a:rPr lang="en-US" dirty="0" err="1" smtClean="0"/>
              <a:t>phrh</a:t>
            </a:r>
            <a:r>
              <a:rPr lang="en-US" dirty="0" smtClean="0"/>
              <a:t>: [ </a:t>
            </a:r>
            <a:r>
              <a:rPr lang="en-US" dirty="0"/>
              <a:t>d</a:t>
            </a:r>
            <a:r>
              <a:rPr lang="en-US" dirty="0" smtClean="0"/>
              <a:t>ata,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lata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Phrh</a:t>
            </a:r>
            <a:r>
              <a:rPr lang="en-US" dirty="0" smtClean="0"/>
              <a:t> = data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Cipher: { p: d, h: a, r: t,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2/2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11457" y="3527779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h=a</a:t>
            </a:r>
          </a:p>
          <a:p>
            <a:r>
              <a:rPr lang="en-US" dirty="0" smtClean="0"/>
              <a:t>r=t</a:t>
            </a:r>
          </a:p>
          <a:p>
            <a:r>
              <a:rPr lang="en-US" dirty="0" smtClean="0"/>
              <a:t>p=d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944701" y="195681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87354" y="213547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5684" y="213547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22" name="Straight Arrow Connector 25"/>
          <p:cNvCxnSpPr/>
          <p:nvPr/>
        </p:nvCxnSpPr>
        <p:spPr>
          <a:xfrm rot="5400000">
            <a:off x="7447319" y="232403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75696" y="3850944"/>
            <a:ext cx="414998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Cipher so far: { h: a, r: t}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phrh</a:t>
            </a:r>
            <a:r>
              <a:rPr lang="en-US" dirty="0" smtClean="0"/>
              <a:t>: [ data,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lata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Phrh</a:t>
            </a:r>
            <a:r>
              <a:rPr lang="en-US" dirty="0" smtClean="0"/>
              <a:t> = data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Cipher: { p: d, h: a, r: t,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2/2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906845" y="192633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468</Words>
  <Application>Microsoft Macintosh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Data Science Accelerator</vt:lpstr>
      <vt:lpstr>Goal – Decipher text</vt:lpstr>
      <vt:lpstr>How?</vt:lpstr>
      <vt:lpstr>Preparation</vt:lpstr>
      <vt:lpstr>Let’s try to translate: phrh rchvqbhrlgv</vt:lpstr>
      <vt:lpstr>Letters are deciphered one by one</vt:lpstr>
      <vt:lpstr>Letters are deciphered one by one</vt:lpstr>
      <vt:lpstr>One more letter: p</vt:lpstr>
      <vt:lpstr>DEMO</vt:lpstr>
      <vt:lpstr>Results - Dutch</vt:lpstr>
      <vt:lpstr>Results - German</vt:lpstr>
      <vt:lpstr>Results - English</vt:lpstr>
      <vt:lpstr># Words English: 3.086.974 Dutch: 398.276 German: 406.243</vt:lpstr>
      <vt:lpstr>Results – English -  lower complexity: 1e6</vt:lpstr>
      <vt:lpstr>Results – English -  lower complexity: 1e3</vt:lpstr>
      <vt:lpstr>Assumptions: 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Accelerator</dc:title>
  <dc:creator>Niels Denissen</dc:creator>
  <cp:lastModifiedBy>Niels Denissen</cp:lastModifiedBy>
  <cp:revision>28</cp:revision>
  <dcterms:created xsi:type="dcterms:W3CDTF">2017-06-03T14:02:17Z</dcterms:created>
  <dcterms:modified xsi:type="dcterms:W3CDTF">2017-06-13T07:35:54Z</dcterms:modified>
</cp:coreProperties>
</file>