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1" r:id="rId8"/>
    <p:sldId id="264" r:id="rId9"/>
    <p:sldId id="25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17"/>
    <p:restoredTop sz="94653"/>
  </p:normalViewPr>
  <p:slideViewPr>
    <p:cSldViewPr snapToGrid="0" snapToObjects="1">
      <p:cViewPr>
        <p:scale>
          <a:sx n="70" d="100"/>
          <a:sy n="70" d="100"/>
        </p:scale>
        <p:origin x="2352" y="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7E4-DF8B-F041-99AB-F207222383FA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9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7E4-DF8B-F041-99AB-F207222383FA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7E4-DF8B-F041-99AB-F207222383FA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3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7E4-DF8B-F041-99AB-F207222383FA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2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7E4-DF8B-F041-99AB-F207222383FA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0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7E4-DF8B-F041-99AB-F207222383FA}" type="datetimeFigureOut">
              <a:rPr lang="en-US" smtClean="0"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6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7E4-DF8B-F041-99AB-F207222383FA}" type="datetimeFigureOut">
              <a:rPr lang="en-US" smtClean="0"/>
              <a:t>6/3/17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3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7E4-DF8B-F041-99AB-F207222383FA}" type="datetimeFigureOut">
              <a:rPr lang="en-US" smtClean="0"/>
              <a:t>6/3/17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5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7E4-DF8B-F041-99AB-F207222383FA}" type="datetimeFigureOut">
              <a:rPr lang="en-US" smtClean="0"/>
              <a:t>6/3/17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6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7E4-DF8B-F041-99AB-F207222383FA}" type="datetimeFigureOut">
              <a:rPr lang="en-US" smtClean="0"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8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D7E4-DF8B-F041-99AB-F207222383FA}" type="datetimeFigureOut">
              <a:rPr lang="en-US" smtClean="0"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4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D7E4-DF8B-F041-99AB-F207222383FA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E4580-752A-7540-93CB-9DE8F2F3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2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Accelerator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Capstone Decipher</a:t>
            </a:r>
          </a:p>
          <a:p>
            <a:r>
              <a:rPr lang="en-US" sz="1600" dirty="0" smtClean="0"/>
              <a:t>Niels Denissen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817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4816" y="384048"/>
            <a:ext cx="9649968" cy="3253931"/>
          </a:xfrm>
        </p:spPr>
        <p:txBody>
          <a:bodyPr>
            <a:normAutofit/>
          </a:bodyPr>
          <a:lstStyle/>
          <a:p>
            <a:r>
              <a:rPr lang="en-US" dirty="0" smtClean="0"/>
              <a:t>Assumptions: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3" name="Rectangle 2"/>
          <p:cNvSpPr/>
          <p:nvPr/>
        </p:nvSpPr>
        <p:spPr>
          <a:xfrm>
            <a:off x="2971800" y="363797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All words exist in wordlist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A-Z characters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Certain complexity is chosen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77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</a:t>
            </a:r>
            <a:r>
              <a:rPr lang="mr-IN" dirty="0" smtClean="0"/>
              <a:t>–</a:t>
            </a:r>
            <a:r>
              <a:rPr lang="en-US" dirty="0" smtClean="0"/>
              <a:t> Decipher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400" y="1662304"/>
            <a:ext cx="2051304" cy="1325563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OUTPUT</a:t>
            </a:r>
            <a:r>
              <a:rPr lang="en-US" dirty="0" smtClean="0"/>
              <a:t>	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Forty two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3583179"/>
            <a:ext cx="8483600" cy="28448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688336" y="1662304"/>
            <a:ext cx="2029968" cy="1028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b="1" dirty="0" smtClean="0"/>
              <a:t>INPUT</a:t>
            </a:r>
            <a:r>
              <a:rPr lang="en-US" dirty="0" smtClean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err="1" smtClean="0"/>
              <a:t>Yzyiv</a:t>
            </a:r>
            <a:r>
              <a:rPr lang="en-US" dirty="0" smtClean="0"/>
              <a:t> </a:t>
            </a:r>
            <a:r>
              <a:rPr lang="en-US" dirty="0" err="1" smtClean="0"/>
              <a:t>iez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63455" y="2987867"/>
            <a:ext cx="12650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CIPHER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84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7408" y="2721737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possible words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71700" y="2721737"/>
            <a:ext cx="13716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Already valid sentence?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17592" y="5029771"/>
            <a:ext cx="13716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DONE</a:t>
            </a:r>
            <a:endParaRPr lang="en-US" sz="2800" dirty="0"/>
          </a:p>
        </p:txBody>
      </p:sp>
      <p:cxnSp>
        <p:nvCxnSpPr>
          <p:cNvPr id="9" name="Straight Arrow Connector 8"/>
          <p:cNvCxnSpPr>
            <a:stCxn id="6" idx="2"/>
            <a:endCxn id="7" idx="1"/>
          </p:cNvCxnSpPr>
          <p:nvPr/>
        </p:nvCxnSpPr>
        <p:spPr>
          <a:xfrm>
            <a:off x="2857500" y="3636137"/>
            <a:ext cx="2260092" cy="1850834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45992" y="2721737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words on # possibilities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85590" y="1893019"/>
            <a:ext cx="2004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each letter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8301795" y="2721737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Recursion through possibilities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908268" y="2721737"/>
            <a:ext cx="13716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 decipher for letter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695322" y="2721737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 options with cipher so far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44" idx="1"/>
            <a:endCxn id="7" idx="3"/>
          </p:cNvCxnSpPr>
          <p:nvPr/>
        </p:nvCxnSpPr>
        <p:spPr>
          <a:xfrm flipH="1">
            <a:off x="6489192" y="4662718"/>
            <a:ext cx="1767836" cy="824253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  <a:endCxn id="18" idx="2"/>
          </p:cNvCxnSpPr>
          <p:nvPr/>
        </p:nvCxnSpPr>
        <p:spPr>
          <a:xfrm rot="5400000">
            <a:off x="8987595" y="2029664"/>
            <a:ext cx="12700" cy="3212946"/>
          </a:xfrm>
          <a:prstGeom prst="curvedConnector3">
            <a:avLst>
              <a:gd name="adj1" fmla="val 468000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257028" y="4205518"/>
            <a:ext cx="13716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All letters done?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7" name="Straight Arrow Connector 46"/>
          <p:cNvCxnSpPr>
            <a:stCxn id="13" idx="3"/>
            <a:endCxn id="18" idx="1"/>
          </p:cNvCxnSpPr>
          <p:nvPr/>
        </p:nvCxnSpPr>
        <p:spPr>
          <a:xfrm>
            <a:off x="5117592" y="3178937"/>
            <a:ext cx="1577730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5603" y="1690688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</a:t>
            </a:r>
          </a:p>
          <a:p>
            <a:pPr algn="ctr"/>
            <a:r>
              <a:rPr lang="en-US" dirty="0" smtClean="0"/>
              <a:t>Wordlist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7533" y="2919159"/>
            <a:ext cx="11077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Alphabet</a:t>
            </a:r>
          </a:p>
          <a:p>
            <a:r>
              <a:rPr lang="en-US" dirty="0" smtClean="0"/>
              <a:t>Analytics</a:t>
            </a:r>
          </a:p>
          <a:p>
            <a:r>
              <a:rPr lang="en-US" dirty="0" smtClean="0"/>
              <a:t>Awesome</a:t>
            </a:r>
          </a:p>
          <a:p>
            <a:r>
              <a:rPr lang="en-US" dirty="0" smtClean="0"/>
              <a:t>Best</a:t>
            </a:r>
          </a:p>
          <a:p>
            <a:r>
              <a:rPr lang="en-US" dirty="0" smtClean="0"/>
              <a:t>Chance</a:t>
            </a:r>
          </a:p>
          <a:p>
            <a:r>
              <a:rPr lang="en-US" dirty="0" smtClean="0"/>
              <a:t>Check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Science</a:t>
            </a:r>
          </a:p>
          <a:p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17411" y="1690688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2971" y="2915892"/>
            <a:ext cx="40190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word: </a:t>
            </a:r>
          </a:p>
          <a:p>
            <a:r>
              <a:rPr lang="en-US" b="1" dirty="0" smtClean="0"/>
              <a:t>Science -&gt; 7, </a:t>
            </a:r>
            <a:r>
              <a:rPr lang="en-US" b="1" dirty="0" smtClean="0"/>
              <a:t>(2,2,1,1,1), ((1,5),(3,6))</a:t>
            </a:r>
          </a:p>
          <a:p>
            <a:endParaRPr lang="en-US" b="1" dirty="0"/>
          </a:p>
          <a:p>
            <a:r>
              <a:rPr lang="en-US" b="1" dirty="0" smtClean="0"/>
              <a:t>Length</a:t>
            </a:r>
          </a:p>
          <a:p>
            <a:r>
              <a:rPr lang="en-US" dirty="0" smtClean="0"/>
              <a:t>7 characters:		7</a:t>
            </a:r>
          </a:p>
          <a:p>
            <a:endParaRPr lang="en-US" dirty="0"/>
          </a:p>
          <a:p>
            <a:r>
              <a:rPr lang="en-US" b="1" dirty="0" smtClean="0"/>
              <a:t>Count per unique letter</a:t>
            </a:r>
          </a:p>
          <a:p>
            <a:r>
              <a:rPr lang="en-US" dirty="0" smtClean="0"/>
              <a:t>2*c, 2*e,1*s,1*I,1*n:	(2,2,1,1,1)</a:t>
            </a:r>
          </a:p>
          <a:p>
            <a:endParaRPr lang="en-US" dirty="0"/>
          </a:p>
          <a:p>
            <a:r>
              <a:rPr lang="en-US" b="1" dirty="0"/>
              <a:t>D</a:t>
            </a:r>
            <a:r>
              <a:rPr lang="en-US" b="1" dirty="0" smtClean="0"/>
              <a:t>uplicate indices</a:t>
            </a:r>
          </a:p>
          <a:p>
            <a:r>
              <a:rPr lang="en-US" dirty="0" smtClean="0"/>
              <a:t>c -&gt; indices 1,5		((1,5),(3,6))</a:t>
            </a:r>
          </a:p>
          <a:p>
            <a:r>
              <a:rPr lang="en-US" dirty="0"/>
              <a:t>e</a:t>
            </a:r>
            <a:r>
              <a:rPr lang="en-US" dirty="0" smtClean="0"/>
              <a:t> -&gt; indices 3,6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782262" y="2281922"/>
            <a:ext cx="2571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7, (2,2,1,1,1), ((1,5),(3,6))</a:t>
            </a:r>
          </a:p>
          <a:p>
            <a:pPr algn="ctr"/>
            <a:r>
              <a:rPr lang="en-US" dirty="0" smtClean="0"/>
              <a:t>Science</a:t>
            </a:r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9137688" y="3979341"/>
            <a:ext cx="172194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4, (2,1,1), ((1,3))</a:t>
            </a:r>
          </a:p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Polo</a:t>
            </a:r>
          </a:p>
          <a:p>
            <a:pPr algn="ctr"/>
            <a:r>
              <a:rPr lang="en-US" dirty="0" err="1" smtClean="0"/>
              <a:t>Piri</a:t>
            </a:r>
            <a:endParaRPr lang="en-US" dirty="0" smtClean="0"/>
          </a:p>
        </p:txBody>
      </p:sp>
      <p:sp>
        <p:nvSpPr>
          <p:cNvPr id="11" name="Right Arrow 10"/>
          <p:cNvSpPr/>
          <p:nvPr/>
        </p:nvSpPr>
        <p:spPr>
          <a:xfrm>
            <a:off x="7502020" y="3239057"/>
            <a:ext cx="1115568" cy="740284"/>
          </a:xfrm>
          <a:prstGeom prst="rightArrow">
            <a:avLst>
              <a:gd name="adj1" fmla="val 35178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/>
          <p:cNvSpPr/>
          <p:nvPr/>
        </p:nvSpPr>
        <p:spPr>
          <a:xfrm>
            <a:off x="2640896" y="3292214"/>
            <a:ext cx="603504" cy="633970"/>
          </a:xfrm>
          <a:prstGeom prst="plus">
            <a:avLst>
              <a:gd name="adj" fmla="val 40152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2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to translate: </a:t>
            </a:r>
            <a:r>
              <a:rPr lang="en-US" dirty="0" err="1" smtClean="0"/>
              <a:t>phrh</a:t>
            </a:r>
            <a:r>
              <a:rPr lang="en-US" dirty="0" smtClean="0"/>
              <a:t> </a:t>
            </a:r>
            <a:r>
              <a:rPr lang="en-US" dirty="0" err="1" smtClean="0"/>
              <a:t>rchvqbhrlgv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60545" y="211636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possible words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4400" y="2116360"/>
            <a:ext cx="13716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Already valid sentence?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88255" y="2097437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words on # possibilities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25164" y="3733430"/>
            <a:ext cx="3636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rchvqbhrlgv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>[gunslingers , translation, </a:t>
            </a:r>
            <a:r>
              <a:rPr lang="mr-IN" dirty="0" smtClean="0"/>
              <a:t>…</a:t>
            </a:r>
            <a:r>
              <a:rPr lang="en-US" dirty="0" smtClean="0"/>
              <a:t> ]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phrh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[ polo, data, </a:t>
            </a:r>
            <a:r>
              <a:rPr lang="en-US" dirty="0" err="1" smtClean="0"/>
              <a:t>piri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 ]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316736" y="3456432"/>
            <a:ext cx="29325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phrh</a:t>
            </a:r>
            <a:r>
              <a:rPr lang="en-US" dirty="0" smtClean="0"/>
              <a:t>:</a:t>
            </a:r>
          </a:p>
          <a:p>
            <a:r>
              <a:rPr lang="en-US" dirty="0" smtClean="0"/>
              <a:t>[ polo, data, </a:t>
            </a:r>
            <a:r>
              <a:rPr lang="en-US" dirty="0" err="1" smtClean="0"/>
              <a:t>piri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 ]</a:t>
            </a:r>
          </a:p>
          <a:p>
            <a:endParaRPr lang="en-US" dirty="0"/>
          </a:p>
          <a:p>
            <a:r>
              <a:rPr lang="en-US" dirty="0" err="1" smtClean="0"/>
              <a:t>rchvqbhrlgv</a:t>
            </a:r>
            <a:r>
              <a:rPr lang="en-US" dirty="0" smtClean="0"/>
              <a:t> </a:t>
            </a:r>
            <a:r>
              <a:rPr lang="en-US" dirty="0" smtClean="0"/>
              <a:t>:</a:t>
            </a:r>
          </a:p>
          <a:p>
            <a:r>
              <a:rPr lang="en-US" dirty="0" smtClean="0"/>
              <a:t> [ gunslingers, translation, </a:t>
            </a:r>
            <a:r>
              <a:rPr lang="mr-IN" dirty="0" smtClean="0"/>
              <a:t>…</a:t>
            </a:r>
            <a:r>
              <a:rPr lang="en-US" dirty="0" smtClean="0"/>
              <a:t> 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Letters are deciphered one by one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048186" y="2165951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Recursion through possibilities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596516" y="2165951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 options with cipher so far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93226" y="215692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Determine best letter to start with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1334" y="3537552"/>
            <a:ext cx="209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with most </a:t>
            </a:r>
          </a:p>
          <a:p>
            <a:r>
              <a:rPr lang="en-US" dirty="0" err="1" smtClean="0"/>
              <a:t>occurences</a:t>
            </a:r>
            <a:r>
              <a:rPr lang="en-US" dirty="0" smtClean="0"/>
              <a:t> in words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8465" y="5239603"/>
            <a:ext cx="2221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Our</a:t>
            </a:r>
            <a:r>
              <a:rPr lang="en-US" dirty="0" smtClean="0"/>
              <a:t> </a:t>
            </a:r>
            <a:r>
              <a:rPr lang="en-US" b="1" dirty="0" smtClean="0"/>
              <a:t>case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phrh</a:t>
            </a:r>
            <a:r>
              <a:rPr lang="en-US" dirty="0" smtClean="0"/>
              <a:t> </a:t>
            </a:r>
            <a:r>
              <a:rPr lang="en-US" dirty="0" err="1" smtClean="0"/>
              <a:t>rchvqbhrlgv</a:t>
            </a:r>
            <a:r>
              <a:rPr lang="en-US" dirty="0" smtClean="0"/>
              <a:t>): h</a:t>
            </a:r>
            <a:endParaRPr lang="en-US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3672314" y="2165951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# words on complexity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46770" y="3552340"/>
            <a:ext cx="3022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possibilities for all words</a:t>
            </a:r>
          </a:p>
          <a:p>
            <a:r>
              <a:rPr lang="en-US" dirty="0" smtClean="0"/>
              <a:t>letter occurs in is too high:</a:t>
            </a:r>
          </a:p>
          <a:p>
            <a:r>
              <a:rPr lang="en-US" dirty="0" smtClean="0"/>
              <a:t>Reduce set to acceptable level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37696" y="5117044"/>
            <a:ext cx="16408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chvqbhrlgv</a:t>
            </a:r>
            <a:r>
              <a:rPr lang="en-US" dirty="0" smtClean="0"/>
              <a:t>: 34</a:t>
            </a:r>
            <a:endParaRPr lang="en-US" dirty="0" smtClean="0"/>
          </a:p>
          <a:p>
            <a:r>
              <a:rPr lang="en-US" dirty="0" err="1" smtClean="0"/>
              <a:t>phrh</a:t>
            </a:r>
            <a:r>
              <a:rPr lang="en-US" dirty="0" smtClean="0"/>
              <a:t> : 579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Possibilities: </a:t>
            </a:r>
          </a:p>
          <a:p>
            <a:r>
              <a:rPr lang="en-US" dirty="0" smtClean="0"/>
              <a:t>34*579=19686</a:t>
            </a:r>
            <a:endParaRPr lang="en-US" dirty="0"/>
          </a:p>
        </p:txBody>
      </p:sp>
      <p:cxnSp>
        <p:nvCxnSpPr>
          <p:cNvPr id="34" name="Straight Arrow Connector 25"/>
          <p:cNvCxnSpPr>
            <a:stCxn id="15" idx="2"/>
            <a:endCxn id="18" idx="2"/>
          </p:cNvCxnSpPr>
          <p:nvPr/>
        </p:nvCxnSpPr>
        <p:spPr>
          <a:xfrm rot="5400000">
            <a:off x="8008151" y="2354516"/>
            <a:ext cx="12700" cy="1451670"/>
          </a:xfrm>
          <a:prstGeom prst="curvedConnector3">
            <a:avLst>
              <a:gd name="adj1" fmla="val 180000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369163" y="3860717"/>
            <a:ext cx="526028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Possibilites</a:t>
            </a:r>
            <a:r>
              <a:rPr lang="en-US" dirty="0" smtClean="0"/>
              <a:t> </a:t>
            </a:r>
            <a:r>
              <a:rPr lang="en-US" dirty="0" err="1" smtClean="0"/>
              <a:t>rchvqbhrlgv</a:t>
            </a:r>
            <a:r>
              <a:rPr lang="en-US" dirty="0" smtClean="0"/>
              <a:t>: [ gunslingers, translation ]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r</a:t>
            </a:r>
            <a:r>
              <a:rPr lang="en-US" dirty="0" err="1" smtClean="0"/>
              <a:t>chvqbhrlgv</a:t>
            </a:r>
            <a:r>
              <a:rPr lang="en-US" dirty="0" smtClean="0"/>
              <a:t> = gunslingers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 smtClean="0"/>
              <a:t>Cipher: { h: n, r: g, </a:t>
            </a:r>
            <a:r>
              <a:rPr lang="mr-IN" dirty="0" smtClean="0"/>
              <a:t>…</a:t>
            </a:r>
            <a:r>
              <a:rPr lang="en-US" dirty="0" smtClean="0"/>
              <a:t>. }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Words correct 1/2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Possibilities </a:t>
            </a:r>
            <a:r>
              <a:rPr lang="en-US" dirty="0" err="1" smtClean="0"/>
              <a:t>phrh</a:t>
            </a:r>
            <a:r>
              <a:rPr lang="en-US" dirty="0" smtClean="0"/>
              <a:t> (*</a:t>
            </a:r>
            <a:r>
              <a:rPr lang="en-US" dirty="0" err="1" smtClean="0"/>
              <a:t>ngn</a:t>
            </a:r>
            <a:r>
              <a:rPr lang="en-US" dirty="0" smtClean="0"/>
              <a:t>): []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2633472" y="1956816"/>
            <a:ext cx="18288" cy="4740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816389" y="1956816"/>
            <a:ext cx="18288" cy="4740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1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Letters are deciphered one by one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190675" y="2156920"/>
            <a:ext cx="13716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 decipher for letter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032732" y="3860717"/>
            <a:ext cx="45227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rchvqbhrlgv</a:t>
            </a:r>
            <a:r>
              <a:rPr lang="en-US" dirty="0" smtClean="0"/>
              <a:t> = translation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Cipher: { h: a, r: t, </a:t>
            </a:r>
            <a:r>
              <a:rPr lang="mr-IN" dirty="0" smtClean="0"/>
              <a:t>…</a:t>
            </a:r>
            <a:r>
              <a:rPr lang="en-US" dirty="0" smtClean="0"/>
              <a:t>. }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Words correct 1/2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    3.1. Possibilities </a:t>
            </a:r>
            <a:r>
              <a:rPr lang="en-US" dirty="0" err="1" smtClean="0"/>
              <a:t>phrh</a:t>
            </a:r>
            <a:r>
              <a:rPr lang="en-US" dirty="0" smtClean="0"/>
              <a:t> (*</a:t>
            </a:r>
            <a:r>
              <a:rPr lang="en-US" dirty="0" err="1" smtClean="0"/>
              <a:t>at</a:t>
            </a:r>
            <a:r>
              <a:rPr lang="en-US" dirty="0" err="1"/>
              <a:t>a</a:t>
            </a:r>
            <a:r>
              <a:rPr lang="en-US" dirty="0" smtClean="0"/>
              <a:t>): [ data, </a:t>
            </a:r>
            <a:r>
              <a:rPr lang="en-US" dirty="0"/>
              <a:t>k</a:t>
            </a:r>
            <a:r>
              <a:rPr lang="en-US" dirty="0" smtClean="0"/>
              <a:t>ata, </a:t>
            </a:r>
            <a:r>
              <a:rPr lang="mr-IN" dirty="0" smtClean="0"/>
              <a:t>…</a:t>
            </a:r>
            <a:r>
              <a:rPr lang="en-US" dirty="0" smtClean="0"/>
              <a:t> ]</a:t>
            </a:r>
          </a:p>
          <a:p>
            <a:endParaRPr lang="en-US" dirty="0"/>
          </a:p>
          <a:p>
            <a:r>
              <a:rPr lang="en-US" dirty="0" smtClean="0"/>
              <a:t>    3.2 </a:t>
            </a:r>
            <a:r>
              <a:rPr lang="en-US" dirty="0" err="1" smtClean="0"/>
              <a:t>phrh</a:t>
            </a:r>
            <a:r>
              <a:rPr lang="en-US" dirty="0" smtClean="0"/>
              <a:t> = data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Cipher = { p: d, h: a, r: t, </a:t>
            </a:r>
            <a:r>
              <a:rPr lang="mr-IN" dirty="0" smtClean="0"/>
              <a:t>…</a:t>
            </a:r>
            <a:r>
              <a:rPr lang="en-US" dirty="0" smtClean="0"/>
              <a:t> }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Words correct 2/2</a:t>
            </a:r>
            <a:endParaRPr lang="en-US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0716768" y="351129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h=a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634938" y="2165951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Recursion through possibilities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183268" y="2165951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 options with cipher so far</a:t>
            </a:r>
            <a:endParaRPr lang="en-US" dirty="0"/>
          </a:p>
        </p:txBody>
      </p:sp>
      <p:cxnSp>
        <p:nvCxnSpPr>
          <p:cNvPr id="49" name="Straight Arrow Connector 25"/>
          <p:cNvCxnSpPr/>
          <p:nvPr/>
        </p:nvCxnSpPr>
        <p:spPr>
          <a:xfrm rot="5400000">
            <a:off x="2594903" y="2354516"/>
            <a:ext cx="12700" cy="1451670"/>
          </a:xfrm>
          <a:prstGeom prst="curvedConnector3">
            <a:avLst>
              <a:gd name="adj1" fmla="val 180000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55915" y="3860717"/>
            <a:ext cx="3533724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Possibilites</a:t>
            </a:r>
            <a:r>
              <a:rPr lang="en-US" dirty="0" smtClean="0"/>
              <a:t> </a:t>
            </a:r>
            <a:r>
              <a:rPr lang="en-US" dirty="0" err="1" smtClean="0"/>
              <a:t>rchvqbhrlgv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	[ gunslingers, translation ]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r</a:t>
            </a:r>
            <a:r>
              <a:rPr lang="en-US" dirty="0" err="1" smtClean="0"/>
              <a:t>chvqbhrlgv</a:t>
            </a:r>
            <a:r>
              <a:rPr lang="en-US" dirty="0" smtClean="0"/>
              <a:t> = gunslingers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Cipher: { h: n, r: g, </a:t>
            </a:r>
            <a:r>
              <a:rPr lang="mr-IN" dirty="0" smtClean="0"/>
              <a:t>…</a:t>
            </a:r>
            <a:r>
              <a:rPr lang="en-US" dirty="0" smtClean="0"/>
              <a:t>. }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Words correct 1/2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    2.1. Possibilities </a:t>
            </a:r>
            <a:r>
              <a:rPr lang="en-US" dirty="0" err="1" smtClean="0"/>
              <a:t>phrh</a:t>
            </a:r>
            <a:r>
              <a:rPr lang="en-US" dirty="0" smtClean="0"/>
              <a:t> (*</a:t>
            </a:r>
            <a:r>
              <a:rPr lang="en-US" dirty="0" err="1" smtClean="0"/>
              <a:t>ngn</a:t>
            </a:r>
            <a:r>
              <a:rPr lang="en-US" dirty="0" smtClean="0"/>
              <a:t>): []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Words correct 1/2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9936449" y="1747747"/>
            <a:ext cx="18288" cy="4740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64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letter: 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25210" y="2165951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Recursion through possibilities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391916" y="2139567"/>
            <a:ext cx="13716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 decipher for letter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73540" y="2165951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 options with cipher so far</a:t>
            </a:r>
            <a:endParaRPr lang="en-US" dirty="0"/>
          </a:p>
        </p:txBody>
      </p:sp>
      <p:cxnSp>
        <p:nvCxnSpPr>
          <p:cNvPr id="34" name="Straight Arrow Connector 25"/>
          <p:cNvCxnSpPr>
            <a:stCxn id="15" idx="2"/>
            <a:endCxn id="18" idx="2"/>
          </p:cNvCxnSpPr>
          <p:nvPr/>
        </p:nvCxnSpPr>
        <p:spPr>
          <a:xfrm rot="5400000">
            <a:off x="2485175" y="2354516"/>
            <a:ext cx="12700" cy="1451670"/>
          </a:xfrm>
          <a:prstGeom prst="curvedConnector3">
            <a:avLst>
              <a:gd name="adj1" fmla="val 180000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22615" y="3558259"/>
            <a:ext cx="420519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Possibilites</a:t>
            </a:r>
            <a:r>
              <a:rPr lang="en-US" dirty="0" smtClean="0"/>
              <a:t> </a:t>
            </a:r>
            <a:r>
              <a:rPr lang="en-US" dirty="0" err="1" smtClean="0"/>
              <a:t>rchvqbhrlgv</a:t>
            </a:r>
            <a:r>
              <a:rPr lang="en-US" dirty="0" smtClean="0"/>
              <a:t>: [ translation ]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r</a:t>
            </a:r>
            <a:r>
              <a:rPr lang="en-US" dirty="0" err="1" smtClean="0"/>
              <a:t>chvqbhrlgv</a:t>
            </a:r>
            <a:r>
              <a:rPr lang="en-US" dirty="0" smtClean="0"/>
              <a:t> = translation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 smtClean="0"/>
              <a:t>Cipher: { h: a, r: t, </a:t>
            </a:r>
            <a:r>
              <a:rPr lang="mr-IN" dirty="0" smtClean="0"/>
              <a:t>…</a:t>
            </a:r>
            <a:r>
              <a:rPr lang="en-US" dirty="0" smtClean="0"/>
              <a:t>. }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Words correct 1/2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Possibilities </a:t>
            </a:r>
            <a:r>
              <a:rPr lang="en-US" dirty="0" err="1" smtClean="0"/>
              <a:t>phrh</a:t>
            </a:r>
            <a:r>
              <a:rPr lang="en-US" dirty="0" smtClean="0"/>
              <a:t>: [ </a:t>
            </a:r>
            <a:r>
              <a:rPr lang="en-US" dirty="0"/>
              <a:t>d</a:t>
            </a:r>
            <a:r>
              <a:rPr lang="en-US" dirty="0" smtClean="0"/>
              <a:t>ata, </a:t>
            </a:r>
            <a:r>
              <a:rPr lang="en-US" dirty="0" err="1" smtClean="0"/>
              <a:t>mata</a:t>
            </a:r>
            <a:r>
              <a:rPr lang="en-US" dirty="0" smtClean="0"/>
              <a:t>, </a:t>
            </a:r>
            <a:r>
              <a:rPr lang="en-US" dirty="0" err="1" smtClean="0"/>
              <a:t>lata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 ]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Phrh</a:t>
            </a:r>
            <a:r>
              <a:rPr lang="en-US" dirty="0" smtClean="0"/>
              <a:t> = data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Cipher: { p: d, h: a, r: t, </a:t>
            </a:r>
            <a:r>
              <a:rPr lang="mr-IN" dirty="0" smtClean="0"/>
              <a:t>…</a:t>
            </a:r>
            <a:r>
              <a:rPr lang="en-US" dirty="0" smtClean="0"/>
              <a:t> }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Words correct 2/2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811457" y="3527779"/>
            <a:ext cx="543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h=a</a:t>
            </a:r>
          </a:p>
          <a:p>
            <a:r>
              <a:rPr lang="en-US" dirty="0" smtClean="0"/>
              <a:t>r=t</a:t>
            </a:r>
          </a:p>
          <a:p>
            <a:r>
              <a:rPr lang="en-US" dirty="0" smtClean="0"/>
              <a:t>p=d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4944701" y="1956816"/>
            <a:ext cx="18288" cy="4740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487354" y="2135471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Recursion through possibilities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35684" y="2135471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 options with cipher so far</a:t>
            </a:r>
            <a:endParaRPr lang="en-US" dirty="0"/>
          </a:p>
        </p:txBody>
      </p:sp>
      <p:cxnSp>
        <p:nvCxnSpPr>
          <p:cNvPr id="22" name="Straight Arrow Connector 25"/>
          <p:cNvCxnSpPr/>
          <p:nvPr/>
        </p:nvCxnSpPr>
        <p:spPr>
          <a:xfrm rot="5400000">
            <a:off x="7447319" y="2324036"/>
            <a:ext cx="12700" cy="1451670"/>
          </a:xfrm>
          <a:prstGeom prst="curvedConnector3">
            <a:avLst>
              <a:gd name="adj1" fmla="val 180000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675696" y="3850944"/>
            <a:ext cx="414998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Cipher so far: { h: a, r: t}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Possibilites</a:t>
            </a:r>
            <a:r>
              <a:rPr lang="en-US" dirty="0" smtClean="0"/>
              <a:t> </a:t>
            </a:r>
            <a:r>
              <a:rPr lang="en-US" dirty="0" err="1" smtClean="0"/>
              <a:t>phrh</a:t>
            </a:r>
            <a:r>
              <a:rPr lang="en-US" dirty="0" smtClean="0"/>
              <a:t>: [ data, </a:t>
            </a:r>
            <a:r>
              <a:rPr lang="en-US" dirty="0" err="1" smtClean="0"/>
              <a:t>mata</a:t>
            </a:r>
            <a:r>
              <a:rPr lang="en-US" dirty="0" smtClean="0"/>
              <a:t>, </a:t>
            </a:r>
            <a:r>
              <a:rPr lang="en-US" dirty="0" err="1" smtClean="0"/>
              <a:t>lata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 ]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Phrh</a:t>
            </a:r>
            <a:r>
              <a:rPr lang="en-US" dirty="0" smtClean="0"/>
              <a:t> = data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Cipher: { p: d, h: a, r: t, </a:t>
            </a:r>
            <a:r>
              <a:rPr lang="mr-IN" dirty="0" smtClean="0"/>
              <a:t>…</a:t>
            </a:r>
            <a:r>
              <a:rPr lang="en-US" dirty="0" smtClean="0"/>
              <a:t> }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Words correct 2/2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9906845" y="1926336"/>
            <a:ext cx="18288" cy="4740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89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444</Words>
  <Application>Microsoft Macintosh PowerPoint</Application>
  <PresentationFormat>Widescreen</PresentationFormat>
  <Paragraphs>140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Office Theme</vt:lpstr>
      <vt:lpstr>Data Science Accelerator</vt:lpstr>
      <vt:lpstr>Goal – Decipher text</vt:lpstr>
      <vt:lpstr>How?</vt:lpstr>
      <vt:lpstr>Preparation</vt:lpstr>
      <vt:lpstr>Let’s try to translate: phrh rchvqbhrlgv</vt:lpstr>
      <vt:lpstr>Letters are deciphered one by one</vt:lpstr>
      <vt:lpstr>Letters are deciphered one by one</vt:lpstr>
      <vt:lpstr>One more letter: p</vt:lpstr>
      <vt:lpstr>DEMO</vt:lpstr>
      <vt:lpstr>Assumptions:  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Accelerator</dc:title>
  <dc:creator>Niels Denissen</dc:creator>
  <cp:lastModifiedBy>Niels Denissen</cp:lastModifiedBy>
  <cp:revision>19</cp:revision>
  <dcterms:created xsi:type="dcterms:W3CDTF">2017-06-03T14:02:17Z</dcterms:created>
  <dcterms:modified xsi:type="dcterms:W3CDTF">2017-06-03T16:08:15Z</dcterms:modified>
</cp:coreProperties>
</file>