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94D1-74EE-49BA-9499-2F519BE7D19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DB2C-55AF-4797-A8ED-F4D6D289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6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0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8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141A73-CA1B-4876-9436-DD84581915CE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1A73-CA1B-4876-9436-DD84581915CE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5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067738"/>
          </a:xfrm>
        </p:spPr>
        <p:txBody>
          <a:bodyPr>
            <a:normAutofit/>
          </a:bodyPr>
          <a:lstStyle/>
          <a:p>
            <a:r>
              <a:rPr lang="pt-BR" dirty="0"/>
              <a:t>Projeto de um interpretador</a:t>
            </a:r>
          </a:p>
          <a:p>
            <a:r>
              <a:rPr lang="pt-BR" dirty="0"/>
              <a:t>Dr. Nielsen Castelo Damasceno</a:t>
            </a:r>
          </a:p>
          <a:p>
            <a:r>
              <a:rPr lang="pt-BR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224486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Pilha e o rotulo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383668"/>
            <a:ext cx="8418349" cy="30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2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Token </a:t>
            </a:r>
            <a:r>
              <a:rPr lang="pt-BR" dirty="0" err="1"/>
              <a:t>Small</a:t>
            </a:r>
            <a:r>
              <a:rPr lang="pt-BR" dirty="0"/>
              <a:t> </a:t>
            </a:r>
            <a:r>
              <a:rPr lang="pt-BR" dirty="0" err="1"/>
              <a:t>basic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 método </a:t>
            </a:r>
            <a:r>
              <a:rPr lang="pt-BR" sz="3200" dirty="0" err="1"/>
              <a:t>getToken</a:t>
            </a:r>
            <a:r>
              <a:rPr lang="pt-BR" sz="3200" dirty="0"/>
              <a:t>() é uma versão expandida.</a:t>
            </a:r>
          </a:p>
          <a:p>
            <a:r>
              <a:rPr lang="pt-BR" sz="3200" dirty="0"/>
              <a:t>Ele </a:t>
            </a:r>
            <a:r>
              <a:rPr lang="pt-BR" sz="3200" dirty="0" err="1"/>
              <a:t>tokeniza</a:t>
            </a:r>
            <a:r>
              <a:rPr lang="pt-BR" sz="3200" dirty="0"/>
              <a:t> não </a:t>
            </a:r>
            <a:r>
              <a:rPr lang="pt-BR" sz="3200" dirty="0" err="1"/>
              <a:t>so</a:t>
            </a:r>
            <a:r>
              <a:rPr lang="pt-BR" sz="3200" dirty="0"/>
              <a:t> expressão numéricas, mas também outros elementos.</a:t>
            </a:r>
          </a:p>
          <a:p>
            <a:r>
              <a:rPr lang="pt-BR" sz="3200" dirty="0"/>
              <a:t>Ex.: palavras-chaves e </a:t>
            </a:r>
            <a:r>
              <a:rPr lang="pt-BR" sz="3200" dirty="0" err="1"/>
              <a:t>strings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132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Token </a:t>
            </a:r>
            <a:r>
              <a:rPr lang="pt-BR" dirty="0" err="1"/>
              <a:t>Small</a:t>
            </a:r>
            <a:r>
              <a:rPr lang="pt-BR" dirty="0"/>
              <a:t> </a:t>
            </a:r>
            <a:r>
              <a:rPr lang="pt-BR" dirty="0" err="1"/>
              <a:t>basic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Utilizamos inteiros para representar </a:t>
            </a:r>
            <a:r>
              <a:rPr lang="pt-BR" sz="3200" dirty="0" err="1"/>
              <a:t>palaves</a:t>
            </a:r>
            <a:r>
              <a:rPr lang="pt-BR" sz="3200" dirty="0"/>
              <a:t>-chaves.</a:t>
            </a:r>
          </a:p>
          <a:p>
            <a:r>
              <a:rPr lang="pt-BR" sz="3200" dirty="0"/>
              <a:t>Ex.: PRINT é 1, o INPUT é o 2.</a:t>
            </a:r>
          </a:p>
          <a:p>
            <a:r>
              <a:rPr lang="pt-BR" sz="3200" dirty="0"/>
              <a:t>A tarefa do </a:t>
            </a:r>
            <a:r>
              <a:rPr lang="pt-BR" sz="3200" dirty="0" err="1"/>
              <a:t>getToken</a:t>
            </a:r>
            <a:r>
              <a:rPr lang="pt-BR" sz="3200" dirty="0"/>
              <a:t>() é converter o </a:t>
            </a:r>
            <a:r>
              <a:rPr lang="pt-BR" sz="3200" dirty="0" err="1"/>
              <a:t>token</a:t>
            </a:r>
            <a:r>
              <a:rPr lang="pt-BR" sz="3200" dirty="0"/>
              <a:t> de seu formato externo em seu formato interno.</a:t>
            </a:r>
          </a:p>
        </p:txBody>
      </p:sp>
    </p:spTree>
    <p:extLst>
      <p:ext uri="{BB962C8B-B14F-4D97-AF65-F5344CB8AC3E}">
        <p14:creationId xmlns:p14="http://schemas.microsoft.com/office/powerpoint/2010/main" val="134115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Por simplicidade ele é armazenado em um </a:t>
            </a:r>
            <a:r>
              <a:rPr lang="pt-BR" sz="3200" dirty="0" err="1"/>
              <a:t>array</a:t>
            </a:r>
            <a:r>
              <a:rPr lang="pt-BR" sz="3200" dirty="0"/>
              <a:t> de </a:t>
            </a:r>
            <a:r>
              <a:rPr lang="pt-BR" sz="3200" dirty="0" err="1"/>
              <a:t>strings</a:t>
            </a:r>
            <a:r>
              <a:rPr lang="pt-BR" sz="3200" dirty="0"/>
              <a:t> chamado </a:t>
            </a:r>
            <a:r>
              <a:rPr lang="pt-BR" sz="3200" b="1" dirty="0" err="1"/>
              <a:t>prog</a:t>
            </a:r>
            <a:r>
              <a:rPr lang="pt-BR" sz="3200" b="1" dirty="0"/>
              <a:t>.</a:t>
            </a:r>
            <a:endParaRPr lang="pt-BR" sz="3200" dirty="0"/>
          </a:p>
          <a:p>
            <a:r>
              <a:rPr lang="pt-BR" sz="3200" dirty="0"/>
              <a:t>A localização especifica é chamado de </a:t>
            </a:r>
            <a:r>
              <a:rPr lang="pt-BR" sz="3200" b="1" dirty="0" err="1"/>
              <a:t>progIdx</a:t>
            </a:r>
            <a:r>
              <a:rPr lang="pt-B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838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</a:t>
            </a:r>
            <a:r>
              <a:rPr lang="pt-BR" dirty="0" err="1"/>
              <a:t>token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b="1" dirty="0"/>
              <a:t>VARIABLE</a:t>
            </a:r>
          </a:p>
          <a:p>
            <a:r>
              <a:rPr lang="pt-BR" sz="3200" b="1" dirty="0"/>
              <a:t>NUMBER </a:t>
            </a:r>
          </a:p>
          <a:p>
            <a:r>
              <a:rPr lang="pt-BR" sz="3200" b="1" dirty="0"/>
              <a:t>COMMAND </a:t>
            </a:r>
            <a:r>
              <a:rPr lang="pt-BR" sz="3200" dirty="0"/>
              <a:t>(palavra chave é encontrada)</a:t>
            </a:r>
            <a:endParaRPr lang="pt-BR" sz="3200" b="1" dirty="0"/>
          </a:p>
          <a:p>
            <a:r>
              <a:rPr lang="pt-BR" sz="3200" b="1" dirty="0"/>
              <a:t>QUOTESTR </a:t>
            </a:r>
            <a:r>
              <a:rPr lang="pt-BR" sz="3200" dirty="0"/>
              <a:t>(para </a:t>
            </a:r>
            <a:r>
              <a:rPr lang="pt-BR" sz="3200" dirty="0" err="1"/>
              <a:t>string</a:t>
            </a:r>
            <a:r>
              <a:rPr lang="pt-BR" sz="3200" dirty="0"/>
              <a:t> entre aspas)</a:t>
            </a:r>
            <a:endParaRPr lang="pt-BR" sz="3200" b="1" dirty="0"/>
          </a:p>
          <a:p>
            <a:r>
              <a:rPr lang="pt-BR" sz="3200" b="1" dirty="0"/>
              <a:t>DELIMITER</a:t>
            </a:r>
          </a:p>
        </p:txBody>
      </p:sp>
    </p:spTree>
    <p:extLst>
      <p:ext uri="{BB962C8B-B14F-4D97-AF65-F5344CB8AC3E}">
        <p14:creationId xmlns:p14="http://schemas.microsoft.com/office/powerpoint/2010/main" val="72784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Passar o arquivo fonte.</a:t>
            </a:r>
          </a:p>
          <a:p>
            <a:r>
              <a:rPr lang="pt-BR" sz="3200" dirty="0"/>
              <a:t>Criar uma função que ler o arquivo fonte.</a:t>
            </a:r>
          </a:p>
          <a:p>
            <a:r>
              <a:rPr lang="pt-BR" sz="3200" dirty="0"/>
              <a:t>Limitar o tamanho do buffer (ex. 10000)</a:t>
            </a:r>
          </a:p>
          <a:p>
            <a:r>
              <a:rPr lang="pt-BR" sz="3200" dirty="0"/>
              <a:t>O tamanho do </a:t>
            </a:r>
            <a:r>
              <a:rPr lang="pt-BR" sz="3200" b="1" dirty="0" err="1"/>
              <a:t>prog</a:t>
            </a:r>
            <a:r>
              <a:rPr lang="pt-BR" sz="3200" b="1" dirty="0"/>
              <a:t> </a:t>
            </a:r>
            <a:r>
              <a:rPr lang="pt-BR" sz="3200" dirty="0"/>
              <a:t>é exatamente o tamanho do programa.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49719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 chaves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2015732"/>
            <a:ext cx="3021947" cy="3450613"/>
          </a:xfrm>
        </p:spPr>
        <p:txBody>
          <a:bodyPr>
            <a:noAutofit/>
          </a:bodyPr>
          <a:lstStyle/>
          <a:p>
            <a:r>
              <a:rPr lang="pt-BR" sz="2800" dirty="0"/>
              <a:t>PRINT</a:t>
            </a:r>
          </a:p>
          <a:p>
            <a:r>
              <a:rPr lang="pt-BR" sz="2800" dirty="0"/>
              <a:t>THEN</a:t>
            </a:r>
          </a:p>
          <a:p>
            <a:r>
              <a:rPr lang="pt-BR" sz="2800" dirty="0"/>
              <a:t>TO</a:t>
            </a:r>
          </a:p>
          <a:p>
            <a:r>
              <a:rPr lang="pt-BR" sz="2800" dirty="0"/>
              <a:t>RETURN</a:t>
            </a:r>
          </a:p>
          <a:p>
            <a:r>
              <a:rPr lang="pt-BR" sz="2800" dirty="0"/>
              <a:t>INPUT</a:t>
            </a:r>
          </a:p>
          <a:p>
            <a:r>
              <a:rPr lang="pt-BR" sz="2800" dirty="0"/>
              <a:t>FOR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253216" y="2015731"/>
            <a:ext cx="302194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GOTO</a:t>
            </a:r>
          </a:p>
          <a:p>
            <a:r>
              <a:rPr lang="pt-BR" sz="2800" dirty="0"/>
              <a:t>END</a:t>
            </a:r>
          </a:p>
          <a:p>
            <a:r>
              <a:rPr lang="pt-BR" sz="2800" dirty="0"/>
              <a:t>IF</a:t>
            </a:r>
          </a:p>
          <a:p>
            <a:r>
              <a:rPr lang="pt-BR" sz="2800" dirty="0"/>
              <a:t>NEXT</a:t>
            </a:r>
          </a:p>
          <a:p>
            <a:r>
              <a:rPr lang="pt-BR" sz="2800" dirty="0"/>
              <a:t>GOSUB</a:t>
            </a:r>
          </a:p>
        </p:txBody>
      </p:sp>
    </p:spTree>
    <p:extLst>
      <p:ext uri="{BB962C8B-B14F-4D97-AF65-F5344CB8AC3E}">
        <p14:creationId xmlns:p14="http://schemas.microsoft.com/office/powerpoint/2010/main" val="3019328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PalavraS</a:t>
            </a:r>
            <a:r>
              <a:rPr lang="pt-BR" dirty="0"/>
              <a:t> chaves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767" y="1993655"/>
            <a:ext cx="5563187" cy="39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4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para ARMAZENAR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91" y="2076597"/>
            <a:ext cx="10250763" cy="281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28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para ARMAZENAR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10" y="2027798"/>
            <a:ext cx="8933960" cy="38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2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já foi implementado?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400" dirty="0"/>
              <a:t>Análise </a:t>
            </a:r>
            <a:r>
              <a:rPr lang="pt-BR" sz="3400" dirty="0" err="1"/>
              <a:t>Lexica</a:t>
            </a:r>
            <a:r>
              <a:rPr lang="pt-BR" sz="3400" dirty="0"/>
              <a:t> (scanner)</a:t>
            </a:r>
          </a:p>
          <a:p>
            <a:r>
              <a:rPr lang="pt-BR" sz="3400" dirty="0"/>
              <a:t>Análise Sintática (</a:t>
            </a:r>
            <a:r>
              <a:rPr lang="pt-BR" sz="3400" dirty="0" err="1"/>
              <a:t>parser</a:t>
            </a:r>
            <a:r>
              <a:rPr lang="pt-BR" sz="3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837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MÉTODO PARA ACESSAR KWTABLE</a:t>
            </a:r>
            <a:endParaRPr lang="pt-BR" dirty="0"/>
          </a:p>
        </p:txBody>
      </p:sp>
      <p:pic>
        <p:nvPicPr>
          <p:cNvPr id="3" name="Imagem 2" descr="Uma imagem contendo captura de tela&#10;&#10;Descrição gerada com muito alta confianç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27" y="2094474"/>
            <a:ext cx="9033513" cy="3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4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fase do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Implementar na classe principal uma função que ler o arquivo.</a:t>
            </a:r>
          </a:p>
          <a:p>
            <a:r>
              <a:rPr lang="pt-BR" sz="3200" dirty="0"/>
              <a:t>Delimitar o tamanho das quantidade de caracteres.</a:t>
            </a:r>
          </a:p>
          <a:p>
            <a:r>
              <a:rPr lang="pt-BR" sz="3200" dirty="0"/>
              <a:t>Criar uma função que converte maiúsculas e minúsculas.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8880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interpretador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Interpretador de código fonte.</a:t>
            </a:r>
          </a:p>
          <a:p>
            <a:r>
              <a:rPr lang="pt-BR" sz="3200" dirty="0"/>
              <a:t>Executa um programa lendo o código fonte, uma instrução por vez.</a:t>
            </a:r>
          </a:p>
          <a:p>
            <a:r>
              <a:rPr lang="pt-BR" sz="3200" dirty="0"/>
              <a:t>Vamos chama-lo de </a:t>
            </a:r>
            <a:r>
              <a:rPr lang="pt-BR" sz="3200" dirty="0" err="1"/>
              <a:t>SBasic</a:t>
            </a:r>
            <a:r>
              <a:rPr lang="pt-BR" sz="3200" dirty="0"/>
              <a:t> (</a:t>
            </a:r>
            <a:r>
              <a:rPr lang="pt-BR" sz="3200" dirty="0" err="1"/>
              <a:t>Small</a:t>
            </a:r>
            <a:r>
              <a:rPr lang="pt-BR" sz="3200" dirty="0"/>
              <a:t> Basic).</a:t>
            </a:r>
          </a:p>
        </p:txBody>
      </p:sp>
    </p:spTree>
    <p:extLst>
      <p:ext uri="{BB962C8B-B14F-4D97-AF65-F5344CB8AC3E}">
        <p14:creationId xmlns:p14="http://schemas.microsoft.com/office/powerpoint/2010/main" val="278666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interpretador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Interpretador de código fonte.</a:t>
            </a:r>
          </a:p>
          <a:p>
            <a:r>
              <a:rPr lang="pt-BR" sz="3200" dirty="0"/>
              <a:t>Executa um programa lendo o código fonte, uma instrução por vez.</a:t>
            </a:r>
          </a:p>
          <a:p>
            <a:r>
              <a:rPr lang="pt-BR" sz="3200" dirty="0"/>
              <a:t>Vamos chama-lo de </a:t>
            </a:r>
            <a:r>
              <a:rPr lang="pt-BR" sz="3200" dirty="0" err="1"/>
              <a:t>SBasic</a:t>
            </a:r>
            <a:r>
              <a:rPr lang="pt-BR" sz="3200" dirty="0"/>
              <a:t> (</a:t>
            </a:r>
            <a:r>
              <a:rPr lang="pt-BR" sz="3200" dirty="0" err="1"/>
              <a:t>Small</a:t>
            </a:r>
            <a:r>
              <a:rPr lang="pt-BR" sz="3200" dirty="0"/>
              <a:t> Basic).</a:t>
            </a:r>
          </a:p>
        </p:txBody>
      </p:sp>
    </p:spTree>
    <p:extLst>
      <p:ext uri="{BB962C8B-B14F-4D97-AF65-F5344CB8AC3E}">
        <p14:creationId xmlns:p14="http://schemas.microsoft.com/office/powerpoint/2010/main" val="50653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interpretador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9" y="2020838"/>
            <a:ext cx="11543758" cy="339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8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interpretador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13" y="1853754"/>
            <a:ext cx="9373410" cy="422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2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interpretador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Contém 2 subsistema:</a:t>
            </a:r>
          </a:p>
          <a:p>
            <a:pPr lvl="1"/>
            <a:r>
              <a:rPr lang="pt-BR" sz="2800" dirty="0"/>
              <a:t>O Analisador Sintático de expressão.</a:t>
            </a:r>
          </a:p>
          <a:p>
            <a:pPr lvl="1"/>
            <a:r>
              <a:rPr lang="pt-BR" sz="2800" dirty="0"/>
              <a:t>O interpretador (que executa o programa).</a:t>
            </a:r>
          </a:p>
        </p:txBody>
      </p:sp>
    </p:spTree>
    <p:extLst>
      <p:ext uri="{BB962C8B-B14F-4D97-AF65-F5344CB8AC3E}">
        <p14:creationId xmlns:p14="http://schemas.microsoft.com/office/powerpoint/2010/main" val="150899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interpretador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05240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O interpretador:</a:t>
            </a:r>
          </a:p>
          <a:p>
            <a:pPr lvl="1"/>
            <a:r>
              <a:rPr lang="pt-BR" sz="2800" dirty="0"/>
              <a:t>Ler um </a:t>
            </a:r>
            <a:r>
              <a:rPr lang="pt-BR" sz="2800" dirty="0" err="1"/>
              <a:t>token</a:t>
            </a:r>
            <a:r>
              <a:rPr lang="pt-BR" sz="2800" dirty="0"/>
              <a:t> por vez no código-fonte.</a:t>
            </a:r>
          </a:p>
          <a:p>
            <a:pPr lvl="1"/>
            <a:r>
              <a:rPr lang="pt-BR" sz="2800" dirty="0"/>
              <a:t>Quando encontra uma palavra-chave, ele faz o que a palavra exige.</a:t>
            </a:r>
          </a:p>
          <a:p>
            <a:pPr lvl="1"/>
            <a:r>
              <a:rPr lang="pt-BR" sz="2800" dirty="0"/>
              <a:t>Não faz distinção de maiúscula e minúscula.</a:t>
            </a:r>
          </a:p>
          <a:p>
            <a:pPr lvl="1"/>
            <a:r>
              <a:rPr lang="pt-BR" sz="2800" dirty="0"/>
              <a:t>Todos os números são </a:t>
            </a:r>
            <a:r>
              <a:rPr lang="pt-BR" sz="2800" dirty="0" err="1"/>
              <a:t>doubles</a:t>
            </a:r>
            <a:r>
              <a:rPr lang="pt-BR" sz="2800" dirty="0"/>
              <a:t>.</a:t>
            </a:r>
          </a:p>
          <a:p>
            <a:pPr lvl="1"/>
            <a:r>
              <a:rPr lang="pt-BR" sz="2800" dirty="0"/>
              <a:t>Não suporta variáveis alfanuméricas.</a:t>
            </a:r>
          </a:p>
        </p:txBody>
      </p:sp>
    </p:spTree>
    <p:extLst>
      <p:ext uri="{BB962C8B-B14F-4D97-AF65-F5344CB8AC3E}">
        <p14:creationId xmlns:p14="http://schemas.microsoft.com/office/powerpoint/2010/main" val="29993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Suporte para o for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90" y="2348059"/>
            <a:ext cx="8649297" cy="18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2874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422</TotalTime>
  <Words>380</Words>
  <Application>Microsoft Office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Galeria</vt:lpstr>
      <vt:lpstr>Compiladores</vt:lpstr>
      <vt:lpstr>O que já foi implementado?</vt:lpstr>
      <vt:lpstr>Visão geral do interpretador</vt:lpstr>
      <vt:lpstr>Visão geral do interpretador</vt:lpstr>
      <vt:lpstr>Visão geral do interpretador</vt:lpstr>
      <vt:lpstr>Visão geral do interpretador</vt:lpstr>
      <vt:lpstr>Visão geral do interpretador</vt:lpstr>
      <vt:lpstr>Visão geral do interpretador</vt:lpstr>
      <vt:lpstr>Suporte para o for</vt:lpstr>
      <vt:lpstr>A Pilha e o rotulo</vt:lpstr>
      <vt:lpstr>Token Small basic</vt:lpstr>
      <vt:lpstr>Token Small basic</vt:lpstr>
      <vt:lpstr>Armazenar o programa</vt:lpstr>
      <vt:lpstr>Tipos de token</vt:lpstr>
      <vt:lpstr>construtor</vt:lpstr>
      <vt:lpstr>Palavras chaves</vt:lpstr>
      <vt:lpstr>PalavraS chaves</vt:lpstr>
      <vt:lpstr>Classe para ARMAZENAR</vt:lpstr>
      <vt:lpstr>Classe para ARMAZENAR</vt:lpstr>
      <vt:lpstr>MÉTODO PARA ACESSAR KWTABLE</vt:lpstr>
      <vt:lpstr>Primeira fase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Nielsen C. Damasceno</dc:creator>
  <cp:lastModifiedBy>Nielsen C. Damasceno</cp:lastModifiedBy>
  <cp:revision>151</cp:revision>
  <dcterms:created xsi:type="dcterms:W3CDTF">2017-01-21T13:02:59Z</dcterms:created>
  <dcterms:modified xsi:type="dcterms:W3CDTF">2017-06-05T21:05:46Z</dcterms:modified>
</cp:coreProperties>
</file>