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3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C94D1-74EE-49BA-9499-2F519BE7D190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2DB2C-55AF-4797-A8ED-F4D6D2890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28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6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83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15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96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30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05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41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28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11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9141A73-CA1B-4876-9436-DD84581915CE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25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41A73-CA1B-4876-9436-DD84581915CE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25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Compiladores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067738"/>
          </a:xfrm>
        </p:spPr>
        <p:txBody>
          <a:bodyPr>
            <a:normAutofit/>
          </a:bodyPr>
          <a:lstStyle/>
          <a:p>
            <a:r>
              <a:rPr lang="pt-BR" dirty="0"/>
              <a:t>Projeto de um interpretador</a:t>
            </a:r>
          </a:p>
          <a:p>
            <a:r>
              <a:rPr lang="pt-BR" dirty="0"/>
              <a:t>Dr. Nielsen Castelo Damasceno</a:t>
            </a:r>
          </a:p>
          <a:p>
            <a:r>
              <a:rPr lang="pt-BR" dirty="0"/>
              <a:t>Slide 2</a:t>
            </a:r>
          </a:p>
        </p:txBody>
      </p:sp>
    </p:spTree>
    <p:extLst>
      <p:ext uri="{BB962C8B-B14F-4D97-AF65-F5344CB8AC3E}">
        <p14:creationId xmlns:p14="http://schemas.microsoft.com/office/powerpoint/2010/main" val="2244868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Projeto do goto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31850"/>
          </a:xfrm>
        </p:spPr>
        <p:txBody>
          <a:bodyPr>
            <a:normAutofit/>
          </a:bodyPr>
          <a:lstStyle/>
          <a:p>
            <a:r>
              <a:rPr lang="pt-BR" sz="3200" dirty="0"/>
              <a:t>Quando o rótulo é encontrado, ele é armazenado chamando o método </a:t>
            </a:r>
            <a:r>
              <a:rPr lang="pt-BR" sz="3200" b="1" dirty="0" err="1"/>
              <a:t>put</a:t>
            </a:r>
            <a:r>
              <a:rPr lang="pt-BR" sz="3200" b="1" dirty="0"/>
              <a:t>()</a:t>
            </a:r>
            <a:r>
              <a:rPr lang="pt-BR" sz="3200" dirty="0"/>
              <a:t> em </a:t>
            </a:r>
            <a:r>
              <a:rPr lang="pt-BR" sz="3200" b="1" dirty="0" err="1"/>
              <a:t>labelTable</a:t>
            </a:r>
            <a:r>
              <a:rPr lang="pt-BR" sz="3200" dirty="0"/>
              <a:t>.</a:t>
            </a:r>
          </a:p>
          <a:p>
            <a:r>
              <a:rPr lang="pt-BR" sz="3200" dirty="0"/>
              <a:t>O método </a:t>
            </a:r>
            <a:r>
              <a:rPr lang="pt-BR" sz="3200" b="1" dirty="0" err="1"/>
              <a:t>put</a:t>
            </a:r>
            <a:r>
              <a:rPr lang="pt-BR" sz="3200" b="1" dirty="0"/>
              <a:t>()</a:t>
            </a:r>
            <a:r>
              <a:rPr lang="pt-BR" sz="3200" dirty="0"/>
              <a:t> de </a:t>
            </a:r>
            <a:r>
              <a:rPr lang="pt-BR" sz="3200" dirty="0" err="1"/>
              <a:t>TreeMap</a:t>
            </a:r>
            <a:r>
              <a:rPr lang="pt-BR" sz="3200" dirty="0"/>
              <a:t> retorna uma referencia par o mapeamento anterior da chave, ou nulo se não houver um mapeamento prévio.</a:t>
            </a:r>
            <a:endParaRPr lang="pt-BR" sz="3200" b="1" dirty="0"/>
          </a:p>
          <a:p>
            <a:endParaRPr lang="pt-BR" sz="3200" b="1" dirty="0"/>
          </a:p>
          <a:p>
            <a:pPr marL="0" indent="0">
              <a:buNone/>
            </a:pPr>
            <a:endParaRPr 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15877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Primeira fase do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51579" y="2015732"/>
            <a:ext cx="10112064" cy="3450613"/>
          </a:xfrm>
        </p:spPr>
        <p:txBody>
          <a:bodyPr>
            <a:normAutofit fontScale="92500"/>
          </a:bodyPr>
          <a:lstStyle/>
          <a:p>
            <a:r>
              <a:rPr lang="pt-BR" sz="3200" dirty="0"/>
              <a:t>Passar o arquivo fonte (</a:t>
            </a:r>
            <a:r>
              <a:rPr lang="pt-BR" sz="3200" dirty="0" err="1"/>
              <a:t>loadProgram</a:t>
            </a:r>
            <a:r>
              <a:rPr lang="pt-BR" sz="3200" dirty="0"/>
              <a:t>).</a:t>
            </a:r>
          </a:p>
          <a:p>
            <a:r>
              <a:rPr lang="pt-BR" sz="3200" dirty="0"/>
              <a:t>Criar uma função que ler o arquivo fonte.</a:t>
            </a:r>
          </a:p>
          <a:p>
            <a:r>
              <a:rPr lang="pt-BR" sz="3200" dirty="0"/>
              <a:t>Limitar o tamanho do buffer(</a:t>
            </a:r>
            <a:r>
              <a:rPr lang="en-US" sz="3000" b="1" dirty="0"/>
              <a:t>char </a:t>
            </a:r>
            <a:r>
              <a:rPr lang="en-US" sz="3000" b="1" dirty="0" err="1"/>
              <a:t>tempbuf</a:t>
            </a:r>
            <a:r>
              <a:rPr lang="en-US" sz="3000" b="1" dirty="0"/>
              <a:t>[] = new char[PROG_SIZE]</a:t>
            </a:r>
            <a:r>
              <a:rPr lang="pt-BR" sz="3200" dirty="0"/>
              <a:t> )</a:t>
            </a:r>
          </a:p>
          <a:p>
            <a:r>
              <a:rPr lang="pt-BR" sz="3200" dirty="0"/>
              <a:t>O tamanho do </a:t>
            </a:r>
            <a:r>
              <a:rPr lang="pt-BR" sz="3200" b="1" dirty="0" err="1"/>
              <a:t>prog</a:t>
            </a:r>
            <a:r>
              <a:rPr lang="pt-BR" sz="3200" b="1" dirty="0"/>
              <a:t> </a:t>
            </a:r>
            <a:r>
              <a:rPr lang="pt-BR" sz="3200" dirty="0"/>
              <a:t>é exatamente o tamanho do programa.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49719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Primeira fase do projeto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Implementar na classe principal uma função que ler o arquivo.</a:t>
            </a:r>
          </a:p>
          <a:p>
            <a:r>
              <a:rPr lang="pt-BR" sz="3200" dirty="0"/>
              <a:t>Delimitar o tamanho das quantidade de caracteres.</a:t>
            </a:r>
          </a:p>
          <a:p>
            <a:r>
              <a:rPr lang="pt-BR" sz="3200" dirty="0"/>
              <a:t>Criar uma função que converte maiúsculas e minúsculas.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38880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Primeira fase do projeto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Crias as funções que executa as palavras-chave</a:t>
            </a:r>
          </a:p>
          <a:p>
            <a:endParaRPr lang="pt-BR" sz="3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934" y="2781446"/>
            <a:ext cx="4508110" cy="318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7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Primeira fase do projeto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3200" dirty="0"/>
              <a:t>No mesmo projeto deve-se incluir as funções: </a:t>
            </a:r>
            <a:r>
              <a:rPr lang="pt-BR" sz="3200" dirty="0" err="1"/>
              <a:t>evaluate</a:t>
            </a:r>
            <a:r>
              <a:rPr lang="pt-BR" sz="3200" dirty="0"/>
              <a:t>, evalExp1, ..., atom.</a:t>
            </a:r>
          </a:p>
          <a:p>
            <a:r>
              <a:rPr lang="pt-BR" sz="3200" dirty="0"/>
              <a:t>A função </a:t>
            </a:r>
            <a:r>
              <a:rPr lang="pt-BR" sz="3200" dirty="0" err="1"/>
              <a:t>isDelim</a:t>
            </a:r>
            <a:r>
              <a:rPr lang="pt-BR" sz="3200" dirty="0"/>
              <a:t> (Se é delimitador)</a:t>
            </a:r>
          </a:p>
          <a:p>
            <a:r>
              <a:rPr lang="pt-BR" sz="3200" dirty="0"/>
              <a:t>Criar uma função para verificar se é espaço ou tabulação.</a:t>
            </a:r>
          </a:p>
          <a:p>
            <a:r>
              <a:rPr lang="pt-BR" sz="3200" dirty="0"/>
              <a:t>Cria uma função para verificar se é operador relacional.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939892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Projeto do goto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31850"/>
          </a:xfrm>
        </p:spPr>
        <p:txBody>
          <a:bodyPr>
            <a:normAutofit/>
          </a:bodyPr>
          <a:lstStyle/>
          <a:p>
            <a:r>
              <a:rPr lang="pt-BR" sz="3200" dirty="0"/>
              <a:t>Objetivo do GOTO deve ser um número de linhas.</a:t>
            </a:r>
          </a:p>
          <a:p>
            <a:r>
              <a:rPr lang="pt-BR" sz="3200" dirty="0"/>
              <a:t>GOTO </a:t>
            </a:r>
            <a:r>
              <a:rPr lang="pt-BR" sz="3200" i="1" dirty="0"/>
              <a:t>numero-de-linha</a:t>
            </a:r>
            <a:endParaRPr lang="pt-BR" sz="3200" dirty="0"/>
          </a:p>
          <a:p>
            <a:r>
              <a:rPr lang="pt-BR" sz="3200" dirty="0"/>
              <a:t>Quando a instrução é encontrada, a execução desvia para o número de linha especificado.</a:t>
            </a:r>
          </a:p>
          <a:p>
            <a:r>
              <a:rPr lang="pt-BR" sz="3200" dirty="0"/>
              <a:t>Complexidade: Saltas pra frente e para trás.</a:t>
            </a:r>
          </a:p>
          <a:p>
            <a:pPr marL="0" indent="0">
              <a:buNone/>
            </a:pPr>
            <a:endParaRPr 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8902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Projeto do goto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31850"/>
          </a:xfrm>
        </p:spPr>
        <p:txBody>
          <a:bodyPr>
            <a:normAutofit/>
          </a:bodyPr>
          <a:lstStyle/>
          <a:p>
            <a:r>
              <a:rPr lang="pt-BR" sz="3200" dirty="0"/>
              <a:t>Requer que o programa inteiro seja varrido.</a:t>
            </a:r>
          </a:p>
          <a:p>
            <a:r>
              <a:rPr lang="pt-BR" sz="3200" dirty="0"/>
              <a:t>Toda vez que um GOTO é executado, a localização da linha alvo pode ser obtida da tabela e o controle de programa é transferido para esse ponto.</a:t>
            </a:r>
          </a:p>
          <a:p>
            <a:r>
              <a:rPr lang="pt-BR" sz="3200" dirty="0"/>
              <a:t>Deve-se usar uma estrutura de dados </a:t>
            </a:r>
            <a:r>
              <a:rPr lang="pt-BR" sz="3200" b="1" dirty="0" err="1"/>
              <a:t>TreeMap</a:t>
            </a:r>
            <a:endParaRPr lang="pt-BR" sz="3200" b="1" dirty="0"/>
          </a:p>
          <a:p>
            <a:pPr marL="0" indent="0">
              <a:buNone/>
            </a:pPr>
            <a:endParaRPr 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4682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Projeto do goto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31850"/>
          </a:xfrm>
        </p:spPr>
        <p:txBody>
          <a:bodyPr>
            <a:normAutofit/>
          </a:bodyPr>
          <a:lstStyle/>
          <a:p>
            <a:r>
              <a:rPr lang="pt-BR" sz="3200" dirty="0"/>
              <a:t>A </a:t>
            </a:r>
            <a:r>
              <a:rPr lang="pt-BR" sz="3200" b="1" dirty="0" err="1"/>
              <a:t>TreeMap</a:t>
            </a:r>
            <a:r>
              <a:rPr lang="pt-BR" sz="3200" dirty="0"/>
              <a:t>, constitui uma estrutura de dados ideal para armazenar rótulos e localizações porque os mapas vinculam uma chave com um valor.</a:t>
            </a:r>
          </a:p>
          <a:p>
            <a:r>
              <a:rPr lang="pt-BR" sz="3200" dirty="0"/>
              <a:t>No nosso caso, a chave é o rótulo e o valor é o índice do rótulo dentro do programa.</a:t>
            </a:r>
          </a:p>
          <a:p>
            <a:r>
              <a:rPr lang="pt-BR" sz="3200" dirty="0"/>
              <a:t>Usa-se um método chamado </a:t>
            </a:r>
            <a:r>
              <a:rPr lang="pt-BR" sz="3200" b="1" dirty="0" err="1"/>
              <a:t>scanLabels</a:t>
            </a:r>
            <a:r>
              <a:rPr lang="pt-BR" sz="3200" b="1" dirty="0"/>
              <a:t>()</a:t>
            </a:r>
            <a:r>
              <a:rPr lang="pt-BR" sz="3200" dirty="0"/>
              <a:t>.</a:t>
            </a:r>
          </a:p>
          <a:p>
            <a:endParaRPr lang="pt-BR" sz="3200" b="1" dirty="0"/>
          </a:p>
          <a:p>
            <a:pPr marL="0" indent="0">
              <a:buNone/>
            </a:pPr>
            <a:endParaRPr 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30379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Projeto do goto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31850"/>
          </a:xfrm>
        </p:spPr>
        <p:txBody>
          <a:bodyPr>
            <a:normAutofit/>
          </a:bodyPr>
          <a:lstStyle/>
          <a:p>
            <a:r>
              <a:rPr lang="pt-BR" sz="3200" dirty="0"/>
              <a:t>O </a:t>
            </a:r>
            <a:r>
              <a:rPr lang="pt-BR" sz="3200" b="1" dirty="0" err="1"/>
              <a:t>scanLabels</a:t>
            </a:r>
            <a:r>
              <a:rPr lang="pt-BR" sz="3200" b="1" dirty="0"/>
              <a:t>()</a:t>
            </a:r>
            <a:r>
              <a:rPr lang="pt-BR" sz="3200" dirty="0"/>
              <a:t> varre o programa e coloca a localização de cada rótulo na tabela.</a:t>
            </a:r>
          </a:p>
          <a:p>
            <a:r>
              <a:rPr lang="pt-BR" sz="3200" dirty="0"/>
              <a:t>O </a:t>
            </a:r>
            <a:r>
              <a:rPr lang="pt-BR" sz="3200" dirty="0" err="1"/>
              <a:t>scanLabels</a:t>
            </a:r>
            <a:r>
              <a:rPr lang="pt-BR" sz="3200" dirty="0"/>
              <a:t> funcionar verificando o primeiro </a:t>
            </a:r>
            <a:r>
              <a:rPr lang="pt-BR" sz="3200" dirty="0" err="1"/>
              <a:t>token</a:t>
            </a:r>
            <a:r>
              <a:rPr lang="pt-BR" sz="3200" dirty="0"/>
              <a:t> de cada linha.</a:t>
            </a:r>
          </a:p>
          <a:p>
            <a:r>
              <a:rPr lang="pt-BR" sz="3200" dirty="0"/>
              <a:t>Se o </a:t>
            </a:r>
            <a:r>
              <a:rPr lang="pt-BR" sz="3200" dirty="0" err="1"/>
              <a:t>token</a:t>
            </a:r>
            <a:r>
              <a:rPr lang="pt-BR" sz="3200" dirty="0"/>
              <a:t> for um número, assume-se que seja um número de linha (um rótulo).</a:t>
            </a:r>
          </a:p>
          <a:p>
            <a:endParaRPr lang="pt-BR" sz="3200" b="1" dirty="0"/>
          </a:p>
          <a:p>
            <a:pPr marL="0" indent="0">
              <a:buNone/>
            </a:pPr>
            <a:endParaRPr 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7316130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Galeria</Template>
  <TotalTime>477</TotalTime>
  <Words>386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Galeria</vt:lpstr>
      <vt:lpstr>Compiladores</vt:lpstr>
      <vt:lpstr>Primeira fase do projeto</vt:lpstr>
      <vt:lpstr>Primeira fase do projeto</vt:lpstr>
      <vt:lpstr>Primeira fase do projeto</vt:lpstr>
      <vt:lpstr>Primeira fase do projeto</vt:lpstr>
      <vt:lpstr>Projeto do goto</vt:lpstr>
      <vt:lpstr>Projeto do goto</vt:lpstr>
      <vt:lpstr>Projeto do goto</vt:lpstr>
      <vt:lpstr>Projeto do goto</vt:lpstr>
      <vt:lpstr>Projeto do goto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Compiladores</dc:title>
  <dc:creator>Nielsen C. Damasceno</dc:creator>
  <cp:lastModifiedBy>Nielsen C. Damasceno</cp:lastModifiedBy>
  <cp:revision>172</cp:revision>
  <dcterms:created xsi:type="dcterms:W3CDTF">2017-01-21T13:02:59Z</dcterms:created>
  <dcterms:modified xsi:type="dcterms:W3CDTF">2017-06-12T18:58:28Z</dcterms:modified>
</cp:coreProperties>
</file>