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91" r:id="rId22"/>
    <p:sldId id="287" r:id="rId23"/>
    <p:sldId id="288" r:id="rId24"/>
    <p:sldId id="289" r:id="rId25"/>
    <p:sldId id="292" r:id="rId26"/>
    <p:sldId id="293" r:id="rId27"/>
    <p:sldId id="296" r:id="rId28"/>
    <p:sldId id="295" r:id="rId29"/>
    <p:sldId id="297" r:id="rId30"/>
    <p:sldId id="294" r:id="rId31"/>
    <p:sldId id="29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2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50FE-8FB8-4B2C-9828-E5DE1F6E58F2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08C55-226C-473E-827C-624EEB269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9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0244" y="949271"/>
            <a:ext cx="8915399" cy="2262781"/>
          </a:xfrm>
        </p:spPr>
        <p:txBody>
          <a:bodyPr/>
          <a:lstStyle/>
          <a:p>
            <a:pPr algn="ctr"/>
            <a:r>
              <a:rPr lang="pt-BR" dirty="0" smtClean="0"/>
              <a:t>PSO</a:t>
            </a:r>
            <a:br>
              <a:rPr lang="pt-BR" dirty="0" smtClean="0"/>
            </a:br>
            <a:r>
              <a:rPr lang="pt-BR" dirty="0" smtClean="0"/>
              <a:t>Slide </a:t>
            </a:r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872915"/>
            <a:ext cx="8915399" cy="1126283"/>
          </a:xfrm>
        </p:spPr>
        <p:txBody>
          <a:bodyPr/>
          <a:lstStyle/>
          <a:p>
            <a:r>
              <a:rPr lang="pt-BR" b="1" dirty="0" smtClean="0"/>
              <a:t>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20" y="1438760"/>
            <a:ext cx="8611004" cy="49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2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23" y="1634263"/>
            <a:ext cx="8750484" cy="50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58" y="1264554"/>
            <a:ext cx="7115470" cy="5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1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35" y="1264554"/>
            <a:ext cx="7782984" cy="5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2592925" y="1529166"/>
            <a:ext cx="8915400" cy="47244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Critério de parada.</a:t>
            </a:r>
          </a:p>
          <a:p>
            <a:pPr lvl="1"/>
            <a:r>
              <a:rPr lang="pt-BR" sz="2600" dirty="0" smtClean="0"/>
              <a:t>Número de iterações.</a:t>
            </a:r>
          </a:p>
          <a:p>
            <a:pPr lvl="1"/>
            <a:r>
              <a:rPr lang="pt-BR" sz="2600" dirty="0" smtClean="0"/>
              <a:t>Função fitness, ou seja, alcançou um valor pré-definido para a função.</a:t>
            </a:r>
          </a:p>
          <a:p>
            <a:pPr lvl="1"/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200577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2592925" y="1529166"/>
            <a:ext cx="8915400" cy="47244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Topologia</a:t>
            </a:r>
          </a:p>
          <a:p>
            <a:pPr lvl="1"/>
            <a:r>
              <a:rPr lang="pt-BR" sz="2400" dirty="0" smtClean="0"/>
              <a:t>Rege como as partículas do enxame trocam informações e se comunicam.</a:t>
            </a:r>
          </a:p>
          <a:p>
            <a:pPr lvl="1"/>
            <a:r>
              <a:rPr lang="pt-BR" sz="2400" dirty="0" smtClean="0"/>
              <a:t>Topologia local e global</a:t>
            </a:r>
          </a:p>
          <a:p>
            <a:pPr lvl="1"/>
            <a:endParaRPr lang="pt-BR" sz="2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19" y="3443931"/>
            <a:ext cx="4211585" cy="32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2592925" y="1529166"/>
            <a:ext cx="8915400" cy="47244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Na topologia estrela utiliza-se o mecanismo de vizinhança global, também chamada de </a:t>
            </a:r>
            <a:r>
              <a:rPr lang="pt-BR" sz="2800" b="1" dirty="0" err="1" smtClean="0"/>
              <a:t>gbest</a:t>
            </a:r>
            <a:r>
              <a:rPr lang="pt-BR" sz="2800" dirty="0"/>
              <a:t> </a:t>
            </a:r>
            <a:r>
              <a:rPr lang="pt-BR" sz="2800" dirty="0" smtClean="0"/>
              <a:t>para troca de informações.</a:t>
            </a:r>
            <a:endParaRPr lang="pt-BR" sz="2400" dirty="0" smtClean="0"/>
          </a:p>
          <a:p>
            <a:pPr lvl="1"/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63118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97" y="1489370"/>
            <a:ext cx="7376132" cy="52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0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81" y="1543524"/>
            <a:ext cx="8238973" cy="40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Posição e velocidade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70" y="1484527"/>
            <a:ext cx="8254231" cy="50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4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</a:t>
            </a:r>
            <a:r>
              <a:rPr lang="pt-BR" dirty="0" err="1" smtClean="0"/>
              <a:t>Bio-Inspirados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2589212" y="1668651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/>
              <a:t>Propõe desenvolver algoritmos inteligentes inspirados na natureza para resolver problemas reais.</a:t>
            </a:r>
          </a:p>
          <a:p>
            <a:r>
              <a:rPr lang="pt-BR" sz="2800" dirty="0" smtClean="0"/>
              <a:t>A natureza sabe resolver seus problemas, vamos nos inspirar nelas.</a:t>
            </a:r>
            <a:endParaRPr lang="pt-BR" sz="2800" dirty="0"/>
          </a:p>
          <a:p>
            <a:r>
              <a:rPr lang="pt-BR" sz="2800" dirty="0" smtClean="0"/>
              <a:t>Inteligência coletiva.</a:t>
            </a:r>
          </a:p>
          <a:p>
            <a:r>
              <a:rPr lang="pt-BR" sz="2800" dirty="0" smtClean="0"/>
              <a:t>Existem diversos algoritmos inspirados na natureza: Pássaros, abelhas, lobos, peixes, bactérias, neurônios, ...</a:t>
            </a:r>
          </a:p>
          <a:p>
            <a:r>
              <a:rPr lang="pt-BR" sz="2800" dirty="0" smtClean="0"/>
              <a:t>Introdução a Inteligência de enxames.</a:t>
            </a:r>
          </a:p>
        </p:txBody>
      </p:sp>
    </p:spTree>
    <p:extLst>
      <p:ext uri="{BB962C8B-B14F-4D97-AF65-F5344CB8AC3E}">
        <p14:creationId xmlns:p14="http://schemas.microsoft.com/office/powerpoint/2010/main" val="137019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Cognitivo e Social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44" y="1905000"/>
            <a:ext cx="7293647" cy="33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Simplificado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53531" y="1905000"/>
            <a:ext cx="9180163" cy="376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Inicialize a população P(velocidade e posição)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Repita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Atualize velocidades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Atualize posições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Avalie indivíduos na população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Até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critério de parada satisfeito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5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97" y="1264555"/>
            <a:ext cx="6286338" cy="52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9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na implementação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27" y="1492600"/>
            <a:ext cx="8272141" cy="48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na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1" y="1482671"/>
            <a:ext cx="9452971" cy="518160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Coeficiente </a:t>
            </a:r>
            <a:r>
              <a:rPr lang="pt-BR" sz="2800" b="1" dirty="0"/>
              <a:t>de inércia</a:t>
            </a:r>
            <a:r>
              <a:rPr lang="pt-BR" sz="2800" dirty="0"/>
              <a:t>( 𝑤) : Usado para controlar a </a:t>
            </a:r>
            <a:r>
              <a:rPr lang="pt-BR" sz="2800" dirty="0" smtClean="0"/>
              <a:t>influência </a:t>
            </a:r>
            <a:r>
              <a:rPr lang="pt-BR" sz="2800" dirty="0"/>
              <a:t>dos valores </a:t>
            </a:r>
            <a:r>
              <a:rPr lang="pt-BR" sz="2800" dirty="0" smtClean="0"/>
              <a:t>anteriores </a:t>
            </a:r>
            <a:r>
              <a:rPr lang="pt-BR" sz="2800" dirty="0"/>
              <a:t>da velocidade no cálculo da velocidade atual</a:t>
            </a:r>
            <a:r>
              <a:rPr lang="pt-BR" sz="2800" dirty="0" smtClean="0"/>
              <a:t>;</a:t>
            </a:r>
          </a:p>
          <a:p>
            <a:r>
              <a:rPr lang="pt-BR" sz="2800" b="1" dirty="0"/>
              <a:t>Fator de individualidade </a:t>
            </a:r>
            <a:r>
              <a:rPr lang="pt-BR" sz="2800" dirty="0"/>
              <a:t>(𝑐1) : </a:t>
            </a:r>
            <a:r>
              <a:rPr lang="pt-BR" sz="2800" dirty="0" smtClean="0"/>
              <a:t>Influencia </a:t>
            </a:r>
            <a:r>
              <a:rPr lang="pt-BR" sz="2800" dirty="0"/>
              <a:t>na atração que a partícula tem </a:t>
            </a:r>
            <a:r>
              <a:rPr lang="pt-BR" sz="2800" dirty="0" smtClean="0"/>
              <a:t>em direção </a:t>
            </a:r>
            <a:r>
              <a:rPr lang="pt-BR" sz="2800" dirty="0"/>
              <a:t>à melhor posição já encontrada por ela </a:t>
            </a:r>
            <a:r>
              <a:rPr lang="pt-BR" sz="2800" dirty="0" smtClean="0"/>
              <a:t>mesma.</a:t>
            </a:r>
          </a:p>
          <a:p>
            <a:r>
              <a:rPr lang="pt-BR" sz="2800" b="1" dirty="0"/>
              <a:t>Fator de sociabilidade </a:t>
            </a:r>
            <a:r>
              <a:rPr lang="pt-BR" sz="2800" dirty="0"/>
              <a:t>(𝑐2) : </a:t>
            </a:r>
            <a:r>
              <a:rPr lang="pt-BR" sz="2800" dirty="0" smtClean="0"/>
              <a:t>Influencia </a:t>
            </a:r>
            <a:r>
              <a:rPr lang="pt-BR" sz="2800" dirty="0"/>
              <a:t>na atração que a partícula tem em </a:t>
            </a:r>
            <a:r>
              <a:rPr lang="pt-BR" sz="2800" dirty="0" smtClean="0"/>
              <a:t>direção à </a:t>
            </a:r>
            <a:r>
              <a:rPr lang="pt-BR" sz="2800" dirty="0"/>
              <a:t>melhor posição já encontrada por qualquer partícula vizinha a </a:t>
            </a:r>
            <a:r>
              <a:rPr lang="pt-BR" sz="2800" dirty="0" smtClean="0"/>
              <a:t>ela.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7117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</p:spPr>
            <p:txBody>
              <a:bodyPr>
                <a:noAutofit/>
              </a:bodyPr>
              <a:lstStyle/>
              <a:p>
                <a:r>
                  <a:rPr lang="pt-BR" sz="2800" b="1" dirty="0" smtClean="0"/>
                  <a:t>Minimizar 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sz="2800" b="1" dirty="0" smtClean="0"/>
              </a:p>
              <a:p>
                <a:endParaRPr lang="pt-BR" sz="2800" dirty="0" smtClean="0"/>
              </a:p>
              <a:p>
                <a:r>
                  <a:rPr lang="pt-BR" sz="2800" dirty="0"/>
                  <a:t> </a:t>
                </a:r>
                <a:r>
                  <a:rPr lang="pt-BR" sz="2800" dirty="0" smtClean="0"/>
                  <a:t>37 iterações.</a:t>
                </a:r>
              </a:p>
              <a:p>
                <a:r>
                  <a:rPr lang="pt-BR" sz="2800" dirty="0" smtClean="0"/>
                  <a:t>Inercia  = 1.</a:t>
                </a:r>
              </a:p>
              <a:p>
                <a:r>
                  <a:rPr lang="pt-BR" sz="2800" dirty="0" smtClean="0"/>
                  <a:t>Fator correção = 2.</a:t>
                </a:r>
              </a:p>
              <a:p>
                <a:r>
                  <a:rPr lang="pt-BR" sz="2800" dirty="0"/>
                  <a:t> </a:t>
                </a:r>
                <a:r>
                  <a:rPr lang="pt-BR" sz="2800" dirty="0" smtClean="0"/>
                  <a:t>16 pássaros.</a:t>
                </a: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  <a:blipFill rotWithShape="0">
                <a:blip r:embed="rId2"/>
                <a:stretch>
                  <a:fillRect l="-1300" t="-2339" b="-66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95" y="2194321"/>
            <a:ext cx="5372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4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</p:spPr>
            <p:txBody>
              <a:bodyPr>
                <a:noAutofit/>
              </a:bodyPr>
              <a:lstStyle/>
              <a:p>
                <a:r>
                  <a:rPr lang="pt-BR" sz="2800" b="1" dirty="0" smtClean="0"/>
                  <a:t>Minimizar 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sz="2800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  <a:blipFill rotWithShape="0">
                <a:blip r:embed="rId2"/>
                <a:stretch>
                  <a:fillRect l="-1300" t="-2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82" y="2122540"/>
            <a:ext cx="5349418" cy="44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</p:spPr>
            <p:txBody>
              <a:bodyPr>
                <a:noAutofit/>
              </a:bodyPr>
              <a:lstStyle/>
              <a:p>
                <a:r>
                  <a:rPr lang="pt-BR" sz="2800" b="1" dirty="0" smtClean="0"/>
                  <a:t>Minimizar 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sz="2800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  <a:blipFill rotWithShape="0">
                <a:blip r:embed="rId2"/>
                <a:stretch>
                  <a:fillRect l="-1300" t="-2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41" y="2127384"/>
            <a:ext cx="5323183" cy="45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5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</p:spPr>
            <p:txBody>
              <a:bodyPr>
                <a:noAutofit/>
              </a:bodyPr>
              <a:lstStyle/>
              <a:p>
                <a:r>
                  <a:rPr lang="pt-BR" sz="2800" b="1" dirty="0" smtClean="0"/>
                  <a:t>Minimizar 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sz="2800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  <a:blipFill rotWithShape="0">
                <a:blip r:embed="rId2"/>
                <a:stretch>
                  <a:fillRect l="-1300" t="-2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59" y="2177430"/>
            <a:ext cx="5298160" cy="45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9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</p:spPr>
            <p:txBody>
              <a:bodyPr>
                <a:noAutofit/>
              </a:bodyPr>
              <a:lstStyle/>
              <a:p>
                <a:r>
                  <a:rPr lang="pt-BR" sz="2800" b="1" dirty="0" smtClean="0"/>
                  <a:t>Minimizar 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sz="2800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  <a:blipFill rotWithShape="0">
                <a:blip r:embed="rId2"/>
                <a:stretch>
                  <a:fillRect l="-1300" t="-2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44" y="2120200"/>
            <a:ext cx="5392361" cy="4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89212" y="1451674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Inteligência baseado no comportamento de pássaros buscando comida proposto por </a:t>
            </a:r>
            <a:r>
              <a:rPr lang="pt-BR" sz="2800" b="1" dirty="0" smtClean="0"/>
              <a:t>Kennedy e </a:t>
            </a:r>
            <a:r>
              <a:rPr lang="pt-BR" sz="2800" b="1" dirty="0" err="1" smtClean="0"/>
              <a:t>Eberhart</a:t>
            </a:r>
            <a:r>
              <a:rPr lang="pt-BR" sz="2800" b="1" dirty="0"/>
              <a:t> </a:t>
            </a:r>
            <a:r>
              <a:rPr lang="pt-BR" sz="2800" dirty="0" smtClean="0"/>
              <a:t>em 1995.</a:t>
            </a:r>
          </a:p>
          <a:p>
            <a:r>
              <a:rPr lang="pt-BR" sz="2800" dirty="0" smtClean="0"/>
              <a:t>Algoritmo inspirado em bando de pássaros.</a:t>
            </a:r>
          </a:p>
          <a:p>
            <a:r>
              <a:rPr lang="pt-BR" sz="2800" dirty="0" smtClean="0"/>
              <a:t>É um dos algoritmos </a:t>
            </a:r>
            <a:r>
              <a:rPr lang="pt-BR" sz="2800" dirty="0" err="1" smtClean="0"/>
              <a:t>bio-inspirados</a:t>
            </a:r>
            <a:r>
              <a:rPr lang="pt-BR" sz="2800" dirty="0" smtClean="0"/>
              <a:t> mais estudados.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493" y="4169044"/>
            <a:ext cx="2909885" cy="25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7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</p:spPr>
            <p:txBody>
              <a:bodyPr>
                <a:noAutofit/>
              </a:bodyPr>
              <a:lstStyle/>
              <a:p>
                <a:r>
                  <a:rPr lang="pt-BR" sz="2800" b="1" dirty="0" smtClean="0"/>
                  <a:t>Minimizar 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d>
                      </m:e>
                      <m: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sz="2800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82671"/>
                <a:ext cx="8915401" cy="2081939"/>
              </a:xfrm>
              <a:blipFill rotWithShape="0">
                <a:blip r:embed="rId2"/>
                <a:stretch>
                  <a:fillRect l="-1300" t="-2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532" y="2158300"/>
            <a:ext cx="5641465" cy="46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4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7" y="1386826"/>
            <a:ext cx="3357562" cy="5082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822" y="1386826"/>
            <a:ext cx="3704043" cy="470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7" y="1390650"/>
            <a:ext cx="37052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63" y="1905000"/>
            <a:ext cx="8808849" cy="31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14" y="1905000"/>
            <a:ext cx="8429075" cy="28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2589212" y="1451675"/>
            <a:ext cx="8915400" cy="5181600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/>
              <a:t>Definir equações:</a:t>
            </a:r>
          </a:p>
          <a:p>
            <a:pPr lvl="1"/>
            <a:r>
              <a:rPr lang="pt-BR" sz="2600" dirty="0" smtClean="0"/>
              <a:t>Posição e velocidade</a:t>
            </a:r>
            <a:endParaRPr lang="pt-BR" sz="2600" dirty="0"/>
          </a:p>
          <a:p>
            <a:r>
              <a:rPr lang="pt-BR" sz="2800" dirty="0" smtClean="0"/>
              <a:t>Definir comunicação</a:t>
            </a:r>
          </a:p>
          <a:p>
            <a:r>
              <a:rPr lang="pt-BR" sz="2800" dirty="0" smtClean="0"/>
              <a:t>Definir função que verifica se está no caminho certo (fitness)</a:t>
            </a:r>
          </a:p>
          <a:p>
            <a:r>
              <a:rPr lang="pt-BR" sz="2800" dirty="0" smtClean="0"/>
              <a:t>A função fitness define o desempenho do pássaro;</a:t>
            </a:r>
          </a:p>
          <a:p>
            <a:r>
              <a:rPr lang="pt-BR" sz="2800" dirty="0" smtClean="0"/>
              <a:t>O pássaro </a:t>
            </a:r>
            <a:r>
              <a:rPr lang="pt-BR" sz="2800" b="1" dirty="0" smtClean="0"/>
              <a:t>só divulga sua informação </a:t>
            </a:r>
            <a:r>
              <a:rPr lang="pt-BR" sz="2800" dirty="0" smtClean="0"/>
              <a:t>se estiver em um </a:t>
            </a:r>
            <a:r>
              <a:rPr lang="pt-BR" sz="2800" b="1" dirty="0" smtClean="0"/>
              <a:t>local interessante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No inicio voam aleatoriamente pelo espaço de busca.</a:t>
            </a:r>
          </a:p>
        </p:txBody>
      </p:sp>
    </p:spTree>
    <p:extLst>
      <p:ext uri="{BB962C8B-B14F-4D97-AF65-F5344CB8AC3E}">
        <p14:creationId xmlns:p14="http://schemas.microsoft.com/office/powerpoint/2010/main" val="27571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31" y="1542484"/>
            <a:ext cx="8615874" cy="49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7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20" y="1500751"/>
            <a:ext cx="8655692" cy="499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(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89" y="1505515"/>
            <a:ext cx="8800467" cy="50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57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1597</TotalTime>
  <Words>405</Words>
  <Application>Microsoft Office PowerPoint</Application>
  <PresentationFormat>Widescreen</PresentationFormat>
  <Paragraphs>76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Times New Roman</vt:lpstr>
      <vt:lpstr>Wingdings 3</vt:lpstr>
      <vt:lpstr>Cacho</vt:lpstr>
      <vt:lpstr>PSO Slide 13</vt:lpstr>
      <vt:lpstr>Algoritmos Bio-Inspirados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PSO (Particle Swarm Optimization)</vt:lpstr>
      <vt:lpstr>Implementação</vt:lpstr>
      <vt:lpstr>Implementação</vt:lpstr>
      <vt:lpstr>Posição e velocidade</vt:lpstr>
      <vt:lpstr>Componente Cognitivo e Social</vt:lpstr>
      <vt:lpstr>Algoritmo Simplificado</vt:lpstr>
      <vt:lpstr>Algoritmo</vt:lpstr>
      <vt:lpstr>Detalhes na implementação</vt:lpstr>
      <vt:lpstr>Detalhes na implementação</vt:lpstr>
      <vt:lpstr>Exemplo</vt:lpstr>
      <vt:lpstr>Exemplo</vt:lpstr>
      <vt:lpstr>Exemplo</vt:lpstr>
      <vt:lpstr>Exemplo</vt:lpstr>
      <vt:lpstr>Exemplo</vt:lpstr>
      <vt:lpstr>Exemplo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</cp:lastModifiedBy>
  <cp:revision>502</cp:revision>
  <dcterms:created xsi:type="dcterms:W3CDTF">2013-08-26T18:56:02Z</dcterms:created>
  <dcterms:modified xsi:type="dcterms:W3CDTF">2016-05-31T18:27:39Z</dcterms:modified>
</cp:coreProperties>
</file>