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9"/>
  </p:notes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50FE-8FB8-4B2C-9828-E5DE1F6E58F2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08C55-226C-473E-827C-624EEB269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9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0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4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0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F2C-4657-4970-B5E3-B3C3F61E7704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/>
              <a:t>Adaline</a:t>
            </a:r>
            <a:br>
              <a:rPr lang="pt-BR" dirty="0"/>
            </a:br>
            <a:r>
              <a:rPr lang="pt-BR" dirty="0"/>
              <a:t>Slide 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872915"/>
            <a:ext cx="8915399" cy="1126283"/>
          </a:xfrm>
        </p:spPr>
        <p:txBody>
          <a:bodyPr/>
          <a:lstStyle/>
          <a:p>
            <a:r>
              <a:rPr lang="pt-BR" b="1"/>
              <a:t>Dr. Nielsen </a:t>
            </a:r>
            <a:r>
              <a:rPr lang="pt-BR" b="1" dirty="0"/>
              <a:t>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7369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Adaline</a:t>
            </a:r>
            <a:endParaRPr lang="pt-BR" sz="40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87733" y="1544662"/>
            <a:ext cx="9638951" cy="5011121"/>
          </a:xfrm>
        </p:spPr>
        <p:txBody>
          <a:bodyPr>
            <a:noAutofit/>
          </a:bodyPr>
          <a:lstStyle/>
          <a:p>
            <a:r>
              <a:rPr lang="pt-BR" sz="3200" dirty="0"/>
              <a:t>Semelhante ao </a:t>
            </a:r>
            <a:r>
              <a:rPr lang="pt-BR" sz="3200" dirty="0" err="1"/>
              <a:t>perceptron</a:t>
            </a:r>
            <a:r>
              <a:rPr lang="pt-BR" sz="3200" dirty="0"/>
              <a:t>, no entanto, acrescentamos alguns conceitos básicos.</a:t>
            </a:r>
          </a:p>
          <a:p>
            <a:r>
              <a:rPr lang="pt-BR" sz="3200" dirty="0">
                <a:solidFill>
                  <a:schemeClr val="tx1"/>
                </a:solidFill>
              </a:rPr>
              <a:t>Ajustado pelo método dos Mínimos Quadrados dos Erros (LMS – </a:t>
            </a:r>
            <a:r>
              <a:rPr lang="pt-BR" sz="3200" i="1" dirty="0" err="1">
                <a:solidFill>
                  <a:schemeClr val="tx1"/>
                </a:solidFill>
              </a:rPr>
              <a:t>least</a:t>
            </a:r>
            <a:r>
              <a:rPr lang="pt-BR" sz="3200" i="1" dirty="0">
                <a:solidFill>
                  <a:schemeClr val="tx1"/>
                </a:solidFill>
              </a:rPr>
              <a:t> </a:t>
            </a:r>
            <a:r>
              <a:rPr lang="pt-BR" sz="3200" i="1" dirty="0" err="1">
                <a:solidFill>
                  <a:schemeClr val="tx1"/>
                </a:solidFill>
              </a:rPr>
              <a:t>mean</a:t>
            </a:r>
            <a:r>
              <a:rPr lang="pt-BR" sz="3200" i="1" dirty="0">
                <a:solidFill>
                  <a:schemeClr val="tx1"/>
                </a:solidFill>
              </a:rPr>
              <a:t> </a:t>
            </a:r>
            <a:r>
              <a:rPr lang="pt-BR" sz="3200" i="1" dirty="0" err="1">
                <a:solidFill>
                  <a:schemeClr val="tx1"/>
                </a:solidFill>
              </a:rPr>
              <a:t>square</a:t>
            </a:r>
            <a:r>
              <a:rPr lang="pt-BR" sz="3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Picture 3" descr="C:\Users\branquinho\Downloads\MateriaisCapítulo04_RNA\Fig#4.5_RN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801" y="4050222"/>
            <a:ext cx="5616624" cy="260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2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066800"/>
          </a:xfrm>
        </p:spPr>
        <p:txBody>
          <a:bodyPr/>
          <a:lstStyle/>
          <a:p>
            <a:r>
              <a:rPr lang="pt-BR" dirty="0"/>
              <a:t>Rede </a:t>
            </a:r>
            <a:r>
              <a:rPr lang="pt-BR" dirty="0" err="1"/>
              <a:t>Adaline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291576"/>
            <a:ext cx="8229600" cy="5233768"/>
          </a:xfrm>
        </p:spPr>
        <p:txBody>
          <a:bodyPr>
            <a:normAutofit/>
          </a:bodyPr>
          <a:lstStyle/>
          <a:p>
            <a:r>
              <a:rPr lang="pt-BR" sz="3200" dirty="0"/>
              <a:t>Inclinação do Hiperplano</a:t>
            </a:r>
          </a:p>
          <a:p>
            <a:pPr lvl="1"/>
            <a:r>
              <a:rPr lang="pt-BR" sz="3000" dirty="0">
                <a:solidFill>
                  <a:schemeClr val="tx1"/>
                </a:solidFill>
              </a:rPr>
              <a:t>Treinamento da rede</a:t>
            </a:r>
          </a:p>
        </p:txBody>
      </p:sp>
      <p:pic>
        <p:nvPicPr>
          <p:cNvPr id="20482" name="Picture 2" descr="C:\Users\branquinho\Downloads\MateriaisCapítulo04_RNA\Fig#4.3_RN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636913"/>
            <a:ext cx="7344816" cy="34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066800"/>
          </a:xfrm>
        </p:spPr>
        <p:txBody>
          <a:bodyPr/>
          <a:lstStyle/>
          <a:p>
            <a:r>
              <a:rPr lang="pt-BR" dirty="0"/>
              <a:t>Rede </a:t>
            </a:r>
            <a:r>
              <a:rPr lang="pt-BR" dirty="0" err="1"/>
              <a:t>Adaline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291576"/>
            <a:ext cx="8229600" cy="5233768"/>
          </a:xfrm>
        </p:spPr>
        <p:txBody>
          <a:bodyPr>
            <a:normAutofit/>
          </a:bodyPr>
          <a:lstStyle/>
          <a:p>
            <a:r>
              <a:rPr lang="pt-BR" sz="3200" dirty="0" err="1"/>
              <a:t>Perceptron</a:t>
            </a:r>
            <a:r>
              <a:rPr lang="pt-BR" sz="3200" dirty="0"/>
              <a:t> </a:t>
            </a:r>
            <a:r>
              <a:rPr lang="pt-BR" sz="3200" i="1" dirty="0"/>
              <a:t>x</a:t>
            </a:r>
            <a:r>
              <a:rPr lang="pt-BR" sz="3200" dirty="0"/>
              <a:t> </a:t>
            </a:r>
            <a:r>
              <a:rPr lang="pt-BR" sz="3200" dirty="0" err="1"/>
              <a:t>Adaline</a:t>
            </a:r>
            <a:endParaRPr lang="pt-BR" sz="3200" dirty="0"/>
          </a:p>
          <a:p>
            <a:pPr lvl="1"/>
            <a:r>
              <a:rPr lang="pt-BR" sz="3000" dirty="0" err="1">
                <a:solidFill>
                  <a:schemeClr val="tx1"/>
                </a:solidFill>
              </a:rPr>
              <a:t>Perceptron</a:t>
            </a:r>
            <a:r>
              <a:rPr lang="pt-BR" sz="3000" dirty="0">
                <a:solidFill>
                  <a:schemeClr val="tx1"/>
                </a:solidFill>
              </a:rPr>
              <a:t> é mais suscetível a ruídos</a:t>
            </a:r>
          </a:p>
          <a:p>
            <a:pPr lvl="1"/>
            <a:r>
              <a:rPr lang="pt-BR" sz="3000" dirty="0">
                <a:solidFill>
                  <a:schemeClr val="tx1"/>
                </a:solidFill>
              </a:rPr>
              <a:t>Novas entradas com mais chances de serem classificadas erradas</a:t>
            </a:r>
          </a:p>
        </p:txBody>
      </p:sp>
      <p:pic>
        <p:nvPicPr>
          <p:cNvPr id="21506" name="Picture 2" descr="C:\Users\branquinho\Downloads\MateriaisCapítulo04_RNA\Fig#4.6_RN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3429000"/>
            <a:ext cx="748057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7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066800"/>
          </a:xfrm>
        </p:spPr>
        <p:txBody>
          <a:bodyPr/>
          <a:lstStyle/>
          <a:p>
            <a:r>
              <a:rPr lang="pt-BR" dirty="0"/>
              <a:t>Rede </a:t>
            </a:r>
            <a:r>
              <a:rPr lang="pt-BR" dirty="0" err="1"/>
              <a:t>Adaline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937820"/>
            <a:ext cx="8229600" cy="5233768"/>
          </a:xfrm>
        </p:spPr>
        <p:txBody>
          <a:bodyPr>
            <a:normAutofit/>
          </a:bodyPr>
          <a:lstStyle/>
          <a:p>
            <a:r>
              <a:rPr lang="pt-BR" sz="3200" dirty="0"/>
              <a:t>Estrutura da Rede</a:t>
            </a:r>
          </a:p>
          <a:p>
            <a:pPr lvl="1"/>
            <a:r>
              <a:rPr lang="pt-BR" sz="3000" dirty="0">
                <a:solidFill>
                  <a:schemeClr val="tx1"/>
                </a:solidFill>
              </a:rPr>
              <a:t>Algoritmo (Fase de Treinamento)</a:t>
            </a:r>
          </a:p>
        </p:txBody>
      </p:sp>
      <p:pic>
        <p:nvPicPr>
          <p:cNvPr id="22531" name="Picture 3" descr="C:\Users\branquinho\Downloads\MateriaisCapítulo04_RNA\Algoritmo#AdalineTreinamento_RN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683" y="2209394"/>
            <a:ext cx="5861319" cy="45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8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066800"/>
          </a:xfrm>
        </p:spPr>
        <p:txBody>
          <a:bodyPr/>
          <a:lstStyle/>
          <a:p>
            <a:r>
              <a:rPr lang="pt-BR" dirty="0"/>
              <a:t>Rede </a:t>
            </a:r>
            <a:r>
              <a:rPr lang="pt-BR" dirty="0" err="1"/>
              <a:t>Adaline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5233768"/>
          </a:xfrm>
        </p:spPr>
        <p:txBody>
          <a:bodyPr>
            <a:normAutofit/>
          </a:bodyPr>
          <a:lstStyle/>
          <a:p>
            <a:r>
              <a:rPr lang="pt-BR" sz="3200" dirty="0"/>
              <a:t>Estrutura da Rede</a:t>
            </a:r>
          </a:p>
          <a:p>
            <a:pPr lvl="1"/>
            <a:r>
              <a:rPr lang="pt-BR" sz="3000" dirty="0">
                <a:solidFill>
                  <a:schemeClr val="tx1"/>
                </a:solidFill>
              </a:rPr>
              <a:t>Algoritmo (Fase de Treinamento)</a:t>
            </a:r>
          </a:p>
        </p:txBody>
      </p:sp>
      <p:pic>
        <p:nvPicPr>
          <p:cNvPr id="23554" name="Picture 2" descr="C:\Users\branquinho\Downloads\MateriaisCapítulo04_RNA\Algoritmo#AdalineEQM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33" y="2905148"/>
            <a:ext cx="7757215" cy="366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6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066800"/>
          </a:xfrm>
        </p:spPr>
        <p:txBody>
          <a:bodyPr/>
          <a:lstStyle/>
          <a:p>
            <a:r>
              <a:rPr lang="pt-BR" dirty="0"/>
              <a:t>Rede </a:t>
            </a:r>
            <a:r>
              <a:rPr lang="pt-BR" dirty="0" err="1"/>
              <a:t>Adaline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015304"/>
            <a:ext cx="8229600" cy="5233768"/>
          </a:xfrm>
        </p:spPr>
        <p:txBody>
          <a:bodyPr>
            <a:normAutofit/>
          </a:bodyPr>
          <a:lstStyle/>
          <a:p>
            <a:r>
              <a:rPr lang="pt-BR" sz="3200" dirty="0"/>
              <a:t>Estrutura da Rede</a:t>
            </a:r>
          </a:p>
          <a:p>
            <a:pPr lvl="1"/>
            <a:r>
              <a:rPr lang="pt-BR" sz="3000" dirty="0">
                <a:solidFill>
                  <a:schemeClr val="tx1"/>
                </a:solidFill>
              </a:rPr>
              <a:t>Algoritmo (Fase de Operação)</a:t>
            </a:r>
          </a:p>
        </p:txBody>
      </p:sp>
      <p:pic>
        <p:nvPicPr>
          <p:cNvPr id="4" name="Picture 2" descr="C:\Users\branquinho\Downloads\MateriaisCapítulo04_RNA\Algoritmo#AdalineOperação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49" y="2264954"/>
            <a:ext cx="7151309" cy="435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396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811</TotalTime>
  <Words>95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Cacho</vt:lpstr>
      <vt:lpstr>Adaline Slide 6</vt:lpstr>
      <vt:lpstr>Adaline</vt:lpstr>
      <vt:lpstr>Rede Adaline</vt:lpstr>
      <vt:lpstr>Rede Adaline</vt:lpstr>
      <vt:lpstr>Rede Adaline</vt:lpstr>
      <vt:lpstr>Rede Adaline</vt:lpstr>
      <vt:lpstr>Rede Adaline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Nielsen</dc:creator>
  <cp:lastModifiedBy>Nielsen C. Damasceno</cp:lastModifiedBy>
  <cp:revision>334</cp:revision>
  <dcterms:created xsi:type="dcterms:W3CDTF">2013-08-26T18:56:02Z</dcterms:created>
  <dcterms:modified xsi:type="dcterms:W3CDTF">2017-05-04T21:18:02Z</dcterms:modified>
</cp:coreProperties>
</file>