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 id="286" r:id="rId31"/>
    <p:sldId id="287" r:id="rId32"/>
    <p:sldId id="306" r:id="rId33"/>
    <p:sldId id="307" r:id="rId34"/>
    <p:sldId id="308" r:id="rId35"/>
    <p:sldId id="309" r:id="rId36"/>
    <p:sldId id="310" r:id="rId37"/>
  </p:sldIdLst>
  <p:sldSz cx="9144000" cy="6858000" type="screen4x3"/>
  <p:notesSz cx="7102475" cy="10234613"/>
  <p:defaultTex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44C84C-1888-4518-AE1F-5040B14A4484}" type="doc">
      <dgm:prSet loTypeId="urn:microsoft.com/office/officeart/2005/8/layout/pyramid2" loCatId="list" qsTypeId="urn:microsoft.com/office/officeart/2005/8/quickstyle/simple1" qsCatId="simple" csTypeId="urn:microsoft.com/office/officeart/2005/8/colors/colorful2" csCatId="colorful" phldr="1"/>
      <dgm:spPr/>
      <dgm:t>
        <a:bodyPr/>
        <a:lstStyle/>
        <a:p>
          <a:endParaRPr lang="pt-BR"/>
        </a:p>
      </dgm:t>
    </dgm:pt>
    <dgm:pt modelId="{5EAD24FB-9B87-4BE5-8F01-DCE35AF73771}">
      <dgm:prSet phldrT="[Texto]"/>
      <dgm:spPr/>
      <dgm:t>
        <a:bodyPr/>
        <a:lstStyle/>
        <a:p>
          <a:r>
            <a:rPr lang="pt-BR"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Seleção</a:t>
          </a:r>
        </a:p>
      </dgm:t>
    </dgm:pt>
    <dgm:pt modelId="{4D5DD362-7A31-4128-B68C-19BB9D361F15}" type="parTrans" cxnId="{1907A709-5046-412E-A46E-B91E6A6E081D}">
      <dgm:prSet/>
      <dgm:spPr/>
      <dgm:t>
        <a:bodyPr/>
        <a:lstStyle/>
        <a:p>
          <a:endParaRPr lang="pt-BR"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73CBBF13-FEFF-4C16-8B11-99D4A6D6ED06}" type="sibTrans" cxnId="{1907A709-5046-412E-A46E-B91E6A6E081D}">
      <dgm:prSet/>
      <dgm:spPr/>
      <dgm:t>
        <a:bodyPr/>
        <a:lstStyle/>
        <a:p>
          <a:endParaRPr lang="pt-BR"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F0D43C7C-1C13-458E-80ED-DCCE1B35880A}">
      <dgm:prSet phldrT="[Texto]"/>
      <dgm:spPr/>
      <dgm:t>
        <a:bodyPr/>
        <a:lstStyle/>
        <a:p>
          <a:r>
            <a:rPr lang="pt-BR"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Procedimento Geração</a:t>
          </a:r>
        </a:p>
      </dgm:t>
    </dgm:pt>
    <dgm:pt modelId="{47A7BE76-AEBA-42B6-AAAC-7C7BF5D2BCFF}" type="parTrans" cxnId="{12BC1676-88C8-4494-AB88-2DBBD91C44A1}">
      <dgm:prSet/>
      <dgm:spPr/>
      <dgm:t>
        <a:bodyPr/>
        <a:lstStyle/>
        <a:p>
          <a:endParaRPr lang="pt-BR"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C2080857-015D-4CBB-9FA8-2293F1C71B73}" type="sibTrans" cxnId="{12BC1676-88C8-4494-AB88-2DBBD91C44A1}">
      <dgm:prSet/>
      <dgm:spPr/>
      <dgm:t>
        <a:bodyPr/>
        <a:lstStyle/>
        <a:p>
          <a:endParaRPr lang="pt-BR"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063919C6-AA5E-4058-8361-97732E541B7F}">
      <dgm:prSet phldrT="[Texto]"/>
      <dgm:spPr/>
      <dgm:t>
        <a:bodyPr/>
        <a:lstStyle/>
        <a:p>
          <a:r>
            <a:rPr lang="pt-BR"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Função de avaliação</a:t>
          </a:r>
        </a:p>
      </dgm:t>
    </dgm:pt>
    <dgm:pt modelId="{2ADE690C-CEBB-4E8F-9E64-48E201CD7D6C}" type="parTrans" cxnId="{797CB709-3354-4C89-B2AE-B33EE51B9141}">
      <dgm:prSet/>
      <dgm:spPr/>
      <dgm:t>
        <a:bodyPr/>
        <a:lstStyle/>
        <a:p>
          <a:endParaRPr lang="pt-BR"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AB0D46C3-533D-4B9D-9C7D-5E3D846DBDAA}" type="sibTrans" cxnId="{797CB709-3354-4C89-B2AE-B33EE51B9141}">
      <dgm:prSet/>
      <dgm:spPr/>
      <dgm:t>
        <a:bodyPr/>
        <a:lstStyle/>
        <a:p>
          <a:endParaRPr lang="pt-BR"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15917C8F-A42C-43F8-9D5A-B3DF1781C430}">
      <dgm:prSet phldrT="[Texto]"/>
      <dgm:spPr/>
      <dgm:t>
        <a:bodyPr/>
        <a:lstStyle/>
        <a:p>
          <a:r>
            <a:rPr lang="pt-BR"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Critério de parada</a:t>
          </a:r>
        </a:p>
      </dgm:t>
    </dgm:pt>
    <dgm:pt modelId="{5CDF458F-72B1-4126-9CA5-1865BF4E81F3}" type="parTrans" cxnId="{1FF0288D-90F1-413B-9743-B33311C07397}">
      <dgm:prSet/>
      <dgm:spPr/>
      <dgm:t>
        <a:bodyPr/>
        <a:lstStyle/>
        <a:p>
          <a:endParaRPr lang="pt-BR"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037900BC-E876-4000-BD35-CDA3CAE82BFD}" type="sibTrans" cxnId="{1FF0288D-90F1-413B-9743-B33311C07397}">
      <dgm:prSet/>
      <dgm:spPr/>
      <dgm:t>
        <a:bodyPr/>
        <a:lstStyle/>
        <a:p>
          <a:endParaRPr lang="pt-BR"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E13847AD-BF57-4366-961B-AD9ADA27C36A}">
      <dgm:prSet phldrT="[Texto]"/>
      <dgm:spPr/>
      <dgm:t>
        <a:bodyPr/>
        <a:lstStyle/>
        <a:p>
          <a:r>
            <a:rPr lang="pt-BR"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Validação</a:t>
          </a:r>
        </a:p>
      </dgm:t>
    </dgm:pt>
    <dgm:pt modelId="{3A61E73A-FCD5-4130-BAA8-DE26B4AD4EFE}" type="parTrans" cxnId="{0731CA6F-38AE-4E47-9F0A-0B593A4BE23C}">
      <dgm:prSet/>
      <dgm:spPr/>
      <dgm:t>
        <a:bodyPr/>
        <a:lstStyle/>
        <a:p>
          <a:endParaRPr lang="pt-BR"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858DF041-96C0-4C43-A6A1-834E5054CAC7}" type="sibTrans" cxnId="{0731CA6F-38AE-4E47-9F0A-0B593A4BE23C}">
      <dgm:prSet/>
      <dgm:spPr/>
      <dgm:t>
        <a:bodyPr/>
        <a:lstStyle/>
        <a:p>
          <a:endParaRPr lang="pt-BR"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775F318E-7D5E-4429-BB9A-6BFF089396E0}" type="pres">
      <dgm:prSet presAssocID="{6344C84C-1888-4518-AE1F-5040B14A4484}" presName="compositeShape" presStyleCnt="0">
        <dgm:presLayoutVars>
          <dgm:dir/>
          <dgm:resizeHandles/>
        </dgm:presLayoutVars>
      </dgm:prSet>
      <dgm:spPr/>
    </dgm:pt>
    <dgm:pt modelId="{EBA0B28D-C199-4BA6-9303-A4F981CDC601}" type="pres">
      <dgm:prSet presAssocID="{6344C84C-1888-4518-AE1F-5040B14A4484}" presName="pyramid" presStyleLbl="node1" presStyleIdx="0" presStyleCnt="1"/>
      <dgm:spPr/>
    </dgm:pt>
    <dgm:pt modelId="{483325A7-FE0B-4C4D-8270-C80DF4C0CA9B}" type="pres">
      <dgm:prSet presAssocID="{6344C84C-1888-4518-AE1F-5040B14A4484}" presName="theList" presStyleCnt="0"/>
      <dgm:spPr/>
    </dgm:pt>
    <dgm:pt modelId="{41236C95-0676-4AB6-AD94-B54E31D1C47A}" type="pres">
      <dgm:prSet presAssocID="{5EAD24FB-9B87-4BE5-8F01-DCE35AF73771}" presName="aNode" presStyleLbl="fgAcc1" presStyleIdx="0" presStyleCnt="1">
        <dgm:presLayoutVars>
          <dgm:bulletEnabled val="1"/>
        </dgm:presLayoutVars>
      </dgm:prSet>
      <dgm:spPr/>
    </dgm:pt>
    <dgm:pt modelId="{44EEEF30-44B5-4F26-BD4C-425B3D2F32C7}" type="pres">
      <dgm:prSet presAssocID="{5EAD24FB-9B87-4BE5-8F01-DCE35AF73771}" presName="aSpace" presStyleCnt="0"/>
      <dgm:spPr/>
    </dgm:pt>
  </dgm:ptLst>
  <dgm:cxnLst>
    <dgm:cxn modelId="{C4913A52-A459-4938-BD29-C985E99DDE95}" type="presOf" srcId="{063919C6-AA5E-4058-8361-97732E541B7F}" destId="{41236C95-0676-4AB6-AD94-B54E31D1C47A}" srcOrd="0" destOrd="2" presId="urn:microsoft.com/office/officeart/2005/8/layout/pyramid2"/>
    <dgm:cxn modelId="{0731CA6F-38AE-4E47-9F0A-0B593A4BE23C}" srcId="{5EAD24FB-9B87-4BE5-8F01-DCE35AF73771}" destId="{E13847AD-BF57-4366-961B-AD9ADA27C36A}" srcOrd="3" destOrd="0" parTransId="{3A61E73A-FCD5-4130-BAA8-DE26B4AD4EFE}" sibTransId="{858DF041-96C0-4C43-A6A1-834E5054CAC7}"/>
    <dgm:cxn modelId="{450D9142-2AFD-4C68-8A60-8811021258DD}" type="presOf" srcId="{5EAD24FB-9B87-4BE5-8F01-DCE35AF73771}" destId="{41236C95-0676-4AB6-AD94-B54E31D1C47A}" srcOrd="0" destOrd="0" presId="urn:microsoft.com/office/officeart/2005/8/layout/pyramid2"/>
    <dgm:cxn modelId="{797CB709-3354-4C89-B2AE-B33EE51B9141}" srcId="{5EAD24FB-9B87-4BE5-8F01-DCE35AF73771}" destId="{063919C6-AA5E-4058-8361-97732E541B7F}" srcOrd="1" destOrd="0" parTransId="{2ADE690C-CEBB-4E8F-9E64-48E201CD7D6C}" sibTransId="{AB0D46C3-533D-4B9D-9C7D-5E3D846DBDAA}"/>
    <dgm:cxn modelId="{1FF0288D-90F1-413B-9743-B33311C07397}" srcId="{5EAD24FB-9B87-4BE5-8F01-DCE35AF73771}" destId="{15917C8F-A42C-43F8-9D5A-B3DF1781C430}" srcOrd="2" destOrd="0" parTransId="{5CDF458F-72B1-4126-9CA5-1865BF4E81F3}" sibTransId="{037900BC-E876-4000-BD35-CDA3CAE82BFD}"/>
    <dgm:cxn modelId="{61A74F44-C6DA-45C0-8058-882CED6F0BA7}" type="presOf" srcId="{F0D43C7C-1C13-458E-80ED-DCCE1B35880A}" destId="{41236C95-0676-4AB6-AD94-B54E31D1C47A}" srcOrd="0" destOrd="1" presId="urn:microsoft.com/office/officeart/2005/8/layout/pyramid2"/>
    <dgm:cxn modelId="{961D980E-AA59-4820-9D5D-3B8AB4E21C70}" type="presOf" srcId="{15917C8F-A42C-43F8-9D5A-B3DF1781C430}" destId="{41236C95-0676-4AB6-AD94-B54E31D1C47A}" srcOrd="0" destOrd="3" presId="urn:microsoft.com/office/officeart/2005/8/layout/pyramid2"/>
    <dgm:cxn modelId="{12BC1676-88C8-4494-AB88-2DBBD91C44A1}" srcId="{5EAD24FB-9B87-4BE5-8F01-DCE35AF73771}" destId="{F0D43C7C-1C13-458E-80ED-DCCE1B35880A}" srcOrd="0" destOrd="0" parTransId="{47A7BE76-AEBA-42B6-AAAC-7C7BF5D2BCFF}" sibTransId="{C2080857-015D-4CBB-9FA8-2293F1C71B73}"/>
    <dgm:cxn modelId="{6E4B86B9-570C-4313-81C6-8FEBD42E191E}" type="presOf" srcId="{6344C84C-1888-4518-AE1F-5040B14A4484}" destId="{775F318E-7D5E-4429-BB9A-6BFF089396E0}" srcOrd="0" destOrd="0" presId="urn:microsoft.com/office/officeart/2005/8/layout/pyramid2"/>
    <dgm:cxn modelId="{1907A709-5046-412E-A46E-B91E6A6E081D}" srcId="{6344C84C-1888-4518-AE1F-5040B14A4484}" destId="{5EAD24FB-9B87-4BE5-8F01-DCE35AF73771}" srcOrd="0" destOrd="0" parTransId="{4D5DD362-7A31-4128-B68C-19BB9D361F15}" sibTransId="{73CBBF13-FEFF-4C16-8B11-99D4A6D6ED06}"/>
    <dgm:cxn modelId="{25A2CD3A-3D44-41BE-BDC5-5088066215F0}" type="presOf" srcId="{E13847AD-BF57-4366-961B-AD9ADA27C36A}" destId="{41236C95-0676-4AB6-AD94-B54E31D1C47A}" srcOrd="0" destOrd="4" presId="urn:microsoft.com/office/officeart/2005/8/layout/pyramid2"/>
    <dgm:cxn modelId="{1D5B6004-8BFD-46E3-886A-0E4089C2D9F5}" type="presParOf" srcId="{775F318E-7D5E-4429-BB9A-6BFF089396E0}" destId="{EBA0B28D-C199-4BA6-9303-A4F981CDC601}" srcOrd="0" destOrd="0" presId="urn:microsoft.com/office/officeart/2005/8/layout/pyramid2"/>
    <dgm:cxn modelId="{33E784F7-05FF-4833-9F62-3BFC9279F714}" type="presParOf" srcId="{775F318E-7D5E-4429-BB9A-6BFF089396E0}" destId="{483325A7-FE0B-4C4D-8270-C80DF4C0CA9B}" srcOrd="1" destOrd="0" presId="urn:microsoft.com/office/officeart/2005/8/layout/pyramid2"/>
    <dgm:cxn modelId="{7D11FE81-0A82-4D9D-AC36-9F6C3A831DA2}" type="presParOf" srcId="{483325A7-FE0B-4C4D-8270-C80DF4C0CA9B}" destId="{41236C95-0676-4AB6-AD94-B54E31D1C47A}" srcOrd="0" destOrd="0" presId="urn:microsoft.com/office/officeart/2005/8/layout/pyramid2"/>
    <dgm:cxn modelId="{7CA2EABD-ED5F-4E42-B155-9BAE737E8BDE}" type="presParOf" srcId="{483325A7-FE0B-4C4D-8270-C80DF4C0CA9B}" destId="{44EEEF30-44B5-4F26-BD4C-425B3D2F32C7}" srcOrd="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0B28D-C199-4BA6-9303-A4F981CDC601}">
      <dsp:nvSpPr>
        <dsp:cNvPr id="0" name=""/>
        <dsp:cNvSpPr/>
      </dsp:nvSpPr>
      <dsp:spPr>
        <a:xfrm>
          <a:off x="958214" y="0"/>
          <a:ext cx="4495800" cy="4495800"/>
        </a:xfrm>
        <a:prstGeom prst="triangle">
          <a:avLst/>
        </a:prstGeom>
        <a:solidFill>
          <a:schemeClr val="accent2">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236C95-0676-4AB6-AD94-B54E31D1C47A}">
      <dsp:nvSpPr>
        <dsp:cNvPr id="0" name=""/>
        <dsp:cNvSpPr/>
      </dsp:nvSpPr>
      <dsp:spPr>
        <a:xfrm>
          <a:off x="3206114" y="450019"/>
          <a:ext cx="2922270" cy="3196232"/>
        </a:xfrm>
        <a:prstGeom prst="roundRect">
          <a:avLst/>
        </a:prstGeom>
        <a:solidFill>
          <a:schemeClr val="lt1">
            <a:alpha val="90000"/>
            <a:hueOff val="0"/>
            <a:satOff val="0"/>
            <a:lumOff val="0"/>
            <a:alphaOff val="0"/>
          </a:schemeClr>
        </a:solidFill>
        <a:ln w="2642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pt-BR" sz="28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Seleção</a:t>
          </a:r>
        </a:p>
        <a:p>
          <a:pPr marL="228600" lvl="1" indent="-228600" algn="l" defTabSz="977900">
            <a:lnSpc>
              <a:spcPct val="90000"/>
            </a:lnSpc>
            <a:spcBef>
              <a:spcPct val="0"/>
            </a:spcBef>
            <a:spcAft>
              <a:spcPct val="15000"/>
            </a:spcAft>
            <a:buChar char="•"/>
          </a:pPr>
          <a:r>
            <a:rPr lang="pt-BR" sz="22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Procedimento Geração</a:t>
          </a:r>
        </a:p>
        <a:p>
          <a:pPr marL="228600" lvl="1" indent="-228600" algn="l" defTabSz="977900">
            <a:lnSpc>
              <a:spcPct val="90000"/>
            </a:lnSpc>
            <a:spcBef>
              <a:spcPct val="0"/>
            </a:spcBef>
            <a:spcAft>
              <a:spcPct val="15000"/>
            </a:spcAft>
            <a:buChar char="•"/>
          </a:pPr>
          <a:r>
            <a:rPr lang="pt-BR" sz="22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Função de avaliação</a:t>
          </a:r>
        </a:p>
        <a:p>
          <a:pPr marL="228600" lvl="1" indent="-228600" algn="l" defTabSz="977900">
            <a:lnSpc>
              <a:spcPct val="90000"/>
            </a:lnSpc>
            <a:spcBef>
              <a:spcPct val="0"/>
            </a:spcBef>
            <a:spcAft>
              <a:spcPct val="15000"/>
            </a:spcAft>
            <a:buChar char="•"/>
          </a:pPr>
          <a:r>
            <a:rPr lang="pt-BR" sz="22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Critério de parada</a:t>
          </a:r>
        </a:p>
        <a:p>
          <a:pPr marL="228600" lvl="1" indent="-228600" algn="l" defTabSz="977900">
            <a:lnSpc>
              <a:spcPct val="90000"/>
            </a:lnSpc>
            <a:spcBef>
              <a:spcPct val="0"/>
            </a:spcBef>
            <a:spcAft>
              <a:spcPct val="15000"/>
            </a:spcAft>
            <a:buChar char="•"/>
          </a:pPr>
          <a:r>
            <a:rPr lang="pt-BR" sz="22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Validação</a:t>
          </a:r>
        </a:p>
      </dsp:txBody>
      <dsp:txXfrm>
        <a:off x="3348767" y="592672"/>
        <a:ext cx="2636964" cy="2910926"/>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cxnSp>
        <p:nvCxnSpPr>
          <p:cNvPr id="4" name="Straight Connector 7"/>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pt-BR"/>
              <a:t>Clique para editar o título mestre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5" name="Date Placeholder 3"/>
          <p:cNvSpPr>
            <a:spLocks noGrp="1"/>
          </p:cNvSpPr>
          <p:nvPr>
            <p:ph type="dt" sz="half" idx="10"/>
          </p:nvPr>
        </p:nvSpPr>
        <p:spPr/>
        <p:txBody>
          <a:bodyPr/>
          <a:lstStyle>
            <a:lvl1pPr>
              <a:defRPr/>
            </a:lvl1pPr>
          </a:lstStyle>
          <a:p>
            <a:pPr>
              <a:defRPr/>
            </a:pPr>
            <a:endParaRPr lang="pt-BR" altLang="en-US"/>
          </a:p>
        </p:txBody>
      </p:sp>
      <p:sp>
        <p:nvSpPr>
          <p:cNvPr id="6" name="Footer Placeholder 4"/>
          <p:cNvSpPr>
            <a:spLocks noGrp="1"/>
          </p:cNvSpPr>
          <p:nvPr>
            <p:ph type="ftr" sz="quarter" idx="11"/>
          </p:nvPr>
        </p:nvSpPr>
        <p:spPr/>
        <p:txBody>
          <a:bodyPr/>
          <a:lstStyle>
            <a:lvl1pPr>
              <a:defRPr/>
            </a:lvl1pPr>
          </a:lstStyle>
          <a:p>
            <a:pPr>
              <a:defRPr/>
            </a:pPr>
            <a:endParaRPr lang="pt-BR" altLang="en-US"/>
          </a:p>
        </p:txBody>
      </p:sp>
      <p:sp>
        <p:nvSpPr>
          <p:cNvPr id="7" name="Slide Number Placeholder 5"/>
          <p:cNvSpPr>
            <a:spLocks noGrp="1"/>
          </p:cNvSpPr>
          <p:nvPr>
            <p:ph type="sldNum" sz="quarter" idx="12"/>
          </p:nvPr>
        </p:nvSpPr>
        <p:spPr/>
        <p:txBody>
          <a:bodyPr/>
          <a:lstStyle>
            <a:lvl1pPr>
              <a:defRPr/>
            </a:lvl1pPr>
          </a:lstStyle>
          <a:p>
            <a:pPr>
              <a:defRPr/>
            </a:pPr>
            <a:fld id="{6DEA2445-AB67-480C-B510-CC74A5B71061}" type="slidenum">
              <a:rPr lang="pt-BR" altLang="en-US"/>
              <a:pPr>
                <a:defRPr/>
              </a:pPr>
              <a:t>‹nº›</a:t>
            </a:fld>
            <a:endParaRPr lang="pt-BR" altLang="en-US"/>
          </a:p>
        </p:txBody>
      </p:sp>
    </p:spTree>
    <p:extLst>
      <p:ext uri="{BB962C8B-B14F-4D97-AF65-F5344CB8AC3E}">
        <p14:creationId xmlns:p14="http://schemas.microsoft.com/office/powerpoint/2010/main" val="395154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lvl1pPr>
              <a:defRPr/>
            </a:lvl1pPr>
          </a:lstStyle>
          <a:p>
            <a:pPr>
              <a:defRPr/>
            </a:pPr>
            <a:endParaRPr lang="pt-BR" altLang="en-US"/>
          </a:p>
        </p:txBody>
      </p:sp>
      <p:sp>
        <p:nvSpPr>
          <p:cNvPr id="5" name="Footer Placeholder 4"/>
          <p:cNvSpPr>
            <a:spLocks noGrp="1"/>
          </p:cNvSpPr>
          <p:nvPr>
            <p:ph type="ftr" sz="quarter" idx="11"/>
          </p:nvPr>
        </p:nvSpPr>
        <p:spPr/>
        <p:txBody>
          <a:bodyPr/>
          <a:lstStyle>
            <a:lvl1pPr>
              <a:defRPr/>
            </a:lvl1pPr>
          </a:lstStyle>
          <a:p>
            <a:pPr>
              <a:defRPr/>
            </a:pPr>
            <a:endParaRPr lang="pt-BR" altLang="en-US"/>
          </a:p>
        </p:txBody>
      </p:sp>
      <p:sp>
        <p:nvSpPr>
          <p:cNvPr id="6" name="Slide Number Placeholder 5"/>
          <p:cNvSpPr>
            <a:spLocks noGrp="1"/>
          </p:cNvSpPr>
          <p:nvPr>
            <p:ph type="sldNum" sz="quarter" idx="12"/>
          </p:nvPr>
        </p:nvSpPr>
        <p:spPr/>
        <p:txBody>
          <a:bodyPr/>
          <a:lstStyle>
            <a:lvl1pPr>
              <a:defRPr/>
            </a:lvl1pPr>
          </a:lstStyle>
          <a:p>
            <a:pPr>
              <a:defRPr/>
            </a:pPr>
            <a:fld id="{84F43232-0014-4EA0-81E7-EEB04542B503}" type="slidenum">
              <a:rPr lang="pt-BR" altLang="en-US"/>
              <a:pPr>
                <a:defRPr/>
              </a:pPr>
              <a:t>‹nº›</a:t>
            </a:fld>
            <a:endParaRPr lang="pt-BR" altLang="en-US"/>
          </a:p>
        </p:txBody>
      </p:sp>
    </p:spTree>
    <p:extLst>
      <p:ext uri="{BB962C8B-B14F-4D97-AF65-F5344CB8AC3E}">
        <p14:creationId xmlns:p14="http://schemas.microsoft.com/office/powerpoint/2010/main" val="3580402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pt-BR"/>
              <a:t>Clique para editar o título mestre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pt-BR" altLang="en-US"/>
          </a:p>
        </p:txBody>
      </p:sp>
      <p:sp>
        <p:nvSpPr>
          <p:cNvPr id="5" name="Footer Placeholder 4"/>
          <p:cNvSpPr>
            <a:spLocks noGrp="1"/>
          </p:cNvSpPr>
          <p:nvPr>
            <p:ph type="ftr" sz="quarter" idx="11"/>
          </p:nvPr>
        </p:nvSpPr>
        <p:spPr/>
        <p:txBody>
          <a:bodyPr/>
          <a:lstStyle>
            <a:lvl1pPr>
              <a:defRPr/>
            </a:lvl1pPr>
          </a:lstStyle>
          <a:p>
            <a:pPr>
              <a:defRPr/>
            </a:pPr>
            <a:endParaRPr lang="pt-BR" altLang="en-US"/>
          </a:p>
        </p:txBody>
      </p:sp>
      <p:sp>
        <p:nvSpPr>
          <p:cNvPr id="6" name="Slide Number Placeholder 5"/>
          <p:cNvSpPr>
            <a:spLocks noGrp="1"/>
          </p:cNvSpPr>
          <p:nvPr>
            <p:ph type="sldNum" sz="quarter" idx="12"/>
          </p:nvPr>
        </p:nvSpPr>
        <p:spPr/>
        <p:txBody>
          <a:bodyPr/>
          <a:lstStyle>
            <a:lvl1pPr>
              <a:defRPr/>
            </a:lvl1pPr>
          </a:lstStyle>
          <a:p>
            <a:pPr>
              <a:defRPr/>
            </a:pPr>
            <a:fld id="{D22972B6-4AE2-4BB9-B924-A44C40BFE09B}" type="slidenum">
              <a:rPr lang="pt-BR" altLang="en-US"/>
              <a:pPr>
                <a:defRPr/>
              </a:pPr>
              <a:t>‹nº›</a:t>
            </a:fld>
            <a:endParaRPr lang="pt-BR" altLang="en-US"/>
          </a:p>
        </p:txBody>
      </p:sp>
    </p:spTree>
    <p:extLst>
      <p:ext uri="{BB962C8B-B14F-4D97-AF65-F5344CB8AC3E}">
        <p14:creationId xmlns:p14="http://schemas.microsoft.com/office/powerpoint/2010/main" val="137658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lvl1pPr>
              <a:defRPr/>
            </a:lvl1pPr>
          </a:lstStyle>
          <a:p>
            <a:pPr>
              <a:defRPr/>
            </a:pPr>
            <a:endParaRPr lang="pt-BR" altLang="en-US"/>
          </a:p>
        </p:txBody>
      </p:sp>
      <p:sp>
        <p:nvSpPr>
          <p:cNvPr id="5" name="Footer Placeholder 4"/>
          <p:cNvSpPr>
            <a:spLocks noGrp="1"/>
          </p:cNvSpPr>
          <p:nvPr>
            <p:ph type="ftr" sz="quarter" idx="11"/>
          </p:nvPr>
        </p:nvSpPr>
        <p:spPr/>
        <p:txBody>
          <a:bodyPr/>
          <a:lstStyle>
            <a:lvl1pPr>
              <a:defRPr/>
            </a:lvl1pPr>
          </a:lstStyle>
          <a:p>
            <a:pPr>
              <a:defRPr/>
            </a:pPr>
            <a:endParaRPr lang="pt-BR" altLang="en-US"/>
          </a:p>
        </p:txBody>
      </p:sp>
      <p:sp>
        <p:nvSpPr>
          <p:cNvPr id="6" name="Slide Number Placeholder 5"/>
          <p:cNvSpPr>
            <a:spLocks noGrp="1"/>
          </p:cNvSpPr>
          <p:nvPr>
            <p:ph type="sldNum" sz="quarter" idx="12"/>
          </p:nvPr>
        </p:nvSpPr>
        <p:spPr/>
        <p:txBody>
          <a:bodyPr/>
          <a:lstStyle>
            <a:lvl1pPr>
              <a:defRPr/>
            </a:lvl1pPr>
          </a:lstStyle>
          <a:p>
            <a:pPr>
              <a:defRPr/>
            </a:pPr>
            <a:fld id="{26657C7C-2D72-4EDC-AA3F-7EEC6836D045}" type="slidenum">
              <a:rPr lang="pt-BR" altLang="en-US"/>
              <a:pPr>
                <a:defRPr/>
              </a:pPr>
              <a:t>‹nº›</a:t>
            </a:fld>
            <a:endParaRPr lang="pt-BR" altLang="en-US"/>
          </a:p>
        </p:txBody>
      </p:sp>
    </p:spTree>
    <p:extLst>
      <p:ext uri="{BB962C8B-B14F-4D97-AF65-F5344CB8AC3E}">
        <p14:creationId xmlns:p14="http://schemas.microsoft.com/office/powerpoint/2010/main" val="596987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1">
        <a:schemeClr val="bg2"/>
      </p:bgRef>
    </p:bg>
    <p:spTree>
      <p:nvGrpSpPr>
        <p:cNvPr id="1" name=""/>
        <p:cNvGrpSpPr/>
        <p:nvPr/>
      </p:nvGrpSpPr>
      <p:grpSpPr>
        <a:xfrm>
          <a:off x="0" y="0"/>
          <a:ext cx="0" cy="0"/>
          <a:chOff x="0" y="0"/>
          <a:chExt cx="0" cy="0"/>
        </a:xfrm>
      </p:grpSpPr>
      <p:cxnSp>
        <p:nvCxnSpPr>
          <p:cNvPr id="4" name="Straight Connector 6"/>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pt-BR"/>
              <a:t>Clique para editar o título mestre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5" name="Date Placeholder 3"/>
          <p:cNvSpPr>
            <a:spLocks noGrp="1"/>
          </p:cNvSpPr>
          <p:nvPr>
            <p:ph type="dt" sz="half" idx="10"/>
          </p:nvPr>
        </p:nvSpPr>
        <p:spPr/>
        <p:txBody>
          <a:bodyPr/>
          <a:lstStyle>
            <a:lvl1pPr>
              <a:defRPr/>
            </a:lvl1pPr>
          </a:lstStyle>
          <a:p>
            <a:pPr>
              <a:defRPr/>
            </a:pPr>
            <a:endParaRPr lang="pt-BR" altLang="en-US"/>
          </a:p>
        </p:txBody>
      </p:sp>
      <p:sp>
        <p:nvSpPr>
          <p:cNvPr id="6" name="Footer Placeholder 4"/>
          <p:cNvSpPr>
            <a:spLocks noGrp="1"/>
          </p:cNvSpPr>
          <p:nvPr>
            <p:ph type="ftr" sz="quarter" idx="11"/>
          </p:nvPr>
        </p:nvSpPr>
        <p:spPr/>
        <p:txBody>
          <a:bodyPr/>
          <a:lstStyle>
            <a:lvl1pPr>
              <a:defRPr/>
            </a:lvl1pPr>
          </a:lstStyle>
          <a:p>
            <a:pPr>
              <a:defRPr/>
            </a:pPr>
            <a:endParaRPr lang="pt-BR" altLang="en-US"/>
          </a:p>
        </p:txBody>
      </p:sp>
      <p:sp>
        <p:nvSpPr>
          <p:cNvPr id="7" name="Slide Number Placeholder 5"/>
          <p:cNvSpPr>
            <a:spLocks noGrp="1"/>
          </p:cNvSpPr>
          <p:nvPr>
            <p:ph type="sldNum" sz="quarter" idx="12"/>
          </p:nvPr>
        </p:nvSpPr>
        <p:spPr/>
        <p:txBody>
          <a:bodyPr/>
          <a:lstStyle>
            <a:lvl1pPr>
              <a:defRPr/>
            </a:lvl1pPr>
          </a:lstStyle>
          <a:p>
            <a:pPr>
              <a:defRPr/>
            </a:pPr>
            <a:fld id="{5CE97DB1-ABAD-434D-9A4A-75CACFBABD3D}" type="slidenum">
              <a:rPr lang="pt-BR" altLang="en-US"/>
              <a:pPr>
                <a:defRPr/>
              </a:pPr>
              <a:t>‹nº›</a:t>
            </a:fld>
            <a:endParaRPr lang="pt-BR" altLang="en-US"/>
          </a:p>
        </p:txBody>
      </p:sp>
    </p:spTree>
    <p:extLst>
      <p:ext uri="{BB962C8B-B14F-4D97-AF65-F5344CB8AC3E}">
        <p14:creationId xmlns:p14="http://schemas.microsoft.com/office/powerpoint/2010/main" val="40866831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pt-BR" altLang="en-US"/>
          </a:p>
        </p:txBody>
      </p:sp>
      <p:sp>
        <p:nvSpPr>
          <p:cNvPr id="6" name="Footer Placeholder 4"/>
          <p:cNvSpPr>
            <a:spLocks noGrp="1"/>
          </p:cNvSpPr>
          <p:nvPr>
            <p:ph type="ftr" sz="quarter" idx="11"/>
          </p:nvPr>
        </p:nvSpPr>
        <p:spPr/>
        <p:txBody>
          <a:bodyPr/>
          <a:lstStyle>
            <a:lvl1pPr>
              <a:defRPr/>
            </a:lvl1pPr>
          </a:lstStyle>
          <a:p>
            <a:pPr>
              <a:defRPr/>
            </a:pPr>
            <a:endParaRPr lang="pt-BR" altLang="en-US"/>
          </a:p>
        </p:txBody>
      </p:sp>
      <p:sp>
        <p:nvSpPr>
          <p:cNvPr id="7" name="Slide Number Placeholder 5"/>
          <p:cNvSpPr>
            <a:spLocks noGrp="1"/>
          </p:cNvSpPr>
          <p:nvPr>
            <p:ph type="sldNum" sz="quarter" idx="12"/>
          </p:nvPr>
        </p:nvSpPr>
        <p:spPr/>
        <p:txBody>
          <a:bodyPr/>
          <a:lstStyle>
            <a:lvl1pPr>
              <a:defRPr/>
            </a:lvl1pPr>
          </a:lstStyle>
          <a:p>
            <a:pPr>
              <a:defRPr/>
            </a:pPr>
            <a:fld id="{E73DCF3E-58B0-4D9F-9E69-A0E782F54B0B}" type="slidenum">
              <a:rPr lang="pt-BR" altLang="en-US"/>
              <a:pPr>
                <a:defRPr/>
              </a:pPr>
              <a:t>‹nº›</a:t>
            </a:fld>
            <a:endParaRPr lang="pt-BR" altLang="en-US"/>
          </a:p>
        </p:txBody>
      </p:sp>
    </p:spTree>
    <p:extLst>
      <p:ext uri="{BB962C8B-B14F-4D97-AF65-F5344CB8AC3E}">
        <p14:creationId xmlns:p14="http://schemas.microsoft.com/office/powerpoint/2010/main" val="1572952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cxnSp>
        <p:nvCxnSpPr>
          <p:cNvPr id="7" name="Straight Connector 10"/>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8" name="Date Placeholder 6"/>
          <p:cNvSpPr>
            <a:spLocks noGrp="1"/>
          </p:cNvSpPr>
          <p:nvPr>
            <p:ph type="dt" sz="half" idx="10"/>
          </p:nvPr>
        </p:nvSpPr>
        <p:spPr/>
        <p:txBody>
          <a:bodyPr/>
          <a:lstStyle>
            <a:lvl1pPr>
              <a:defRPr/>
            </a:lvl1pPr>
          </a:lstStyle>
          <a:p>
            <a:pPr>
              <a:defRPr/>
            </a:pPr>
            <a:endParaRPr lang="pt-BR" altLang="en-US"/>
          </a:p>
        </p:txBody>
      </p:sp>
      <p:sp>
        <p:nvSpPr>
          <p:cNvPr id="9" name="Footer Placeholder 7"/>
          <p:cNvSpPr>
            <a:spLocks noGrp="1"/>
          </p:cNvSpPr>
          <p:nvPr>
            <p:ph type="ftr" sz="quarter" idx="11"/>
          </p:nvPr>
        </p:nvSpPr>
        <p:spPr/>
        <p:txBody>
          <a:bodyPr/>
          <a:lstStyle>
            <a:lvl1pPr>
              <a:defRPr/>
            </a:lvl1pPr>
          </a:lstStyle>
          <a:p>
            <a:pPr>
              <a:defRPr/>
            </a:pPr>
            <a:endParaRPr lang="pt-BR" altLang="en-US"/>
          </a:p>
        </p:txBody>
      </p:sp>
      <p:sp>
        <p:nvSpPr>
          <p:cNvPr id="10" name="Slide Number Placeholder 8"/>
          <p:cNvSpPr>
            <a:spLocks noGrp="1"/>
          </p:cNvSpPr>
          <p:nvPr>
            <p:ph type="sldNum" sz="quarter" idx="12"/>
          </p:nvPr>
        </p:nvSpPr>
        <p:spPr/>
        <p:txBody>
          <a:bodyPr/>
          <a:lstStyle>
            <a:lvl1pPr>
              <a:defRPr/>
            </a:lvl1pPr>
          </a:lstStyle>
          <a:p>
            <a:pPr>
              <a:defRPr/>
            </a:pPr>
            <a:fld id="{F14430E8-EE2E-46C8-BCEA-C411C4365CE2}" type="slidenum">
              <a:rPr lang="pt-BR" altLang="en-US"/>
              <a:pPr>
                <a:defRPr/>
              </a:pPr>
              <a:t>‹nº›</a:t>
            </a:fld>
            <a:endParaRPr lang="pt-BR" altLang="en-US"/>
          </a:p>
        </p:txBody>
      </p:sp>
    </p:spTree>
    <p:extLst>
      <p:ext uri="{BB962C8B-B14F-4D97-AF65-F5344CB8AC3E}">
        <p14:creationId xmlns:p14="http://schemas.microsoft.com/office/powerpoint/2010/main" val="309164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Date Placeholder 3"/>
          <p:cNvSpPr>
            <a:spLocks noGrp="1"/>
          </p:cNvSpPr>
          <p:nvPr>
            <p:ph type="dt" sz="half" idx="10"/>
          </p:nvPr>
        </p:nvSpPr>
        <p:spPr/>
        <p:txBody>
          <a:bodyPr/>
          <a:lstStyle>
            <a:lvl1pPr>
              <a:defRPr/>
            </a:lvl1pPr>
          </a:lstStyle>
          <a:p>
            <a:pPr>
              <a:defRPr/>
            </a:pPr>
            <a:endParaRPr lang="pt-BR" altLang="en-US"/>
          </a:p>
        </p:txBody>
      </p:sp>
      <p:sp>
        <p:nvSpPr>
          <p:cNvPr id="4" name="Footer Placeholder 4"/>
          <p:cNvSpPr>
            <a:spLocks noGrp="1"/>
          </p:cNvSpPr>
          <p:nvPr>
            <p:ph type="ftr" sz="quarter" idx="11"/>
          </p:nvPr>
        </p:nvSpPr>
        <p:spPr/>
        <p:txBody>
          <a:bodyPr/>
          <a:lstStyle>
            <a:lvl1pPr>
              <a:defRPr/>
            </a:lvl1pPr>
          </a:lstStyle>
          <a:p>
            <a:pPr>
              <a:defRPr/>
            </a:pPr>
            <a:endParaRPr lang="pt-BR" altLang="en-US"/>
          </a:p>
        </p:txBody>
      </p:sp>
      <p:sp>
        <p:nvSpPr>
          <p:cNvPr id="5" name="Slide Number Placeholder 5"/>
          <p:cNvSpPr>
            <a:spLocks noGrp="1"/>
          </p:cNvSpPr>
          <p:nvPr>
            <p:ph type="sldNum" sz="quarter" idx="12"/>
          </p:nvPr>
        </p:nvSpPr>
        <p:spPr/>
        <p:txBody>
          <a:bodyPr/>
          <a:lstStyle>
            <a:lvl1pPr>
              <a:defRPr/>
            </a:lvl1pPr>
          </a:lstStyle>
          <a:p>
            <a:pPr>
              <a:defRPr/>
            </a:pPr>
            <a:fld id="{18017555-10A6-4DEC-9055-A95F1D41F4C5}" type="slidenum">
              <a:rPr lang="pt-BR" altLang="en-US"/>
              <a:pPr>
                <a:defRPr/>
              </a:pPr>
              <a:t>‹nº›</a:t>
            </a:fld>
            <a:endParaRPr lang="pt-BR" altLang="en-US"/>
          </a:p>
        </p:txBody>
      </p:sp>
    </p:spTree>
    <p:extLst>
      <p:ext uri="{BB962C8B-B14F-4D97-AF65-F5344CB8AC3E}">
        <p14:creationId xmlns:p14="http://schemas.microsoft.com/office/powerpoint/2010/main" val="753808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pt-BR" altLang="en-US"/>
          </a:p>
        </p:txBody>
      </p:sp>
      <p:sp>
        <p:nvSpPr>
          <p:cNvPr id="3" name="Footer Placeholder 4"/>
          <p:cNvSpPr>
            <a:spLocks noGrp="1"/>
          </p:cNvSpPr>
          <p:nvPr>
            <p:ph type="ftr" sz="quarter" idx="11"/>
          </p:nvPr>
        </p:nvSpPr>
        <p:spPr/>
        <p:txBody>
          <a:bodyPr/>
          <a:lstStyle>
            <a:lvl1pPr>
              <a:defRPr/>
            </a:lvl1pPr>
          </a:lstStyle>
          <a:p>
            <a:pPr>
              <a:defRPr/>
            </a:pPr>
            <a:endParaRPr lang="pt-BR" altLang="en-US"/>
          </a:p>
        </p:txBody>
      </p:sp>
      <p:sp>
        <p:nvSpPr>
          <p:cNvPr id="4" name="Slide Number Placeholder 5"/>
          <p:cNvSpPr>
            <a:spLocks noGrp="1"/>
          </p:cNvSpPr>
          <p:nvPr>
            <p:ph type="sldNum" sz="quarter" idx="12"/>
          </p:nvPr>
        </p:nvSpPr>
        <p:spPr/>
        <p:txBody>
          <a:bodyPr/>
          <a:lstStyle>
            <a:lvl1pPr>
              <a:defRPr/>
            </a:lvl1pPr>
          </a:lstStyle>
          <a:p>
            <a:pPr>
              <a:defRPr/>
            </a:pPr>
            <a:fld id="{839423D6-CF82-4F65-99E4-5527A92CC7A8}" type="slidenum">
              <a:rPr lang="pt-BR" altLang="en-US"/>
              <a:pPr>
                <a:defRPr/>
              </a:pPr>
              <a:t>‹nº›</a:t>
            </a:fld>
            <a:endParaRPr lang="pt-BR" altLang="en-US"/>
          </a:p>
        </p:txBody>
      </p:sp>
    </p:spTree>
    <p:extLst>
      <p:ext uri="{BB962C8B-B14F-4D97-AF65-F5344CB8AC3E}">
        <p14:creationId xmlns:p14="http://schemas.microsoft.com/office/powerpoint/2010/main" val="127679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cxnSp>
        <p:nvCxnSpPr>
          <p:cNvPr id="5" name="Straight Connector 8"/>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6" name="Date Placeholder 4"/>
          <p:cNvSpPr>
            <a:spLocks noGrp="1"/>
          </p:cNvSpPr>
          <p:nvPr>
            <p:ph type="dt" sz="half" idx="10"/>
          </p:nvPr>
        </p:nvSpPr>
        <p:spPr/>
        <p:txBody>
          <a:bodyPr/>
          <a:lstStyle>
            <a:lvl1pPr>
              <a:defRPr/>
            </a:lvl1pPr>
          </a:lstStyle>
          <a:p>
            <a:pPr>
              <a:defRPr/>
            </a:pPr>
            <a:endParaRPr lang="pt-BR" altLang="en-US"/>
          </a:p>
        </p:txBody>
      </p:sp>
      <p:sp>
        <p:nvSpPr>
          <p:cNvPr id="7" name="Footer Placeholder 5"/>
          <p:cNvSpPr>
            <a:spLocks noGrp="1"/>
          </p:cNvSpPr>
          <p:nvPr>
            <p:ph type="ftr" sz="quarter" idx="11"/>
          </p:nvPr>
        </p:nvSpPr>
        <p:spPr/>
        <p:txBody>
          <a:bodyPr/>
          <a:lstStyle>
            <a:lvl1pPr>
              <a:defRPr/>
            </a:lvl1pPr>
          </a:lstStyle>
          <a:p>
            <a:pPr>
              <a:defRPr/>
            </a:pPr>
            <a:endParaRPr lang="pt-BR" altLang="en-US"/>
          </a:p>
        </p:txBody>
      </p:sp>
      <p:sp>
        <p:nvSpPr>
          <p:cNvPr id="8" name="Slide Number Placeholder 6"/>
          <p:cNvSpPr>
            <a:spLocks noGrp="1"/>
          </p:cNvSpPr>
          <p:nvPr>
            <p:ph type="sldNum" sz="quarter" idx="12"/>
          </p:nvPr>
        </p:nvSpPr>
        <p:spPr/>
        <p:txBody>
          <a:bodyPr/>
          <a:lstStyle>
            <a:lvl1pPr>
              <a:defRPr/>
            </a:lvl1pPr>
          </a:lstStyle>
          <a:p>
            <a:pPr>
              <a:defRPr/>
            </a:pPr>
            <a:fld id="{ACCFC1AE-FB0D-487B-8578-D0A986B08F81}" type="slidenum">
              <a:rPr lang="pt-BR" altLang="en-US"/>
              <a:pPr>
                <a:defRPr/>
              </a:pPr>
              <a:t>‹nº›</a:t>
            </a:fld>
            <a:endParaRPr lang="pt-BR" altLang="en-US"/>
          </a:p>
        </p:txBody>
      </p:sp>
    </p:spTree>
    <p:extLst>
      <p:ext uri="{BB962C8B-B14F-4D97-AF65-F5344CB8AC3E}">
        <p14:creationId xmlns:p14="http://schemas.microsoft.com/office/powerpoint/2010/main" val="2753601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pt-BR"/>
              <a:t>Clique para editar o título mestre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BR" noProof="0"/>
              <a:t>Clique no ícone para adicionar uma imagem</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3"/>
          <p:cNvSpPr>
            <a:spLocks noGrp="1"/>
          </p:cNvSpPr>
          <p:nvPr>
            <p:ph type="dt" sz="half" idx="10"/>
          </p:nvPr>
        </p:nvSpPr>
        <p:spPr/>
        <p:txBody>
          <a:bodyPr/>
          <a:lstStyle>
            <a:lvl1pPr>
              <a:defRPr/>
            </a:lvl1pPr>
          </a:lstStyle>
          <a:p>
            <a:pPr>
              <a:defRPr/>
            </a:pPr>
            <a:endParaRPr lang="pt-BR" altLang="en-US"/>
          </a:p>
        </p:txBody>
      </p:sp>
      <p:sp>
        <p:nvSpPr>
          <p:cNvPr id="6" name="Footer Placeholder 4"/>
          <p:cNvSpPr>
            <a:spLocks noGrp="1"/>
          </p:cNvSpPr>
          <p:nvPr>
            <p:ph type="ftr" sz="quarter" idx="11"/>
          </p:nvPr>
        </p:nvSpPr>
        <p:spPr/>
        <p:txBody>
          <a:bodyPr/>
          <a:lstStyle>
            <a:lvl1pPr>
              <a:defRPr/>
            </a:lvl1pPr>
          </a:lstStyle>
          <a:p>
            <a:pPr>
              <a:defRPr/>
            </a:pPr>
            <a:endParaRPr lang="pt-BR" altLang="en-US"/>
          </a:p>
        </p:txBody>
      </p:sp>
      <p:sp>
        <p:nvSpPr>
          <p:cNvPr id="7" name="Slide Number Placeholder 5"/>
          <p:cNvSpPr>
            <a:spLocks noGrp="1"/>
          </p:cNvSpPr>
          <p:nvPr>
            <p:ph type="sldNum" sz="quarter" idx="12"/>
          </p:nvPr>
        </p:nvSpPr>
        <p:spPr/>
        <p:txBody>
          <a:bodyPr/>
          <a:lstStyle>
            <a:lvl1pPr>
              <a:defRPr/>
            </a:lvl1pPr>
          </a:lstStyle>
          <a:p>
            <a:pPr>
              <a:defRPr/>
            </a:pPr>
            <a:fld id="{31E3B1D6-C5C1-4B34-8B61-761A42EE9750}" type="slidenum">
              <a:rPr lang="pt-BR" altLang="en-US"/>
              <a:pPr>
                <a:defRPr/>
              </a:pPr>
              <a:t>‹nº›</a:t>
            </a:fld>
            <a:endParaRPr lang="pt-BR" altLang="en-US"/>
          </a:p>
        </p:txBody>
      </p:sp>
    </p:spTree>
    <p:extLst>
      <p:ext uri="{BB962C8B-B14F-4D97-AF65-F5344CB8AC3E}">
        <p14:creationId xmlns:p14="http://schemas.microsoft.com/office/powerpoint/2010/main" val="2566600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1028"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endParaRPr lang="en-US" altLang="pt-BR"/>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eaLnBrk="1" hangingPunct="1">
              <a:defRPr sz="1200">
                <a:solidFill>
                  <a:srgbClr val="FFFFFF"/>
                </a:solidFill>
                <a:latin typeface="Arial" charset="0"/>
              </a:defRPr>
            </a:lvl1pPr>
          </a:lstStyle>
          <a:p>
            <a:pPr>
              <a:defRPr/>
            </a:pPr>
            <a:endParaRPr lang="pt-BR" altLang="en-US"/>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eaLnBrk="1" hangingPunct="1">
              <a:defRPr sz="1200">
                <a:solidFill>
                  <a:srgbClr val="FFFFFF"/>
                </a:solidFill>
                <a:latin typeface="Arial" charset="0"/>
              </a:defRPr>
            </a:lvl1pPr>
          </a:lstStyle>
          <a:p>
            <a:pPr>
              <a:defRPr/>
            </a:pPr>
            <a:endParaRPr lang="pt-BR" altLang="en-US"/>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prstTxWarp prst="textNoShape">
              <a:avLst/>
            </a:prstTxWarp>
          </a:bodyPr>
          <a:lstStyle>
            <a:lvl1pPr eaLnBrk="1" hangingPunct="1">
              <a:defRPr sz="1400" b="1">
                <a:solidFill>
                  <a:srgbClr val="FFFFFF"/>
                </a:solidFill>
              </a:defRPr>
            </a:lvl1pPr>
          </a:lstStyle>
          <a:p>
            <a:pPr>
              <a:defRPr/>
            </a:pPr>
            <a:fld id="{95F11B76-22B6-4ED2-916E-5F2C4EB45431}" type="slidenum">
              <a:rPr lang="pt-BR" altLang="en-US"/>
              <a:pPr>
                <a:defRPr/>
              </a:pPr>
              <a:t>‹nº›</a:t>
            </a:fld>
            <a:endParaRPr lang="pt-BR" altLang="en-US"/>
          </a:p>
        </p:txBody>
      </p:sp>
    </p:spTree>
  </p:cSld>
  <p:clrMap bg1="lt1" tx1="dk1" bg2="lt2" tx2="dk2" accent1="accent1" accent2="accent2" accent3="accent3" accent4="accent4" accent5="accent5" accent6="accent6" hlink="hlink" folHlink="folHlink"/>
  <p:sldLayoutIdLst>
    <p:sldLayoutId id="2147484084" r:id="rId1"/>
    <p:sldLayoutId id="2147484077" r:id="rId2"/>
    <p:sldLayoutId id="2147484085" r:id="rId3"/>
    <p:sldLayoutId id="2147484078" r:id="rId4"/>
    <p:sldLayoutId id="2147484086" r:id="rId5"/>
    <p:sldLayoutId id="2147484079" r:id="rId6"/>
    <p:sldLayoutId id="2147484080" r:id="rId7"/>
    <p:sldLayoutId id="2147484087" r:id="rId8"/>
    <p:sldLayoutId id="2147484081" r:id="rId9"/>
    <p:sldLayoutId id="2147484082" r:id="rId10"/>
    <p:sldLayoutId id="2147484083" r:id="rId11"/>
  </p:sldLayoutIdLst>
  <p:txStyles>
    <p:title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182563" indent="-182563"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563"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4888" indent="-182563"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normAutofit/>
          </a:bodyPr>
          <a:lstStyle/>
          <a:p>
            <a:pPr eaLnBrk="1" fontAlgn="auto" hangingPunct="1">
              <a:spcAft>
                <a:spcPts val="0"/>
              </a:spcAft>
              <a:defRPr/>
            </a:pPr>
            <a:r>
              <a:rPr lang="pt-BR" sz="4400" dirty="0"/>
              <a:t>Classificação de padrões</a:t>
            </a:r>
          </a:p>
        </p:txBody>
      </p:sp>
      <p:sp>
        <p:nvSpPr>
          <p:cNvPr id="3075" name="Rectangle 3"/>
          <p:cNvSpPr>
            <a:spLocks noGrp="1" noChangeArrowheads="1"/>
          </p:cNvSpPr>
          <p:nvPr>
            <p:ph type="subTitle" idx="1"/>
          </p:nvPr>
        </p:nvSpPr>
        <p:spPr/>
        <p:txBody>
          <a:bodyPr rtlCol="0">
            <a:normAutofit lnSpcReduction="10000"/>
          </a:bodyPr>
          <a:lstStyle/>
          <a:p>
            <a:pPr eaLnBrk="1" fontAlgn="auto" hangingPunct="1">
              <a:spcAft>
                <a:spcPts val="0"/>
              </a:spcAft>
              <a:defRPr/>
            </a:pPr>
            <a:endParaRPr lang="pt-BR" dirty="0"/>
          </a:p>
          <a:p>
            <a:pPr eaLnBrk="1" fontAlgn="auto" hangingPunct="1">
              <a:spcAft>
                <a:spcPts val="0"/>
              </a:spcAft>
              <a:defRPr/>
            </a:pPr>
            <a:endParaRPr lang="pt-BR" dirty="0"/>
          </a:p>
          <a:p>
            <a:pPr eaLnBrk="1" fontAlgn="auto" hangingPunct="1">
              <a:spcAft>
                <a:spcPts val="0"/>
              </a:spcAft>
              <a:defRPr/>
            </a:pPr>
            <a:endParaRPr lang="pt-BR" dirty="0"/>
          </a:p>
          <a:p>
            <a:pPr eaLnBrk="1" fontAlgn="auto" hangingPunct="1">
              <a:spcAft>
                <a:spcPts val="0"/>
              </a:spcAft>
              <a:defRPr/>
            </a:pPr>
            <a:r>
              <a:rPr lang="pt-BR"/>
              <a:t>Dr. Nielsen </a:t>
            </a:r>
            <a:r>
              <a:rPr lang="pt-BR" dirty="0"/>
              <a:t>Castelo Damasceno</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Vetor de caracteristicas</a:t>
            </a:r>
          </a:p>
        </p:txBody>
      </p:sp>
      <p:sp>
        <p:nvSpPr>
          <p:cNvPr id="2" name="Espaço Reservado para Conteúdo 1"/>
          <p:cNvSpPr>
            <a:spLocks noGrp="1" noRot="1" noChangeAspect="1" noMove="1" noResize="1" noEditPoints="1" noAdjustHandles="1" noChangeArrowheads="1" noChangeShapeType="1" noTextEdit="1"/>
          </p:cNvSpPr>
          <p:nvPr>
            <p:ph idx="1"/>
          </p:nvPr>
        </p:nvSpPr>
        <p:spPr>
          <a:xfrm>
            <a:off x="457200" y="1600200"/>
            <a:ext cx="8229600" cy="2819400"/>
          </a:xfrm>
          <a:blipFill rotWithShape="1">
            <a:blip r:embed="rId2"/>
            <a:stretch>
              <a:fillRect l="-593" t="-1515"/>
            </a:stretch>
          </a:blipFill>
          <a:extLst/>
        </p:spPr>
        <p:txBody>
          <a:bodyPr/>
          <a:lstStyle/>
          <a:p>
            <a:pPr>
              <a:buFont typeface="Arial" charset="0"/>
              <a:buChar char="•"/>
              <a:defRPr/>
            </a:pPr>
            <a:r>
              <a:rPr lang="pt-BR">
                <a:noFill/>
              </a:rPr>
              <a:t> </a:t>
            </a:r>
          </a:p>
        </p:txBody>
      </p:sp>
    </p:spTree>
    <p:extLst>
      <p:ext uri="{BB962C8B-B14F-4D97-AF65-F5344CB8AC3E}">
        <p14:creationId xmlns:p14="http://schemas.microsoft.com/office/powerpoint/2010/main" val="266991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Vetor de caracteristicas</a:t>
            </a:r>
          </a:p>
        </p:txBody>
      </p:sp>
      <p:pic>
        <p:nvPicPr>
          <p:cNvPr id="163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075" y="1371600"/>
            <a:ext cx="6613525"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9999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2312988"/>
            <a:ext cx="5532437" cy="446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ítulo 1"/>
          <p:cNvSpPr>
            <a:spLocks noGrp="1"/>
          </p:cNvSpPr>
          <p:nvPr>
            <p:ph type="title"/>
          </p:nvPr>
        </p:nvSpPr>
        <p:spPr/>
        <p:txBody>
          <a:bodyPr/>
          <a:lstStyle/>
          <a:p>
            <a:pPr>
              <a:defRPr/>
            </a:pPr>
            <a:r>
              <a:rPr lang="pt-BR" dirty="0"/>
              <a:t>Vetor de caracteristicas</a:t>
            </a:r>
          </a:p>
        </p:txBody>
      </p:sp>
      <p:sp>
        <p:nvSpPr>
          <p:cNvPr id="17412" name="Espaço Reservado para Conteúdo 1"/>
          <p:cNvSpPr>
            <a:spLocks noGrp="1"/>
          </p:cNvSpPr>
          <p:nvPr>
            <p:ph idx="1"/>
          </p:nvPr>
        </p:nvSpPr>
        <p:spPr>
          <a:xfrm>
            <a:off x="457200" y="1600200"/>
            <a:ext cx="8229600" cy="1371600"/>
          </a:xfrm>
        </p:spPr>
        <p:txBody>
          <a:bodyPr/>
          <a:lstStyle/>
          <a:p>
            <a:r>
              <a:rPr lang="pt-BR" altLang="pt-BR"/>
              <a:t>Resultado obtido pela distância euclidiana como medida de dissimilaridade entre os representantes das classes e amostras.</a:t>
            </a:r>
          </a:p>
        </p:txBody>
      </p:sp>
      <p:cxnSp>
        <p:nvCxnSpPr>
          <p:cNvPr id="9" name="Conector de seta reta 8"/>
          <p:cNvCxnSpPr/>
          <p:nvPr/>
        </p:nvCxnSpPr>
        <p:spPr>
          <a:xfrm flipH="1" flipV="1">
            <a:off x="4114800" y="4930775"/>
            <a:ext cx="3048000" cy="762000"/>
          </a:xfrm>
          <a:prstGeom prst="straightConnector1">
            <a:avLst/>
          </a:prstGeom>
          <a:ln w="28575">
            <a:tailEnd type="arrow"/>
          </a:ln>
        </p:spPr>
        <p:style>
          <a:lnRef idx="3">
            <a:schemeClr val="accent4"/>
          </a:lnRef>
          <a:fillRef idx="0">
            <a:schemeClr val="accent4"/>
          </a:fillRef>
          <a:effectRef idx="2">
            <a:schemeClr val="accent4"/>
          </a:effectRef>
          <a:fontRef idx="minor">
            <a:schemeClr val="tx1"/>
          </a:fontRef>
        </p:style>
      </p:cxnSp>
      <p:sp>
        <p:nvSpPr>
          <p:cNvPr id="10" name="Retângulo 9"/>
          <p:cNvSpPr>
            <a:spLocks noRot="1" noChangeAspect="1" noMove="1" noResize="1" noEditPoints="1" noAdjustHandles="1" noChangeArrowheads="1" noChangeShapeType="1" noTextEdit="1"/>
          </p:cNvSpPr>
          <p:nvPr/>
        </p:nvSpPr>
        <p:spPr>
          <a:xfrm>
            <a:off x="7202534" y="5508725"/>
            <a:ext cx="513025" cy="369332"/>
          </a:xfrm>
          <a:prstGeom prst="rect">
            <a:avLst/>
          </a:prstGeom>
          <a:blipFill rotWithShape="1">
            <a:blip r:embed="rId3"/>
            <a:stretch>
              <a:fillRect b="-1667"/>
            </a:stretch>
          </a:blipFill>
        </p:spPr>
        <p:txBody>
          <a:bodyPr/>
          <a:lstStyle/>
          <a:p>
            <a:pPr eaLnBrk="1" hangingPunct="1">
              <a:defRPr/>
            </a:pPr>
            <a:r>
              <a:rPr lang="pt-BR">
                <a:noFill/>
                <a:latin typeface="Arial" charset="0"/>
              </a:rPr>
              <a:t> </a:t>
            </a:r>
          </a:p>
        </p:txBody>
      </p:sp>
      <p:cxnSp>
        <p:nvCxnSpPr>
          <p:cNvPr id="16" name="Conector de seta reta 15"/>
          <p:cNvCxnSpPr/>
          <p:nvPr/>
        </p:nvCxnSpPr>
        <p:spPr>
          <a:xfrm flipH="1" flipV="1">
            <a:off x="5638800" y="3622675"/>
            <a:ext cx="1800225" cy="984250"/>
          </a:xfrm>
          <a:prstGeom prst="straightConnector1">
            <a:avLst/>
          </a:prstGeom>
          <a:ln w="28575">
            <a:tailEnd type="arrow"/>
          </a:ln>
        </p:spPr>
        <p:style>
          <a:lnRef idx="3">
            <a:schemeClr val="accent4"/>
          </a:lnRef>
          <a:fillRef idx="0">
            <a:schemeClr val="accent4"/>
          </a:fillRef>
          <a:effectRef idx="2">
            <a:schemeClr val="accent4"/>
          </a:effectRef>
          <a:fontRef idx="minor">
            <a:schemeClr val="tx1"/>
          </a:fontRef>
        </p:style>
      </p:cxnSp>
      <p:sp>
        <p:nvSpPr>
          <p:cNvPr id="17" name="Retângulo 16"/>
          <p:cNvSpPr>
            <a:spLocks noRot="1" noChangeAspect="1" noMove="1" noResize="1" noEditPoints="1" noAdjustHandles="1" noChangeArrowheads="1" noChangeShapeType="1" noTextEdit="1"/>
          </p:cNvSpPr>
          <p:nvPr/>
        </p:nvSpPr>
        <p:spPr>
          <a:xfrm>
            <a:off x="7373516" y="4507468"/>
            <a:ext cx="518347" cy="369332"/>
          </a:xfrm>
          <a:prstGeom prst="rect">
            <a:avLst/>
          </a:prstGeom>
          <a:blipFill rotWithShape="1">
            <a:blip r:embed="rId4"/>
            <a:stretch>
              <a:fillRect/>
            </a:stretch>
          </a:blipFill>
        </p:spPr>
        <p:txBody>
          <a:bodyPr/>
          <a:lstStyle/>
          <a:p>
            <a:pPr eaLnBrk="1" hangingPunct="1">
              <a:defRPr/>
            </a:pPr>
            <a:r>
              <a:rPr lang="pt-BR">
                <a:noFill/>
                <a:latin typeface="Arial" charset="0"/>
              </a:rPr>
              <a:t> </a:t>
            </a:r>
          </a:p>
        </p:txBody>
      </p:sp>
    </p:spTree>
    <p:extLst>
      <p:ext uri="{BB962C8B-B14F-4D97-AF65-F5344CB8AC3E}">
        <p14:creationId xmlns:p14="http://schemas.microsoft.com/office/powerpoint/2010/main" val="2034636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422400"/>
            <a:ext cx="6445250" cy="520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ítulo 1"/>
          <p:cNvSpPr>
            <a:spLocks noGrp="1"/>
          </p:cNvSpPr>
          <p:nvPr>
            <p:ph type="title"/>
          </p:nvPr>
        </p:nvSpPr>
        <p:spPr/>
        <p:txBody>
          <a:bodyPr/>
          <a:lstStyle/>
          <a:p>
            <a:pPr>
              <a:defRPr/>
            </a:pPr>
            <a:r>
              <a:rPr lang="pt-BR" dirty="0"/>
              <a:t>Modelo de classificação linear</a:t>
            </a:r>
          </a:p>
        </p:txBody>
      </p:sp>
      <p:cxnSp>
        <p:nvCxnSpPr>
          <p:cNvPr id="11" name="Conector reto 10"/>
          <p:cNvCxnSpPr/>
          <p:nvPr/>
        </p:nvCxnSpPr>
        <p:spPr>
          <a:xfrm>
            <a:off x="3276600" y="1752600"/>
            <a:ext cx="3048000" cy="3733800"/>
          </a:xfrm>
          <a:prstGeom prst="line">
            <a:avLst/>
          </a:prstGeom>
          <a:ln w="28575"/>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362979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Modelo de classificação linear</a:t>
            </a:r>
          </a:p>
        </p:txBody>
      </p:sp>
      <p:sp>
        <p:nvSpPr>
          <p:cNvPr id="19459" name="Espaço Reservado para Conteúdo 1"/>
          <p:cNvSpPr>
            <a:spLocks noGrp="1"/>
          </p:cNvSpPr>
          <p:nvPr>
            <p:ph idx="1"/>
          </p:nvPr>
        </p:nvSpPr>
        <p:spPr/>
        <p:txBody>
          <a:bodyPr/>
          <a:lstStyle/>
          <a:p>
            <a:r>
              <a:rPr lang="pt-BR" altLang="pt-BR"/>
              <a:t>Algoritmos de classificação é dividido em dois grupos de acordo com a superfície de decisão.</a:t>
            </a:r>
          </a:p>
          <a:p>
            <a:r>
              <a:rPr lang="pt-BR" altLang="pt-BR"/>
              <a:t>Lineares e não-lineares.</a:t>
            </a:r>
          </a:p>
          <a:p>
            <a:r>
              <a:rPr lang="pt-BR" altLang="pt-BR"/>
              <a:t>Linear: são aqueles em que a superfície de decisão é uma reta ou um hiperplano quando o vetor tem mais de duas medidas.</a:t>
            </a:r>
          </a:p>
          <a:p>
            <a:r>
              <a:rPr lang="pt-BR" altLang="pt-BR"/>
              <a:t>Não-lineares: mais complexas que a reta ou hiperplano.</a:t>
            </a:r>
          </a:p>
        </p:txBody>
      </p:sp>
    </p:spTree>
    <p:extLst>
      <p:ext uri="{BB962C8B-B14F-4D97-AF65-F5344CB8AC3E}">
        <p14:creationId xmlns:p14="http://schemas.microsoft.com/office/powerpoint/2010/main" val="572568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Seleção de características</a:t>
            </a:r>
          </a:p>
        </p:txBody>
      </p:sp>
      <p:sp>
        <p:nvSpPr>
          <p:cNvPr id="20483" name="Espaço Reservado para Conteúdo 1"/>
          <p:cNvSpPr>
            <a:spLocks noGrp="1"/>
          </p:cNvSpPr>
          <p:nvPr>
            <p:ph idx="1"/>
          </p:nvPr>
        </p:nvSpPr>
        <p:spPr>
          <a:xfrm>
            <a:off x="457200" y="1600200"/>
            <a:ext cx="8229600" cy="1143000"/>
          </a:xfrm>
        </p:spPr>
        <p:txBody>
          <a:bodyPr/>
          <a:lstStyle/>
          <a:p>
            <a:r>
              <a:rPr lang="pt-BR" altLang="pt-BR"/>
              <a:t>Utilizando assinatura.</a:t>
            </a:r>
          </a:p>
        </p:txBody>
      </p:sp>
      <p:pic>
        <p:nvPicPr>
          <p:cNvPr id="20484" name="Image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14600"/>
            <a:ext cx="28479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Imagem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743200"/>
            <a:ext cx="3905250"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5713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Seleção de características</a:t>
            </a:r>
          </a:p>
        </p:txBody>
      </p:sp>
      <p:sp>
        <p:nvSpPr>
          <p:cNvPr id="21507" name="Espaço Reservado para Conteúdo 1"/>
          <p:cNvSpPr>
            <a:spLocks noGrp="1"/>
          </p:cNvSpPr>
          <p:nvPr>
            <p:ph idx="1"/>
          </p:nvPr>
        </p:nvSpPr>
        <p:spPr>
          <a:xfrm>
            <a:off x="457200" y="1600200"/>
            <a:ext cx="8229600" cy="1143000"/>
          </a:xfrm>
        </p:spPr>
        <p:txBody>
          <a:bodyPr/>
          <a:lstStyle/>
          <a:p>
            <a:r>
              <a:rPr lang="pt-BR" altLang="pt-BR"/>
              <a:t>Gerar os Vetores de Características:</a:t>
            </a:r>
          </a:p>
        </p:txBody>
      </p:sp>
      <p:pic>
        <p:nvPicPr>
          <p:cNvPr id="21508" name="Image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749550"/>
            <a:ext cx="619125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9657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Momento estatístico</a:t>
            </a:r>
          </a:p>
        </p:txBody>
      </p:sp>
      <p:sp>
        <p:nvSpPr>
          <p:cNvPr id="22531" name="Espaço Reservado para Conteúdo 1"/>
          <p:cNvSpPr>
            <a:spLocks noGrp="1"/>
          </p:cNvSpPr>
          <p:nvPr>
            <p:ph idx="1"/>
          </p:nvPr>
        </p:nvSpPr>
        <p:spPr>
          <a:xfrm>
            <a:off x="457200" y="1600200"/>
            <a:ext cx="8229600" cy="1143000"/>
          </a:xfrm>
        </p:spPr>
        <p:txBody>
          <a:bodyPr/>
          <a:lstStyle/>
          <a:p>
            <a:r>
              <a:rPr lang="pt-BR" altLang="pt-BR"/>
              <a:t>Outra solução seria calcular os Momentos de cada peça e gerar o Vetor de Características com os m primeiros momentos.</a:t>
            </a:r>
          </a:p>
          <a:p>
            <a:r>
              <a:rPr lang="pt-BR" altLang="pt-BR"/>
              <a:t>Podemos utilizar momentos estatístico, como a média, variância e momento de ordem superior.</a:t>
            </a:r>
          </a:p>
        </p:txBody>
      </p:sp>
    </p:spTree>
    <p:extLst>
      <p:ext uri="{BB962C8B-B14F-4D97-AF65-F5344CB8AC3E}">
        <p14:creationId xmlns:p14="http://schemas.microsoft.com/office/powerpoint/2010/main" val="3144182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Descrições estruturais</a:t>
            </a:r>
          </a:p>
        </p:txBody>
      </p:sp>
      <p:sp>
        <p:nvSpPr>
          <p:cNvPr id="23555" name="Espaço Reservado para Conteúdo 1"/>
          <p:cNvSpPr>
            <a:spLocks noGrp="1"/>
          </p:cNvSpPr>
          <p:nvPr>
            <p:ph idx="1"/>
          </p:nvPr>
        </p:nvSpPr>
        <p:spPr>
          <a:xfrm>
            <a:off x="457200" y="1600200"/>
            <a:ext cx="8229600" cy="3505200"/>
          </a:xfrm>
        </p:spPr>
        <p:txBody>
          <a:bodyPr/>
          <a:lstStyle/>
          <a:p>
            <a:r>
              <a:rPr lang="pt-BR" altLang="pt-BR"/>
              <a:t>Problemas de reconhecimento em que não apenas as medidas quantitativas sobre cada característica, mas também as relações espaciais entre as características determinam as classes, são geralmente melhor resolvidos por abordagens estruturais.</a:t>
            </a:r>
          </a:p>
          <a:p>
            <a:r>
              <a:rPr lang="pt-BR" altLang="pt-BR"/>
              <a:t>Representações por Cadeias geram padrões cujas estruturas baseiam-se em conectividade de primitivas, usualmente associadas com a forma da fronteira.</a:t>
            </a:r>
          </a:p>
        </p:txBody>
      </p:sp>
    </p:spTree>
    <p:extLst>
      <p:ext uri="{BB962C8B-B14F-4D97-AF65-F5344CB8AC3E}">
        <p14:creationId xmlns:p14="http://schemas.microsoft.com/office/powerpoint/2010/main" val="522252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Descrições estruturais</a:t>
            </a:r>
          </a:p>
        </p:txBody>
      </p:sp>
      <p:sp>
        <p:nvSpPr>
          <p:cNvPr id="24579" name="Espaço Reservado para Conteúdo 1"/>
          <p:cNvSpPr>
            <a:spLocks noGrp="1"/>
          </p:cNvSpPr>
          <p:nvPr>
            <p:ph idx="1"/>
          </p:nvPr>
        </p:nvSpPr>
        <p:spPr>
          <a:xfrm>
            <a:off x="419100" y="3962400"/>
            <a:ext cx="8229600" cy="1752600"/>
          </a:xfrm>
        </p:spPr>
        <p:txBody>
          <a:bodyPr/>
          <a:lstStyle/>
          <a:p>
            <a:r>
              <a:rPr lang="pt-BR" altLang="pt-BR"/>
              <a:t>Uma escada pode ser descrita como uma cadeia de símbolos:  </a:t>
            </a:r>
            <a:r>
              <a:rPr lang="pt-BR" altLang="pt-BR" b="1"/>
              <a:t>w</a:t>
            </a:r>
            <a:r>
              <a:rPr lang="pt-BR" altLang="pt-BR"/>
              <a:t> = ... abababab...</a:t>
            </a:r>
          </a:p>
        </p:txBody>
      </p:sp>
      <p:pic>
        <p:nvPicPr>
          <p:cNvPr id="24580" name="Image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1138" y="1409700"/>
            <a:ext cx="61817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329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pt-BR" dirty="0"/>
              <a:t>Classificações ou reconhecimento</a:t>
            </a:r>
          </a:p>
        </p:txBody>
      </p:sp>
      <p:sp>
        <p:nvSpPr>
          <p:cNvPr id="7171" name="CaixaDeTexto 1"/>
          <p:cNvSpPr txBox="1">
            <a:spLocks noChangeArrowheads="1"/>
          </p:cNvSpPr>
          <p:nvPr/>
        </p:nvSpPr>
        <p:spPr bwMode="auto">
          <a:xfrm>
            <a:off x="363538" y="4022725"/>
            <a:ext cx="949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pt-BR" altLang="pt-BR" sz="1400"/>
              <a:t>Problema</a:t>
            </a:r>
          </a:p>
        </p:txBody>
      </p:sp>
      <p:sp>
        <p:nvSpPr>
          <p:cNvPr id="6" name="Retângulo 5"/>
          <p:cNvSpPr/>
          <p:nvPr/>
        </p:nvSpPr>
        <p:spPr>
          <a:xfrm>
            <a:off x="1312863" y="4022725"/>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pt-BR" sz="1400" dirty="0"/>
              <a:t>Aquisição</a:t>
            </a:r>
          </a:p>
          <a:p>
            <a:pPr algn="ctr" eaLnBrk="1" hangingPunct="1">
              <a:defRPr/>
            </a:pPr>
            <a:r>
              <a:rPr lang="pt-BR" sz="1400" dirty="0"/>
              <a:t>de imagem</a:t>
            </a:r>
          </a:p>
        </p:txBody>
      </p:sp>
      <p:sp>
        <p:nvSpPr>
          <p:cNvPr id="7" name="Retângulo 6"/>
          <p:cNvSpPr/>
          <p:nvPr/>
        </p:nvSpPr>
        <p:spPr>
          <a:xfrm>
            <a:off x="1160463" y="2574925"/>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pt-BR" sz="1400" dirty="0"/>
              <a:t>Pré-processamento</a:t>
            </a:r>
          </a:p>
        </p:txBody>
      </p:sp>
      <p:sp>
        <p:nvSpPr>
          <p:cNvPr id="8" name="Retângulo 7"/>
          <p:cNvSpPr/>
          <p:nvPr/>
        </p:nvSpPr>
        <p:spPr>
          <a:xfrm>
            <a:off x="3795713" y="1584325"/>
            <a:ext cx="1447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pt-BR" sz="1400" dirty="0"/>
              <a:t>Segmentação</a:t>
            </a:r>
          </a:p>
        </p:txBody>
      </p:sp>
      <p:sp>
        <p:nvSpPr>
          <p:cNvPr id="9" name="Retângulo 8"/>
          <p:cNvSpPr/>
          <p:nvPr/>
        </p:nvSpPr>
        <p:spPr>
          <a:xfrm>
            <a:off x="5732463" y="1508125"/>
            <a:ext cx="1524000" cy="981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pt-BR" sz="1400" dirty="0"/>
              <a:t>Representação</a:t>
            </a:r>
          </a:p>
          <a:p>
            <a:pPr algn="ctr" eaLnBrk="1" hangingPunct="1">
              <a:defRPr/>
            </a:pPr>
            <a:r>
              <a:rPr lang="pt-BR" sz="1400" dirty="0"/>
              <a:t>e descrição</a:t>
            </a:r>
          </a:p>
        </p:txBody>
      </p:sp>
      <p:sp>
        <p:nvSpPr>
          <p:cNvPr id="10" name="Retângulo 9"/>
          <p:cNvSpPr/>
          <p:nvPr/>
        </p:nvSpPr>
        <p:spPr>
          <a:xfrm>
            <a:off x="3522663" y="3413125"/>
            <a:ext cx="19812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pt-BR" sz="1400" dirty="0"/>
              <a:t>Base</a:t>
            </a:r>
          </a:p>
          <a:p>
            <a:pPr algn="ctr" eaLnBrk="1" hangingPunct="1">
              <a:defRPr/>
            </a:pPr>
            <a:r>
              <a:rPr lang="pt-BR" sz="1400" dirty="0"/>
              <a:t>do conhecimento</a:t>
            </a:r>
          </a:p>
        </p:txBody>
      </p:sp>
      <p:sp>
        <p:nvSpPr>
          <p:cNvPr id="11" name="Retângulo 10"/>
          <p:cNvSpPr/>
          <p:nvPr/>
        </p:nvSpPr>
        <p:spPr>
          <a:xfrm>
            <a:off x="5808663" y="3292475"/>
            <a:ext cx="1905000" cy="20574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defPPr>
              <a:defRPr lang="pt-B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pt-BR" sz="1400" dirty="0"/>
              <a:t>Reconhecimento e interpretação</a:t>
            </a:r>
          </a:p>
        </p:txBody>
      </p:sp>
      <p:sp>
        <p:nvSpPr>
          <p:cNvPr id="7178" name="CaixaDeTexto 13"/>
          <p:cNvSpPr txBox="1">
            <a:spLocks noChangeArrowheads="1"/>
          </p:cNvSpPr>
          <p:nvPr/>
        </p:nvSpPr>
        <p:spPr bwMode="auto">
          <a:xfrm>
            <a:off x="7713663" y="4021138"/>
            <a:ext cx="9921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pt-BR" altLang="pt-BR" sz="1400"/>
              <a:t>Resultado</a:t>
            </a:r>
          </a:p>
        </p:txBody>
      </p:sp>
      <p:cxnSp>
        <p:nvCxnSpPr>
          <p:cNvPr id="13" name="Conector de seta reta 12"/>
          <p:cNvCxnSpPr>
            <a:endCxn id="6" idx="1"/>
          </p:cNvCxnSpPr>
          <p:nvPr/>
        </p:nvCxnSpPr>
        <p:spPr>
          <a:xfrm>
            <a:off x="474663" y="4327525"/>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Conector de seta reta 13"/>
          <p:cNvCxnSpPr>
            <a:stCxn id="6" idx="3"/>
            <a:endCxn id="10" idx="1"/>
          </p:cNvCxnSpPr>
          <p:nvPr/>
        </p:nvCxnSpPr>
        <p:spPr>
          <a:xfrm>
            <a:off x="2684463" y="4327525"/>
            <a:ext cx="838200" cy="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Conector de seta reta 14"/>
          <p:cNvCxnSpPr>
            <a:stCxn id="6" idx="0"/>
            <a:endCxn id="7" idx="2"/>
          </p:cNvCxnSpPr>
          <p:nvPr/>
        </p:nvCxnSpPr>
        <p:spPr>
          <a:xfrm flipV="1">
            <a:off x="1998663" y="3336925"/>
            <a:ext cx="0" cy="685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Conector angulado 15"/>
          <p:cNvCxnSpPr>
            <a:stCxn id="7" idx="0"/>
            <a:endCxn id="8" idx="1"/>
          </p:cNvCxnSpPr>
          <p:nvPr/>
        </p:nvCxnSpPr>
        <p:spPr>
          <a:xfrm rot="5400000" flipH="1" flipV="1">
            <a:off x="2611438" y="1390650"/>
            <a:ext cx="571500" cy="179705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Conector de seta reta 16"/>
          <p:cNvCxnSpPr>
            <a:stCxn id="8" idx="3"/>
            <a:endCxn id="9" idx="1"/>
          </p:cNvCxnSpPr>
          <p:nvPr/>
        </p:nvCxnSpPr>
        <p:spPr>
          <a:xfrm flipV="1">
            <a:off x="5243513" y="1998663"/>
            <a:ext cx="488950" cy="47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Conector angulado 17"/>
          <p:cNvCxnSpPr>
            <a:stCxn id="7" idx="3"/>
            <a:endCxn id="10" idx="0"/>
          </p:cNvCxnSpPr>
          <p:nvPr/>
        </p:nvCxnSpPr>
        <p:spPr>
          <a:xfrm>
            <a:off x="2836863" y="2955925"/>
            <a:ext cx="1676400" cy="4572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Conector de seta reta 18"/>
          <p:cNvCxnSpPr>
            <a:stCxn id="10" idx="3"/>
            <a:endCxn id="11" idx="1"/>
          </p:cNvCxnSpPr>
          <p:nvPr/>
        </p:nvCxnSpPr>
        <p:spPr>
          <a:xfrm flipV="1">
            <a:off x="5503863" y="4321175"/>
            <a:ext cx="304800" cy="635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Conector de seta reta 19"/>
          <p:cNvCxnSpPr>
            <a:stCxn id="9" idx="2"/>
          </p:cNvCxnSpPr>
          <p:nvPr/>
        </p:nvCxnSpPr>
        <p:spPr>
          <a:xfrm>
            <a:off x="6494463" y="2489200"/>
            <a:ext cx="0" cy="80327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Conector angulado 20"/>
          <p:cNvCxnSpPr>
            <a:stCxn id="9" idx="3"/>
          </p:cNvCxnSpPr>
          <p:nvPr/>
        </p:nvCxnSpPr>
        <p:spPr>
          <a:xfrm>
            <a:off x="7256463" y="1998663"/>
            <a:ext cx="228600" cy="1293812"/>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Conector de seta reta 21"/>
          <p:cNvCxnSpPr>
            <a:stCxn id="11" idx="3"/>
          </p:cNvCxnSpPr>
          <p:nvPr/>
        </p:nvCxnSpPr>
        <p:spPr>
          <a:xfrm>
            <a:off x="7713663" y="4321175"/>
            <a:ext cx="1066800" cy="95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Conector de seta reta 22"/>
          <p:cNvCxnSpPr/>
          <p:nvPr/>
        </p:nvCxnSpPr>
        <p:spPr>
          <a:xfrm>
            <a:off x="4665663" y="2422525"/>
            <a:ext cx="0" cy="99060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72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Reconhecimento por decisão teórica</a:t>
            </a:r>
          </a:p>
        </p:txBody>
      </p:sp>
      <p:sp>
        <p:nvSpPr>
          <p:cNvPr id="19459" name="Espaço Reservado para Conteúdo 1"/>
          <p:cNvSpPr>
            <a:spLocks noGrp="1" noRot="1" noChangeAspect="1" noMove="1" noResize="1" noEditPoints="1" noAdjustHandles="1" noChangeArrowheads="1" noChangeShapeType="1" noTextEdit="1"/>
          </p:cNvSpPr>
          <p:nvPr>
            <p:ph idx="1"/>
          </p:nvPr>
        </p:nvSpPr>
        <p:spPr>
          <a:xfrm>
            <a:off x="381000" y="1536700"/>
            <a:ext cx="8229600" cy="4940300"/>
          </a:xfrm>
          <a:blipFill rotWithShape="0">
            <a:blip r:embed="rId2"/>
            <a:stretch>
              <a:fillRect l="-667" t="-863" r="-1111" b="-123"/>
            </a:stretch>
          </a:blipFill>
          <a:extLst/>
        </p:spPr>
        <p:txBody>
          <a:bodyPr/>
          <a:lstStyle/>
          <a:p>
            <a:pPr>
              <a:defRPr/>
            </a:pPr>
            <a:r>
              <a:rPr lang="pt-BR">
                <a:noFill/>
              </a:rPr>
              <a:t> </a:t>
            </a:r>
          </a:p>
        </p:txBody>
      </p:sp>
    </p:spTree>
    <p:extLst>
      <p:ext uri="{BB962C8B-B14F-4D97-AF65-F5344CB8AC3E}">
        <p14:creationId xmlns:p14="http://schemas.microsoft.com/office/powerpoint/2010/main" val="3660988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Reconhecimento por decisão teórica</a:t>
            </a:r>
          </a:p>
        </p:txBody>
      </p:sp>
      <p:sp>
        <p:nvSpPr>
          <p:cNvPr id="19459" name="Espaço Reservado para Conteúdo 1"/>
          <p:cNvSpPr>
            <a:spLocks noGrp="1" noRot="1" noChangeAspect="1" noMove="1" noResize="1" noEditPoints="1" noAdjustHandles="1" noChangeArrowheads="1" noChangeShapeType="1" noTextEdit="1"/>
          </p:cNvSpPr>
          <p:nvPr>
            <p:ph idx="1"/>
          </p:nvPr>
        </p:nvSpPr>
        <p:spPr>
          <a:xfrm>
            <a:off x="381000" y="1536700"/>
            <a:ext cx="8229600" cy="4940300"/>
          </a:xfrm>
          <a:blipFill rotWithShape="0">
            <a:blip r:embed="rId2"/>
            <a:stretch>
              <a:fillRect l="-667" t="-986"/>
            </a:stretch>
          </a:blipFill>
          <a:extLst/>
        </p:spPr>
        <p:txBody>
          <a:bodyPr/>
          <a:lstStyle/>
          <a:p>
            <a:pPr>
              <a:defRPr/>
            </a:pPr>
            <a:r>
              <a:rPr lang="pt-BR">
                <a:noFill/>
              </a:rPr>
              <a:t> </a:t>
            </a:r>
          </a:p>
        </p:txBody>
      </p:sp>
    </p:spTree>
    <p:extLst>
      <p:ext uri="{BB962C8B-B14F-4D97-AF65-F5344CB8AC3E}">
        <p14:creationId xmlns:p14="http://schemas.microsoft.com/office/powerpoint/2010/main" val="817347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Classificador de distância mínima</a:t>
            </a:r>
          </a:p>
        </p:txBody>
      </p:sp>
      <p:sp>
        <p:nvSpPr>
          <p:cNvPr id="19459" name="Espaço Reservado para Conteúdo 1"/>
          <p:cNvSpPr>
            <a:spLocks noGrp="1" noRot="1" noChangeAspect="1" noMove="1" noResize="1" noEditPoints="1" noAdjustHandles="1" noChangeArrowheads="1" noChangeShapeType="1" noTextEdit="1"/>
          </p:cNvSpPr>
          <p:nvPr>
            <p:ph idx="1"/>
          </p:nvPr>
        </p:nvSpPr>
        <p:spPr>
          <a:xfrm>
            <a:off x="381000" y="1536700"/>
            <a:ext cx="8229600" cy="4940300"/>
          </a:xfrm>
          <a:blipFill rotWithShape="0">
            <a:blip r:embed="rId2"/>
            <a:stretch>
              <a:fillRect l="-667" t="-863" r="-444"/>
            </a:stretch>
          </a:blipFill>
          <a:extLst/>
        </p:spPr>
        <p:txBody>
          <a:bodyPr/>
          <a:lstStyle/>
          <a:p>
            <a:pPr>
              <a:defRPr/>
            </a:pPr>
            <a:r>
              <a:rPr lang="pt-BR">
                <a:noFill/>
              </a:rPr>
              <a:t> </a:t>
            </a:r>
          </a:p>
        </p:txBody>
      </p:sp>
      <p:pic>
        <p:nvPicPr>
          <p:cNvPr id="28676" name="Imagem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715000"/>
            <a:ext cx="55721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585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Classificador de distância mínima</a:t>
            </a:r>
          </a:p>
        </p:txBody>
      </p:sp>
      <p:sp>
        <p:nvSpPr>
          <p:cNvPr id="19459" name="Espaço Reservado para Conteúdo 1"/>
          <p:cNvSpPr>
            <a:spLocks noGrp="1" noRot="1" noChangeAspect="1" noMove="1" noResize="1" noEditPoints="1" noAdjustHandles="1" noChangeArrowheads="1" noChangeShapeType="1" noTextEdit="1"/>
          </p:cNvSpPr>
          <p:nvPr>
            <p:ph idx="1"/>
          </p:nvPr>
        </p:nvSpPr>
        <p:spPr>
          <a:xfrm>
            <a:off x="381000" y="1536700"/>
            <a:ext cx="8229600" cy="5549900"/>
          </a:xfrm>
          <a:blipFill rotWithShape="0">
            <a:blip r:embed="rId2"/>
            <a:stretch>
              <a:fillRect l="-667" t="-768" r="-1556"/>
            </a:stretch>
          </a:blipFill>
          <a:extLst/>
        </p:spPr>
        <p:txBody>
          <a:bodyPr/>
          <a:lstStyle/>
          <a:p>
            <a:pPr>
              <a:defRPr/>
            </a:pPr>
            <a:r>
              <a:rPr lang="pt-BR">
                <a:noFill/>
              </a:rPr>
              <a:t> </a:t>
            </a:r>
          </a:p>
        </p:txBody>
      </p:sp>
    </p:spTree>
    <p:extLst>
      <p:ext uri="{BB962C8B-B14F-4D97-AF65-F5344CB8AC3E}">
        <p14:creationId xmlns:p14="http://schemas.microsoft.com/office/powerpoint/2010/main" val="1104759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Exemplo</a:t>
            </a:r>
          </a:p>
        </p:txBody>
      </p:sp>
      <p:pic>
        <p:nvPicPr>
          <p:cNvPr id="30723" name="Imagem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06538"/>
            <a:ext cx="74676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Image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87988" y="1371600"/>
            <a:ext cx="3367087"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Imagem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94063" y="1406525"/>
            <a:ext cx="2212975"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8268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Exemplo</a:t>
            </a:r>
          </a:p>
        </p:txBody>
      </p:sp>
      <p:sp>
        <p:nvSpPr>
          <p:cNvPr id="2" name="Retângulo 1"/>
          <p:cNvSpPr>
            <a:spLocks noRot="1" noChangeAspect="1" noMove="1" noResize="1" noEditPoints="1" noAdjustHandles="1" noChangeArrowheads="1" noChangeShapeType="1" noTextEdit="1"/>
          </p:cNvSpPr>
          <p:nvPr/>
        </p:nvSpPr>
        <p:spPr>
          <a:xfrm>
            <a:off x="1600200" y="1676400"/>
            <a:ext cx="5029200" cy="898964"/>
          </a:xfrm>
          <a:prstGeom prst="rect">
            <a:avLst/>
          </a:prstGeom>
          <a:blipFill rotWithShape="0">
            <a:blip r:embed="rId2"/>
            <a:stretch>
              <a:fillRect/>
            </a:stretch>
          </a:blipFill>
        </p:spPr>
        <p:txBody>
          <a:bodyPr/>
          <a:lstStyle/>
          <a:p>
            <a:pPr>
              <a:defRPr/>
            </a:pPr>
            <a:r>
              <a:rPr lang="pt-BR">
                <a:noFill/>
              </a:rPr>
              <a:t> </a:t>
            </a:r>
          </a:p>
        </p:txBody>
      </p:sp>
      <p:pic>
        <p:nvPicPr>
          <p:cNvPr id="31748" name="Imagem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895600"/>
            <a:ext cx="560228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893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Exemplo</a:t>
            </a:r>
          </a:p>
        </p:txBody>
      </p:sp>
      <p:sp>
        <p:nvSpPr>
          <p:cNvPr id="2" name="Retângulo 1"/>
          <p:cNvSpPr>
            <a:spLocks noRot="1" noChangeAspect="1" noMove="1" noResize="1" noEditPoints="1" noAdjustHandles="1" noChangeArrowheads="1" noChangeShapeType="1" noTextEdit="1"/>
          </p:cNvSpPr>
          <p:nvPr/>
        </p:nvSpPr>
        <p:spPr>
          <a:xfrm>
            <a:off x="1600200" y="1676400"/>
            <a:ext cx="5029200" cy="898964"/>
          </a:xfrm>
          <a:prstGeom prst="rect">
            <a:avLst/>
          </a:prstGeom>
          <a:blipFill rotWithShape="0">
            <a:blip r:embed="rId2"/>
            <a:stretch>
              <a:fillRect/>
            </a:stretch>
          </a:blipFill>
        </p:spPr>
        <p:txBody>
          <a:bodyPr/>
          <a:lstStyle/>
          <a:p>
            <a:pPr>
              <a:defRPr/>
            </a:pPr>
            <a:r>
              <a:rPr lang="pt-BR">
                <a:noFill/>
              </a:rPr>
              <a:t> </a:t>
            </a:r>
          </a:p>
        </p:txBody>
      </p:sp>
      <p:pic>
        <p:nvPicPr>
          <p:cNvPr id="32772" name="Imagem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98650" y="2727325"/>
            <a:ext cx="4432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Retângulo 4"/>
          <p:cNvSpPr>
            <a:spLocks noChangeArrowheads="1"/>
          </p:cNvSpPr>
          <p:nvPr/>
        </p:nvSpPr>
        <p:spPr bwMode="auto">
          <a:xfrm>
            <a:off x="457200" y="3794125"/>
            <a:ext cx="6934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pt-BR" altLang="pt-BR" sz="2800"/>
              <a:t>A equação da fronteira</a:t>
            </a:r>
          </a:p>
        </p:txBody>
      </p:sp>
      <p:pic>
        <p:nvPicPr>
          <p:cNvPr id="32774" name="Imagem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4321175"/>
            <a:ext cx="5316538" cy="174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4280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Exemplo</a:t>
            </a:r>
          </a:p>
        </p:txBody>
      </p:sp>
      <p:pic>
        <p:nvPicPr>
          <p:cNvPr id="33795" name="Imagem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543800" cy="514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9333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Exemplo</a:t>
            </a:r>
          </a:p>
        </p:txBody>
      </p:sp>
      <p:sp>
        <p:nvSpPr>
          <p:cNvPr id="3" name="Espaço Reservado para Conteúdo 2"/>
          <p:cNvSpPr>
            <a:spLocks noGrp="1" noRot="1" noChangeAspect="1" noMove="1" noResize="1" noEditPoints="1" noAdjustHandles="1" noChangeArrowheads="1" noChangeShapeType="1" noTextEdit="1"/>
          </p:cNvSpPr>
          <p:nvPr>
            <p:ph idx="1"/>
          </p:nvPr>
        </p:nvSpPr>
        <p:spPr>
          <a:xfrm>
            <a:off x="457200" y="1600200"/>
            <a:ext cx="8229600" cy="2667000"/>
          </a:xfrm>
          <a:blipFill rotWithShape="0">
            <a:blip r:embed="rId2"/>
            <a:stretch>
              <a:fillRect l="-667" t="-1602"/>
            </a:stretch>
          </a:blipFill>
          <a:extLst/>
        </p:spPr>
        <p:txBody>
          <a:bodyPr/>
          <a:lstStyle/>
          <a:p>
            <a:pPr>
              <a:defRPr/>
            </a:pPr>
            <a:r>
              <a:rPr lang="pt-BR">
                <a:noFill/>
              </a:rPr>
              <a:t> </a:t>
            </a:r>
          </a:p>
        </p:txBody>
      </p:sp>
      <p:pic>
        <p:nvPicPr>
          <p:cNvPr id="34820" name="Image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468813"/>
            <a:ext cx="3962400" cy="14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2678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K-</a:t>
            </a:r>
            <a:r>
              <a:rPr lang="pt-BR" dirty="0" err="1"/>
              <a:t>means</a:t>
            </a:r>
            <a:r>
              <a:rPr lang="pt-BR" dirty="0"/>
              <a:t> (</a:t>
            </a:r>
            <a:r>
              <a:rPr lang="pt-BR" dirty="0" err="1"/>
              <a:t>Clustering</a:t>
            </a:r>
            <a:r>
              <a:rPr lang="pt-BR" dirty="0"/>
              <a:t>)</a:t>
            </a:r>
          </a:p>
        </p:txBody>
      </p:sp>
      <p:pic>
        <p:nvPicPr>
          <p:cNvPr id="35843" name="Imagem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41463"/>
            <a:ext cx="4027488"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Imagem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05338" y="1541463"/>
            <a:ext cx="2609850" cy="148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Imagem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1952625"/>
            <a:ext cx="2201863"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Imagem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352800"/>
            <a:ext cx="3810000" cy="335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Imagem 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06913" y="3200400"/>
            <a:ext cx="3722687" cy="350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5802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ço Reservado para Conteúdo 2"/>
          <p:cNvSpPr>
            <a:spLocks noGrp="1"/>
          </p:cNvSpPr>
          <p:nvPr>
            <p:ph idx="1"/>
          </p:nvPr>
        </p:nvSpPr>
        <p:spPr/>
        <p:txBody>
          <a:bodyPr/>
          <a:lstStyle/>
          <a:p>
            <a:r>
              <a:rPr lang="pt-BR" altLang="pt-BR"/>
              <a:t>Evitar a utilização direta dos tons de cinza dos pixels.</a:t>
            </a:r>
          </a:p>
          <a:p>
            <a:r>
              <a:rPr lang="pt-BR" altLang="pt-BR"/>
              <a:t>Custo computacional em altas dimensões dos dados.</a:t>
            </a:r>
          </a:p>
          <a:p>
            <a:r>
              <a:rPr lang="pt-BR" altLang="pt-BR"/>
              <a:t>Deseja-se um conjunto de medidas que apresente baixa dimensionalidade quanto a capacidade discriminatória significativa.</a:t>
            </a:r>
          </a:p>
          <a:p>
            <a:r>
              <a:rPr lang="pt-BR" altLang="pt-BR"/>
              <a:t>Deve-se aplicar duas etapas antes de efetuar a classificação das amostras.</a:t>
            </a:r>
          </a:p>
          <a:p>
            <a:r>
              <a:rPr lang="pt-BR" altLang="pt-BR"/>
              <a:t>Extração e seleção de características.</a:t>
            </a:r>
          </a:p>
        </p:txBody>
      </p:sp>
      <p:sp>
        <p:nvSpPr>
          <p:cNvPr id="4" name="Título 1"/>
          <p:cNvSpPr>
            <a:spLocks noGrp="1"/>
          </p:cNvSpPr>
          <p:nvPr>
            <p:ph type="title"/>
          </p:nvPr>
        </p:nvSpPr>
        <p:spPr/>
        <p:txBody>
          <a:bodyPr/>
          <a:lstStyle/>
          <a:p>
            <a:pPr>
              <a:defRPr/>
            </a:pPr>
            <a:r>
              <a:rPr lang="pt-BR" dirty="0"/>
              <a:t>Reconhecimento e interpretação</a:t>
            </a:r>
          </a:p>
        </p:txBody>
      </p:sp>
    </p:spTree>
    <p:extLst>
      <p:ext uri="{BB962C8B-B14F-4D97-AF65-F5344CB8AC3E}">
        <p14:creationId xmlns:p14="http://schemas.microsoft.com/office/powerpoint/2010/main" val="2728774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K-</a:t>
            </a:r>
            <a:r>
              <a:rPr lang="pt-BR" dirty="0" err="1"/>
              <a:t>means</a:t>
            </a:r>
            <a:r>
              <a:rPr lang="pt-BR" dirty="0"/>
              <a:t> (</a:t>
            </a:r>
            <a:r>
              <a:rPr lang="pt-BR" dirty="0" err="1"/>
              <a:t>Clustering</a:t>
            </a:r>
            <a:r>
              <a:rPr lang="pt-BR" dirty="0"/>
              <a:t>)</a:t>
            </a:r>
          </a:p>
        </p:txBody>
      </p:sp>
      <p:pic>
        <p:nvPicPr>
          <p:cNvPr id="36867" name="Image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520825"/>
            <a:ext cx="4648200" cy="437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Imagem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449513"/>
            <a:ext cx="44958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7160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K-</a:t>
            </a:r>
            <a:r>
              <a:rPr lang="pt-BR" dirty="0" err="1"/>
              <a:t>means</a:t>
            </a:r>
            <a:r>
              <a:rPr lang="pt-BR" dirty="0"/>
              <a:t> (</a:t>
            </a:r>
            <a:r>
              <a:rPr lang="pt-BR" dirty="0" err="1"/>
              <a:t>Clustering</a:t>
            </a:r>
            <a:r>
              <a:rPr lang="pt-BR" dirty="0"/>
              <a:t>)</a:t>
            </a:r>
          </a:p>
        </p:txBody>
      </p:sp>
      <p:pic>
        <p:nvPicPr>
          <p:cNvPr id="37891" name="Image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1371600"/>
            <a:ext cx="51816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Imagem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438400"/>
            <a:ext cx="21701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Imagem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4267200"/>
            <a:ext cx="23336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4892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pt-BR" dirty="0"/>
              <a:t>SVM linear </a:t>
            </a:r>
          </a:p>
        </p:txBody>
      </p:sp>
      <p:sp>
        <p:nvSpPr>
          <p:cNvPr id="3" name="Espaço Reservado para Conteúdo 2"/>
          <p:cNvSpPr>
            <a:spLocks noGrp="1"/>
          </p:cNvSpPr>
          <p:nvPr>
            <p:ph sz="quarter" idx="1"/>
          </p:nvPr>
        </p:nvSpPr>
        <p:spPr/>
        <p:txBody>
          <a:bodyPr>
            <a:normAutofit fontScale="92500"/>
          </a:bodyPr>
          <a:lstStyle/>
          <a:p>
            <a:pPr algn="just">
              <a:defRPr/>
            </a:pPr>
            <a:r>
              <a:rPr lang="pt-BR" dirty="0"/>
              <a:t>SVM linear é o mais novo e extremamente rápido método de aprendizagem de máquina (mineração de dados) algoritmo para resolver multiclasse problemas de classificação de grandes conjuntos de dados que implementa uma versão original de propriedade de um algoritmo de plano de corte para a concepção de uma máquina de vetor de suporte linear. SVM Linear é uma rotina linearmente </a:t>
            </a:r>
            <a:r>
              <a:rPr lang="pt-BR" dirty="0" err="1"/>
              <a:t>escalável</a:t>
            </a:r>
            <a:r>
              <a:rPr lang="pt-BR" dirty="0"/>
              <a:t> significado que cria um modelo de SVM num tempo de CPU que escalas linearmente com o tamanho do conjunto de dados de treino. Nossos comparações com outros modelos SVM conhecidos mostram claramente seu desempenho superior ao de alta precisão é necessária. Nós apreciamos muito se você pode partilhar desempenho Linear SVM em seus conjuntos de dados com a gente.</a:t>
            </a:r>
          </a:p>
        </p:txBody>
      </p:sp>
    </p:spTree>
    <p:extLst>
      <p:ext uri="{BB962C8B-B14F-4D97-AF65-F5344CB8AC3E}">
        <p14:creationId xmlns:p14="http://schemas.microsoft.com/office/powerpoint/2010/main" val="186104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pt-BR" dirty="0"/>
              <a:t>Características</a:t>
            </a:r>
          </a:p>
        </p:txBody>
      </p:sp>
      <p:sp>
        <p:nvSpPr>
          <p:cNvPr id="58371" name="Espaço Reservado para Conteúdo 2"/>
          <p:cNvSpPr>
            <a:spLocks noGrp="1"/>
          </p:cNvSpPr>
          <p:nvPr>
            <p:ph sz="quarter" idx="1"/>
          </p:nvPr>
        </p:nvSpPr>
        <p:spPr>
          <a:xfrm>
            <a:off x="304800" y="1439863"/>
            <a:ext cx="8839200" cy="4876800"/>
          </a:xfrm>
        </p:spPr>
        <p:txBody>
          <a:bodyPr/>
          <a:lstStyle/>
          <a:p>
            <a:r>
              <a:rPr lang="pt-BR"/>
              <a:t>Eficiência em lidar com grandes conjuntos de dados adicionais (por exemplo, vários milhões de pares de dados de treinamento).</a:t>
            </a:r>
          </a:p>
          <a:p>
            <a:r>
              <a:rPr lang="pt-BR"/>
              <a:t>Solução de problemas de classificação multiclasse com qualquer número de classes,</a:t>
            </a:r>
          </a:p>
          <a:p>
            <a:r>
              <a:rPr lang="pt-BR"/>
              <a:t>Trabalhar com dados de alta dimensionais (milhares de características, atributos) em formato tanto esparsa e densa.</a:t>
            </a:r>
          </a:p>
          <a:p>
            <a:r>
              <a:rPr lang="pt-BR"/>
              <a:t>Não há necessidade de recursos de computação dispendiosos (computador pessoal é uma plataforma padrão).</a:t>
            </a:r>
          </a:p>
          <a:p>
            <a:r>
              <a:rPr lang="pt-BR"/>
              <a:t>Ideal para aplicações contemporâneas em publicidade digital, e-commerce, web categorização página, classificação de textos, bioinformática, serviços bancários e de muitas outras áreas.</a:t>
            </a:r>
          </a:p>
          <a:p>
            <a:endParaRPr lang="pt-BR"/>
          </a:p>
        </p:txBody>
      </p:sp>
    </p:spTree>
    <p:extLst>
      <p:ext uri="{BB962C8B-B14F-4D97-AF65-F5344CB8AC3E}">
        <p14:creationId xmlns:p14="http://schemas.microsoft.com/office/powerpoint/2010/main" val="1986116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pt-BR" dirty="0"/>
              <a:t>Formula SVM linear</a:t>
            </a:r>
          </a:p>
        </p:txBody>
      </p:sp>
      <p:pic>
        <p:nvPicPr>
          <p:cNvPr id="59395" name="Picture 4"/>
          <p:cNvPicPr>
            <a:picLocks noChangeAspect="1" noChangeArrowheads="1"/>
          </p:cNvPicPr>
          <p:nvPr/>
        </p:nvPicPr>
        <p:blipFill>
          <a:blip r:embed="rId2">
            <a:extLst>
              <a:ext uri="{28A0092B-C50C-407E-A947-70E740481C1C}">
                <a14:useLocalDpi xmlns:a14="http://schemas.microsoft.com/office/drawing/2010/main" val="0"/>
              </a:ext>
            </a:extLst>
          </a:blip>
          <a:srcRect l="36382" t="33600" r="33379" b="10121"/>
          <a:stretch>
            <a:fillRect/>
          </a:stretch>
        </p:blipFill>
        <p:spPr bwMode="auto">
          <a:xfrm>
            <a:off x="1978025" y="1520825"/>
            <a:ext cx="5187950" cy="543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9866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pt-BR" dirty="0" err="1"/>
              <a:t>Hog</a:t>
            </a:r>
            <a:r>
              <a:rPr lang="pt-BR" dirty="0"/>
              <a:t> e SVM linear</a:t>
            </a:r>
          </a:p>
        </p:txBody>
      </p:sp>
      <p:pic>
        <p:nvPicPr>
          <p:cNvPr id="60419"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l="22318" t="35526" r="21754" b="26761"/>
          <a:stretch>
            <a:fillRect/>
          </a:stretch>
        </p:blipFill>
        <p:spPr>
          <a:xfrm>
            <a:off x="26988" y="1412875"/>
            <a:ext cx="8729662" cy="3311525"/>
          </a:xfrm>
        </p:spPr>
      </p:pic>
      <p:sp>
        <p:nvSpPr>
          <p:cNvPr id="60420" name="CaixaDeTexto 5"/>
          <p:cNvSpPr txBox="1">
            <a:spLocks noChangeArrowheads="1"/>
          </p:cNvSpPr>
          <p:nvPr/>
        </p:nvSpPr>
        <p:spPr bwMode="auto">
          <a:xfrm>
            <a:off x="457200" y="4800600"/>
            <a:ext cx="82994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pt-BR" sz="2400" dirty="0"/>
              <a:t>Podemos ver na imagem acima que ocorre uma separação de classes onde é dividido por imagens paradas e imagens em movimento. </a:t>
            </a:r>
          </a:p>
          <a:p>
            <a:r>
              <a:rPr lang="pt-BR" sz="2400" dirty="0"/>
              <a:t> </a:t>
            </a:r>
          </a:p>
        </p:txBody>
      </p:sp>
    </p:spTree>
    <p:extLst>
      <p:ext uri="{BB962C8B-B14F-4D97-AF65-F5344CB8AC3E}">
        <p14:creationId xmlns:p14="http://schemas.microsoft.com/office/powerpoint/2010/main" val="824601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Outros classificadores</a:t>
            </a:r>
          </a:p>
        </p:txBody>
      </p:sp>
      <p:sp>
        <p:nvSpPr>
          <p:cNvPr id="61443" name="Espaço Reservado para Conteúdo 1"/>
          <p:cNvSpPr>
            <a:spLocks noGrp="1"/>
          </p:cNvSpPr>
          <p:nvPr>
            <p:ph idx="1"/>
          </p:nvPr>
        </p:nvSpPr>
        <p:spPr/>
        <p:txBody>
          <a:bodyPr/>
          <a:lstStyle/>
          <a:p>
            <a:r>
              <a:rPr lang="pt-BR" altLang="pt-BR"/>
              <a:t>Rede Neural de Multicamadas.</a:t>
            </a:r>
          </a:p>
          <a:p>
            <a:r>
              <a:rPr lang="pt-BR" altLang="pt-BR"/>
              <a:t>Agrupamentos hierárquicos.</a:t>
            </a:r>
          </a:p>
          <a:p>
            <a:r>
              <a:rPr lang="pt-BR" altLang="pt-BR"/>
              <a:t>Classificadores por lógica nebulosa (</a:t>
            </a:r>
            <a:r>
              <a:rPr lang="pt-BR" altLang="pt-BR" i="1"/>
              <a:t>Fuzzy Sets</a:t>
            </a:r>
            <a:r>
              <a:rPr lang="pt-BR" altLang="pt-BR"/>
              <a:t>).</a:t>
            </a:r>
          </a:p>
          <a:p>
            <a:r>
              <a:rPr lang="pt-BR" altLang="pt-BR"/>
              <a:t>Mapa de Kohonen</a:t>
            </a:r>
          </a:p>
          <a:p>
            <a:r>
              <a:rPr lang="pt-BR" altLang="pt-BR"/>
              <a:t>Janela de Parzen</a:t>
            </a:r>
          </a:p>
          <a:p>
            <a:r>
              <a:rPr lang="pt-BR" altLang="pt-BR"/>
              <a:t>kNN</a:t>
            </a:r>
          </a:p>
          <a:p>
            <a:r>
              <a:rPr lang="pt-BR" altLang="pt-BR"/>
              <a:t>Outras técnicas de reconhecimentos de padrão.</a:t>
            </a:r>
          </a:p>
          <a:p>
            <a:endParaRPr lang="pt-BR" altLang="pt-BR"/>
          </a:p>
          <a:p>
            <a:endParaRPr lang="pt-BR" altLang="pt-BR"/>
          </a:p>
        </p:txBody>
      </p:sp>
    </p:spTree>
    <p:extLst>
      <p:ext uri="{BB962C8B-B14F-4D97-AF65-F5344CB8AC3E}">
        <p14:creationId xmlns:p14="http://schemas.microsoft.com/office/powerpoint/2010/main" val="388446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Extração e seleção de características</a:t>
            </a:r>
          </a:p>
        </p:txBody>
      </p:sp>
      <p:sp>
        <p:nvSpPr>
          <p:cNvPr id="2" name="Retângulo 1"/>
          <p:cNvSpPr/>
          <p:nvPr/>
        </p:nvSpPr>
        <p:spPr>
          <a:xfrm>
            <a:off x="3048000" y="2895600"/>
            <a:ext cx="2514600" cy="16002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eaLnBrk="1" hangingPunct="1">
              <a:defRPr/>
            </a:pPr>
            <a:r>
              <a:rPr lang="pt-BR" dirty="0"/>
              <a:t>Extração</a:t>
            </a:r>
          </a:p>
        </p:txBody>
      </p:sp>
      <p:sp>
        <p:nvSpPr>
          <p:cNvPr id="5" name="CaixaDeTexto 4"/>
          <p:cNvSpPr txBox="1"/>
          <p:nvPr/>
        </p:nvSpPr>
        <p:spPr>
          <a:xfrm>
            <a:off x="260801" y="3276600"/>
            <a:ext cx="2710999" cy="369332"/>
          </a:xfrm>
          <a:prstGeom prst="rect">
            <a:avLst/>
          </a:prstGeom>
          <a:noFill/>
        </p:spPr>
        <p:txBody>
          <a:bodyPr wrap="none">
            <a:spAutoFit/>
          </a:bodyPr>
          <a:lstStyle/>
          <a:p>
            <a:pPr eaLnBrk="1" hangingPunct="1">
              <a:defRPr/>
            </a:pPr>
            <a:r>
              <a:rPr lang="pt-B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rPr>
              <a:t>Amostras das imagens</a:t>
            </a:r>
          </a:p>
        </p:txBody>
      </p:sp>
      <p:cxnSp>
        <p:nvCxnSpPr>
          <p:cNvPr id="7" name="Conector de seta reta 6"/>
          <p:cNvCxnSpPr/>
          <p:nvPr/>
        </p:nvCxnSpPr>
        <p:spPr>
          <a:xfrm>
            <a:off x="228600" y="3695700"/>
            <a:ext cx="28194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5562600" y="3276600"/>
            <a:ext cx="2531462" cy="369332"/>
          </a:xfrm>
          <a:prstGeom prst="rect">
            <a:avLst/>
          </a:prstGeom>
          <a:noFill/>
        </p:spPr>
        <p:txBody>
          <a:bodyPr wrap="none">
            <a:spAutoFit/>
          </a:bodyPr>
          <a:lstStyle/>
          <a:p>
            <a:pPr eaLnBrk="1" hangingPunct="1">
              <a:defRPr/>
            </a:pPr>
            <a:r>
              <a:rPr lang="pt-B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rPr>
              <a:t>Conjunto de medidas</a:t>
            </a:r>
          </a:p>
        </p:txBody>
      </p:sp>
      <p:cxnSp>
        <p:nvCxnSpPr>
          <p:cNvPr id="10" name="Conector de seta reta 9"/>
          <p:cNvCxnSpPr/>
          <p:nvPr/>
        </p:nvCxnSpPr>
        <p:spPr>
          <a:xfrm>
            <a:off x="5562600" y="3695700"/>
            <a:ext cx="2743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226" name="CaixaDeTexto 12"/>
          <p:cNvSpPr txBox="1">
            <a:spLocks noChangeArrowheads="1"/>
          </p:cNvSpPr>
          <p:nvPr/>
        </p:nvSpPr>
        <p:spPr bwMode="auto">
          <a:xfrm>
            <a:off x="304800" y="4953000"/>
            <a:ext cx="8534400"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50000"/>
              </a:lnSpc>
              <a:spcBef>
                <a:spcPct val="0"/>
              </a:spcBef>
              <a:buClrTx/>
              <a:buSzTx/>
            </a:pPr>
            <a:r>
              <a:rPr lang="pt-BR" altLang="pt-BR" sz="1800"/>
              <a:t>Não garante que possua grande poder discriminatório.</a:t>
            </a:r>
          </a:p>
          <a:p>
            <a:pPr eaLnBrk="1" hangingPunct="1">
              <a:lnSpc>
                <a:spcPct val="150000"/>
              </a:lnSpc>
              <a:spcBef>
                <a:spcPct val="0"/>
              </a:spcBef>
              <a:buClrTx/>
              <a:buSzTx/>
            </a:pPr>
            <a:r>
              <a:rPr lang="pt-BR" altLang="pt-BR" sz="1800"/>
              <a:t>Deve-se aplicar a seleção de caracteristicas.</a:t>
            </a:r>
          </a:p>
          <a:p>
            <a:pPr eaLnBrk="1" hangingPunct="1">
              <a:lnSpc>
                <a:spcPct val="150000"/>
              </a:lnSpc>
              <a:spcBef>
                <a:spcPct val="0"/>
              </a:spcBef>
              <a:buClrTx/>
              <a:buSzTx/>
            </a:pPr>
            <a:r>
              <a:rPr lang="pt-BR" altLang="pt-BR" sz="1800"/>
              <a:t>A qual considera simultaneamente as medidas extraídas a partir das amostras.</a:t>
            </a:r>
          </a:p>
        </p:txBody>
      </p:sp>
    </p:spTree>
    <p:extLst>
      <p:ext uri="{BB962C8B-B14F-4D97-AF65-F5344CB8AC3E}">
        <p14:creationId xmlns:p14="http://schemas.microsoft.com/office/powerpoint/2010/main" val="1465559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Extração e seleção de características</a:t>
            </a:r>
          </a:p>
        </p:txBody>
      </p:sp>
      <p:graphicFrame>
        <p:nvGraphicFramePr>
          <p:cNvPr id="3" name="Diagrama 2"/>
          <p:cNvGraphicFramePr/>
          <p:nvPr/>
        </p:nvGraphicFramePr>
        <p:xfrm>
          <a:off x="914400" y="1676400"/>
          <a:ext cx="70866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7868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Extração e seleção de características</a:t>
            </a:r>
          </a:p>
        </p:txBody>
      </p:sp>
      <p:sp>
        <p:nvSpPr>
          <p:cNvPr id="2" name="Espaço Reservado para Conteúdo 1"/>
          <p:cNvSpPr>
            <a:spLocks noGrp="1"/>
          </p:cNvSpPr>
          <p:nvPr>
            <p:ph idx="1"/>
          </p:nvPr>
        </p:nvSpPr>
        <p:spPr/>
        <p:txBody>
          <a:bodyPr/>
          <a:lstStyle/>
          <a:p>
            <a:pPr>
              <a:buFont typeface="Arial" charset="0"/>
              <a:buChar char="•"/>
              <a:defRPr/>
            </a:pPr>
            <a:r>
              <a:rPr lang="pt-BR" b="1" dirty="0"/>
              <a:t>Geração</a:t>
            </a:r>
            <a:r>
              <a:rPr lang="pt-BR" dirty="0"/>
              <a:t>: seleciona subconjunto de medidas que são avaliados pela função de avaliação.</a:t>
            </a:r>
          </a:p>
          <a:p>
            <a:pPr>
              <a:buFont typeface="Arial" charset="0"/>
              <a:buChar char="•"/>
              <a:defRPr/>
            </a:pPr>
            <a:r>
              <a:rPr lang="pt-BR" b="1" dirty="0"/>
              <a:t>Função de avaliação</a:t>
            </a:r>
            <a:r>
              <a:rPr lang="pt-BR" dirty="0"/>
              <a:t>: tenta determinar a capacidade discriminatória. (Medida de distância, informação, taxa de erro na classificação).</a:t>
            </a:r>
          </a:p>
          <a:p>
            <a:pPr>
              <a:buFont typeface="Arial" charset="0"/>
              <a:buChar char="•"/>
              <a:defRPr/>
            </a:pPr>
            <a:r>
              <a:rPr lang="pt-BR" b="1" dirty="0"/>
              <a:t>Critério de parada</a:t>
            </a:r>
            <a:r>
              <a:rPr lang="pt-BR" dirty="0"/>
              <a:t>: evitar busca exaustiva.</a:t>
            </a:r>
          </a:p>
          <a:p>
            <a:pPr>
              <a:buFont typeface="Arial" charset="0"/>
              <a:buChar char="•"/>
              <a:defRPr/>
            </a:pPr>
            <a:r>
              <a:rPr lang="pt-BR" b="1" dirty="0"/>
              <a:t>Validação</a:t>
            </a:r>
            <a:r>
              <a:rPr lang="pt-BR" dirty="0"/>
              <a:t>: testes com os resultados previamente obtidos.</a:t>
            </a:r>
          </a:p>
          <a:p>
            <a:pPr marL="0" indent="0">
              <a:buFont typeface="Arial" charset="0"/>
              <a:buNone/>
              <a:defRPr/>
            </a:pPr>
            <a:endParaRPr lang="pt-BR" dirty="0"/>
          </a:p>
          <a:p>
            <a:pPr>
              <a:buFont typeface="Arial" charset="0"/>
              <a:buChar char="•"/>
              <a:defRPr/>
            </a:pPr>
            <a:endParaRPr lang="pt-BR" dirty="0"/>
          </a:p>
        </p:txBody>
      </p:sp>
    </p:spTree>
    <p:extLst>
      <p:ext uri="{BB962C8B-B14F-4D97-AF65-F5344CB8AC3E}">
        <p14:creationId xmlns:p14="http://schemas.microsoft.com/office/powerpoint/2010/main" val="130621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Vetor de caracteristicas</a:t>
            </a:r>
          </a:p>
        </p:txBody>
      </p:sp>
      <p:sp>
        <p:nvSpPr>
          <p:cNvPr id="2" name="Espaço Reservado para Conteúdo 1"/>
          <p:cNvSpPr>
            <a:spLocks noGrp="1" noRot="1" noChangeAspect="1" noMove="1" noResize="1" noEditPoints="1" noAdjustHandles="1" noChangeArrowheads="1" noChangeShapeType="1" noTextEdit="1"/>
          </p:cNvSpPr>
          <p:nvPr>
            <p:ph idx="1"/>
          </p:nvPr>
        </p:nvSpPr>
        <p:spPr>
          <a:xfrm>
            <a:off x="457200" y="1600200"/>
            <a:ext cx="8229600" cy="4419600"/>
          </a:xfrm>
          <a:blipFill rotWithShape="1">
            <a:blip r:embed="rId2"/>
            <a:stretch>
              <a:fillRect l="-593" t="-966" r="-1556"/>
            </a:stretch>
          </a:blipFill>
          <a:extLst/>
        </p:spPr>
        <p:txBody>
          <a:bodyPr/>
          <a:lstStyle/>
          <a:p>
            <a:pPr>
              <a:buFont typeface="Arial" charset="0"/>
              <a:buChar char="•"/>
              <a:defRPr/>
            </a:pPr>
            <a:r>
              <a:rPr lang="pt-BR">
                <a:noFill/>
              </a:rPr>
              <a:t> </a:t>
            </a:r>
          </a:p>
        </p:txBody>
      </p:sp>
    </p:spTree>
    <p:extLst>
      <p:ext uri="{BB962C8B-B14F-4D97-AF65-F5344CB8AC3E}">
        <p14:creationId xmlns:p14="http://schemas.microsoft.com/office/powerpoint/2010/main" val="985414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Vetor de caracteristicas</a:t>
            </a:r>
          </a:p>
        </p:txBody>
      </p:sp>
      <p:pic>
        <p:nvPicPr>
          <p:cNvPr id="1331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6143625"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aixaDeTexto 4"/>
          <p:cNvSpPr txBox="1">
            <a:spLocks noRot="1" noChangeAspect="1" noMove="1" noResize="1" noEditPoints="1" noAdjustHandles="1" noChangeArrowheads="1" noChangeShapeType="1" noTextEdit="1"/>
          </p:cNvSpPr>
          <p:nvPr/>
        </p:nvSpPr>
        <p:spPr>
          <a:xfrm>
            <a:off x="6629400" y="2362200"/>
            <a:ext cx="1889492" cy="923330"/>
          </a:xfrm>
          <a:prstGeom prst="rect">
            <a:avLst/>
          </a:prstGeom>
          <a:blipFill rotWithShape="1">
            <a:blip r:embed="rId3"/>
            <a:stretch>
              <a:fillRect/>
            </a:stretch>
          </a:blipFill>
        </p:spPr>
        <p:txBody>
          <a:bodyPr/>
          <a:lstStyle/>
          <a:p>
            <a:pPr eaLnBrk="1" hangingPunct="1">
              <a:defRPr/>
            </a:pPr>
            <a:r>
              <a:rPr lang="pt-BR">
                <a:noFill/>
                <a:latin typeface="Arial" charset="0"/>
              </a:rPr>
              <a:t> </a:t>
            </a:r>
          </a:p>
        </p:txBody>
      </p:sp>
      <p:sp>
        <p:nvSpPr>
          <p:cNvPr id="6" name="CaixaDeTexto 5"/>
          <p:cNvSpPr txBox="1"/>
          <p:nvPr/>
        </p:nvSpPr>
        <p:spPr>
          <a:xfrm>
            <a:off x="5867400" y="3657600"/>
            <a:ext cx="3124200" cy="923330"/>
          </a:xfrm>
          <a:prstGeom prst="rect">
            <a:avLst/>
          </a:prstGeom>
          <a:scene3d>
            <a:camera prst="orthographicFront"/>
            <a:lightRig rig="threePt" dir="t"/>
          </a:scene3d>
          <a:sp3d>
            <a:bevelT/>
          </a:sp3d>
        </p:spPr>
        <p:style>
          <a:lnRef idx="0">
            <a:scrgbClr r="0" g="0" b="0"/>
          </a:lnRef>
          <a:fillRef idx="1001">
            <a:schemeClr val="dk2"/>
          </a:fillRef>
          <a:effectRef idx="0">
            <a:scrgbClr r="0" g="0" b="0"/>
          </a:effectRef>
          <a:fontRef idx="major"/>
        </p:style>
        <p:txBody>
          <a:bodyPr>
            <a:spAutoFit/>
          </a:bodyPr>
          <a:lstStyle/>
          <a:p>
            <a:pPr eaLnBrk="1" hangingPunct="1">
              <a:defRPr/>
            </a:pPr>
            <a:r>
              <a:rPr lang="pt-BR" dirty="0"/>
              <a:t>Cada eixo representa umas das medidas consideradas no experimento.</a:t>
            </a:r>
          </a:p>
        </p:txBody>
      </p:sp>
    </p:spTree>
    <p:extLst>
      <p:ext uri="{BB962C8B-B14F-4D97-AF65-F5344CB8AC3E}">
        <p14:creationId xmlns:p14="http://schemas.microsoft.com/office/powerpoint/2010/main" val="2081166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defRPr/>
            </a:pPr>
            <a:r>
              <a:rPr lang="pt-BR" dirty="0"/>
              <a:t>Vetor de caracteristicas</a:t>
            </a:r>
          </a:p>
        </p:txBody>
      </p:sp>
      <p:sp>
        <p:nvSpPr>
          <p:cNvPr id="14339" name="Espaço Reservado para Conteúdo 1"/>
          <p:cNvSpPr>
            <a:spLocks noGrp="1"/>
          </p:cNvSpPr>
          <p:nvPr>
            <p:ph idx="1"/>
          </p:nvPr>
        </p:nvSpPr>
        <p:spPr/>
        <p:txBody>
          <a:bodyPr/>
          <a:lstStyle/>
          <a:p>
            <a:r>
              <a:rPr lang="pt-BR" altLang="pt-BR"/>
              <a:t>Após determinação do vetor de caracteristicas, deve-se utilizar um algoritmo de classificação.</a:t>
            </a:r>
          </a:p>
          <a:p>
            <a:r>
              <a:rPr lang="pt-BR" altLang="pt-BR"/>
              <a:t>Com objetivo de atribuir as amostras às classes consideradas no experimento.</a:t>
            </a:r>
          </a:p>
          <a:p>
            <a:r>
              <a:rPr lang="pt-BR" altLang="pt-BR"/>
              <a:t>Um algoritmo simples de classificação é aquele que atribui uma amostra à classe que possui menor distância em relação ao vetor de característica.</a:t>
            </a:r>
          </a:p>
        </p:txBody>
      </p:sp>
    </p:spTree>
    <p:extLst>
      <p:ext uri="{BB962C8B-B14F-4D97-AF65-F5344CB8AC3E}">
        <p14:creationId xmlns:p14="http://schemas.microsoft.com/office/powerpoint/2010/main" val="2502256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ilho">
  <a:themeElements>
    <a:clrScheme name="Brilho">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Escritório Clássico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rilho">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Override1.xml><?xml version="1.0" encoding="utf-8"?>
<a:themeOverride xmlns:a="http://schemas.openxmlformats.org/drawingml/2006/main">
  <a:clrScheme name="Brilho">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Clarity</Template>
  <TotalTime>1166</TotalTime>
  <Words>688</Words>
  <Application>Microsoft Office PowerPoint</Application>
  <PresentationFormat>Apresentação na tela (4:3)</PresentationFormat>
  <Paragraphs>115</Paragraphs>
  <Slides>36</Slides>
  <Notes>0</Notes>
  <HiddenSlides>0</HiddenSlides>
  <MMClips>0</MMClips>
  <ScaleCrop>false</ScaleCrop>
  <HeadingPairs>
    <vt:vector size="6" baseType="variant">
      <vt:variant>
        <vt:lpstr>Fontes usadas</vt:lpstr>
      </vt:variant>
      <vt:variant>
        <vt:i4>1</vt:i4>
      </vt:variant>
      <vt:variant>
        <vt:lpstr>Tema</vt:lpstr>
      </vt:variant>
      <vt:variant>
        <vt:i4>1</vt:i4>
      </vt:variant>
      <vt:variant>
        <vt:lpstr>Títulos de slides</vt:lpstr>
      </vt:variant>
      <vt:variant>
        <vt:i4>36</vt:i4>
      </vt:variant>
    </vt:vector>
  </HeadingPairs>
  <TitlesOfParts>
    <vt:vector size="38" baseType="lpstr">
      <vt:lpstr>Arial</vt:lpstr>
      <vt:lpstr>Brilho</vt:lpstr>
      <vt:lpstr>Classificação de padrões</vt:lpstr>
      <vt:lpstr>Classificações ou reconhecimento</vt:lpstr>
      <vt:lpstr>Reconhecimento e interpretação</vt:lpstr>
      <vt:lpstr>Extração e seleção de características</vt:lpstr>
      <vt:lpstr>Extração e seleção de características</vt:lpstr>
      <vt:lpstr>Extração e seleção de características</vt:lpstr>
      <vt:lpstr>Vetor de caracteristicas</vt:lpstr>
      <vt:lpstr>Vetor de caracteristicas</vt:lpstr>
      <vt:lpstr>Vetor de caracteristicas</vt:lpstr>
      <vt:lpstr>Vetor de caracteristicas</vt:lpstr>
      <vt:lpstr>Vetor de caracteristicas</vt:lpstr>
      <vt:lpstr>Vetor de caracteristicas</vt:lpstr>
      <vt:lpstr>Modelo de classificação linear</vt:lpstr>
      <vt:lpstr>Modelo de classificação linear</vt:lpstr>
      <vt:lpstr>Seleção de características</vt:lpstr>
      <vt:lpstr>Seleção de características</vt:lpstr>
      <vt:lpstr>Momento estatístico</vt:lpstr>
      <vt:lpstr>Descrições estruturais</vt:lpstr>
      <vt:lpstr>Descrições estruturais</vt:lpstr>
      <vt:lpstr>Reconhecimento por decisão teórica</vt:lpstr>
      <vt:lpstr>Reconhecimento por decisão teórica</vt:lpstr>
      <vt:lpstr>Classificador de distância mínima</vt:lpstr>
      <vt:lpstr>Classificador de distância mínima</vt:lpstr>
      <vt:lpstr>Exemplo</vt:lpstr>
      <vt:lpstr>Exemplo</vt:lpstr>
      <vt:lpstr>Exemplo</vt:lpstr>
      <vt:lpstr>Exemplo</vt:lpstr>
      <vt:lpstr>Exemplo</vt:lpstr>
      <vt:lpstr>K-means (Clustering)</vt:lpstr>
      <vt:lpstr>K-means (Clustering)</vt:lpstr>
      <vt:lpstr>K-means (Clustering)</vt:lpstr>
      <vt:lpstr>SVM linear </vt:lpstr>
      <vt:lpstr>Características</vt:lpstr>
      <vt:lpstr>Formula SVM linear</vt:lpstr>
      <vt:lpstr>Hog e SVM linear</vt:lpstr>
      <vt:lpstr>Outros classificadores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Nielsen Castelo</dc:creator>
  <cp:lastModifiedBy>Nielsen C. Damasceno</cp:lastModifiedBy>
  <cp:revision>339</cp:revision>
  <cp:lastPrinted>2012-09-20T20:22:34Z</cp:lastPrinted>
  <dcterms:created xsi:type="dcterms:W3CDTF">1601-01-01T00:00:00Z</dcterms:created>
  <dcterms:modified xsi:type="dcterms:W3CDTF">2016-11-10T13:48:30Z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