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1" r:id="rId17"/>
    <p:sldId id="390" r:id="rId18"/>
    <p:sldId id="392" r:id="rId19"/>
    <p:sldId id="393" r:id="rId20"/>
    <p:sldId id="394" r:id="rId21"/>
    <p:sldId id="395" r:id="rId22"/>
    <p:sldId id="396" r:id="rId23"/>
  </p:sldIdLst>
  <p:sldSz cx="9144000" cy="6858000" type="screen4x3"/>
  <p:notesSz cx="7102475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2445-AB67-480C-B510-CC74A5B710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15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3232-0014-4EA0-81E7-EEB04542B5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04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2B6-4AE2-4BB9-B924-A44C40BFE09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6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7C7C-2D72-4EDC-AA3F-7EEC6836D0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6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7DB1-ABAD-434D-9A4A-75CACFBABD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66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CF3E-58B0-4D9F-9E69-A0E782F54B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729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430E8-EE2E-46C8-BCEA-C411C4365C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16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7555-10A6-4DEC-9055-A95F1D41F4C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8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23D6-CF82-4F65-99E4-5527A92CC7A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6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1AE-FB0D-487B-8578-D0A986B08F8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3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1D6-C5C1-4B34-8B61-761A42EE97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66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1B76-22B6-4ED2-916E-5F2C4EB454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7" r:id="rId2"/>
    <p:sldLayoutId id="2147484085" r:id="rId3"/>
    <p:sldLayoutId id="2147484078" r:id="rId4"/>
    <p:sldLayoutId id="2147484086" r:id="rId5"/>
    <p:sldLayoutId id="2147484079" r:id="rId6"/>
    <p:sldLayoutId id="2147484080" r:id="rId7"/>
    <p:sldLayoutId id="2147484087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/>
              <a:t>Filtros no domínio </a:t>
            </a:r>
            <a:r>
              <a:rPr lang="pt-BR" sz="4400"/>
              <a:t>da frequência</a:t>
            </a:r>
            <a:endParaRPr lang="pt-BR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/>
              <a:t>Dr. </a:t>
            </a:r>
            <a:r>
              <a:rPr lang="pt-BR" dirty="0"/>
              <a:t>Castelo Damasceno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DFT-2D (Transformada discreta de Fourier)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𝑢𝑥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𝑣𝑦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=0,1,2,…,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𝑢𝑥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𝑣𝑦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=0,1,2,…,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=0,1,2,…,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69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Processamento de imagem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A imagem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transformada para o domínio da frequência (Fourier discreta).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A imagem no domínio de Fourier é representada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é </a:t>
                </a:r>
                <a:r>
                  <a:rPr lang="pt-BR" dirty="0" err="1"/>
                  <a:t>convoluida</a:t>
                </a:r>
                <a:r>
                  <a:rPr lang="pt-BR" dirty="0"/>
                  <a:t> com o filtro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Ao produto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é aplicada a inversa da transformada de Fourier para retornar ao domínio espacial, onde se tem a imagem processada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Processamento de imagem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6184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Espectro de Fourier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3" y="1371600"/>
            <a:ext cx="7920990" cy="41148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24002" y="571756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Imagem sem padrões de repetições</a:t>
            </a:r>
          </a:p>
        </p:txBody>
      </p:sp>
    </p:spTree>
    <p:extLst>
      <p:ext uri="{BB962C8B-B14F-4D97-AF65-F5344CB8AC3E}">
        <p14:creationId xmlns:p14="http://schemas.microsoft.com/office/powerpoint/2010/main" val="349322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Espectro de Fourier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24002" y="5717569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Imagem com linhas e colunas repetidas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708380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86469"/>
            <a:ext cx="5638800" cy="39664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57400" y="5452966"/>
            <a:ext cx="552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'BBC_grey_testcard.png'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19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828999" cy="41002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511745" y="5439623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FA=fft2(A);</a:t>
            </a:r>
          </a:p>
        </p:txBody>
      </p:sp>
    </p:spTree>
    <p:extLst>
      <p:ext uri="{BB962C8B-B14F-4D97-AF65-F5344CB8AC3E}">
        <p14:creationId xmlns:p14="http://schemas.microsoft.com/office/powerpoint/2010/main" val="100980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228600" y="19050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 =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'BBC_grey_testcard.png'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fa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= fft2(f); </a:t>
            </a:r>
            <a:r>
              <a:rPr lang="pt-BR" dirty="0">
                <a:solidFill>
                  <a:srgbClr val="228B22"/>
                </a:solidFill>
                <a:latin typeface="Courier New" panose="02070309020205020404" pitchFamily="49" charset="0"/>
              </a:rPr>
              <a:t>% DFT</a:t>
            </a:r>
          </a:p>
          <a:p>
            <a:r>
              <a:rPr lang="pt-B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PSF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fspecial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gaussian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,size(f),6);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OTF = fft2(PSF);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Ffilt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= ifft2(OTF.*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fa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subplot(1,2,1);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(f,[]);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(gray);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%Display Results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subplot(1,2,2);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Ffilt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 axis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axis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443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4" y="1524000"/>
            <a:ext cx="900739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1" y="1676400"/>
            <a:ext cx="8074937" cy="40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Transformada de Fourier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Definido pelo matemático francês Jean Baptiste Joseph Fourier 1807 e publicado em 1822.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b="1" dirty="0">
                <a:solidFill>
                  <a:srgbClr val="FF0000"/>
                </a:solidFill>
              </a:rPr>
              <a:t>Qualquer função periódica pode ser expressa como a soma de senos e /ou cossenos de diferentes frequências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b="1" dirty="0">
                <a:solidFill>
                  <a:srgbClr val="FF0000"/>
                </a:solidFill>
              </a:rPr>
              <a:t>cada uma multiplicada por coeficientes diferentes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soma passou a ser conhecida como série de Fourier.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Exemplo no </a:t>
            </a:r>
            <a:r>
              <a:rPr lang="pt-BR" sz="3200" dirty="0" err="1"/>
              <a:t>Matlab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3701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Desafio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43" y="1059180"/>
            <a:ext cx="3666914" cy="561431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633058" y="13393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Anders Persson</a:t>
            </a:r>
          </a:p>
        </p:txBody>
      </p:sp>
    </p:spTree>
    <p:extLst>
      <p:ext uri="{BB962C8B-B14F-4D97-AF65-F5344CB8AC3E}">
        <p14:creationId xmlns:p14="http://schemas.microsoft.com/office/powerpoint/2010/main" val="198076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Desafio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21666"/>
            <a:ext cx="3886200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Transformada de Fourier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51296"/>
            <a:ext cx="2857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Transformada de Fourier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funções não periódicas (mas cuja área sob a curva é finita) põem ser expressas como uma integral de senos e/ou cossenos multiplicada por uma função de ponderação (formulação da transformada de Fourier).</a:t>
            </a:r>
          </a:p>
          <a:p>
            <a:r>
              <a:rPr lang="pt-BR" b="1" dirty="0"/>
              <a:t>Característica principal: </a:t>
            </a:r>
            <a:r>
              <a:rPr lang="pt-BR" dirty="0"/>
              <a:t>Permite reconstruir o sinal sem perda de informação, ou seja, trabalho no domínio da frequência e depois retornar ao original da função.</a:t>
            </a:r>
          </a:p>
          <a:p>
            <a:r>
              <a:rPr lang="pt-BR" dirty="0"/>
              <a:t>Com advento do computador originou a FFT (</a:t>
            </a:r>
            <a:r>
              <a:rPr lang="pt-BR" dirty="0" err="1"/>
              <a:t>Fast</a:t>
            </a:r>
            <a:r>
              <a:rPr lang="pt-BR" dirty="0"/>
              <a:t> Fourier </a:t>
            </a:r>
            <a:r>
              <a:rPr lang="pt-BR" dirty="0" err="1"/>
              <a:t>Transform</a:t>
            </a:r>
            <a:r>
              <a:rPr lang="pt-BR" dirty="0"/>
              <a:t>) no inicio </a:t>
            </a:r>
            <a:r>
              <a:rPr lang="pt-BR"/>
              <a:t>dos anos 60.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3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também uma variável contínua.</a:t>
                </a:r>
              </a:p>
              <a:p>
                <a:pPr marL="0" indent="0">
                  <a:buNone/>
                </a:pPr>
                <a:r>
                  <a:rPr lang="pt-BR" dirty="0"/>
                  <a:t>Lembrando que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𝑗𝑠𝑒𝑛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(fórmula de Euler)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1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0"/>
            <a:ext cx="3124200" cy="37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477672" y="12954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𝑢𝑤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𝐴𝑊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672" y="1295400"/>
                <a:ext cx="8229600" cy="5791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693821"/>
            <a:ext cx="1371600" cy="16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5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geral, a transformada de Fourier contém termos complexos, e costuma-se, para fins de visualização, trabalhar com a magnitude de transformada (um valor real). Chamamos de </a:t>
            </a:r>
            <a:r>
              <a:rPr lang="pt-BR" b="1" dirty="0"/>
              <a:t>espectro de Fourier </a:t>
            </a:r>
            <a:r>
              <a:rPr lang="pt-BR" dirty="0"/>
              <a:t>ou </a:t>
            </a:r>
            <a:r>
              <a:rPr lang="pt-BR" b="1" dirty="0"/>
              <a:t>espectro de frequência</a:t>
            </a:r>
            <a:r>
              <a:rPr lang="pt-BR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733800"/>
            <a:ext cx="7610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/>
              <a:t>DFT -1D(Transformada discreta de Fourier)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=0,1,2,…,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3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lho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</TotalTime>
  <Words>372</Words>
  <Application>Microsoft Office PowerPoint</Application>
  <PresentationFormat>Apresentação na tela (4:3)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Courier New</vt:lpstr>
      <vt:lpstr>Brilho</vt:lpstr>
      <vt:lpstr>Filtros no domínio da frequência</vt:lpstr>
      <vt:lpstr>Transformada de Fourier</vt:lpstr>
      <vt:lpstr>Transformada de Fourier</vt:lpstr>
      <vt:lpstr>Transformada de Fourier</vt:lpstr>
      <vt:lpstr>Transformada de Fourier</vt:lpstr>
      <vt:lpstr>Exemplo</vt:lpstr>
      <vt:lpstr>Exemplo</vt:lpstr>
      <vt:lpstr>Exemplo</vt:lpstr>
      <vt:lpstr>DFT -1D(Transformada discreta de Fourier)</vt:lpstr>
      <vt:lpstr>DFT-2D (Transformada discreta de Fourier)</vt:lpstr>
      <vt:lpstr>Processamento de imagem</vt:lpstr>
      <vt:lpstr>Processamento de imagem</vt:lpstr>
      <vt:lpstr>Espectro de Fourier</vt:lpstr>
      <vt:lpstr>Espectro de Fourier</vt:lpstr>
      <vt:lpstr>Exemplo no Matlab</vt:lpstr>
      <vt:lpstr>Exemplo no Matlab</vt:lpstr>
      <vt:lpstr>Exemplo no Matlab</vt:lpstr>
      <vt:lpstr>Exemplo no Matlab</vt:lpstr>
      <vt:lpstr>Exemplo no Matlab</vt:lpstr>
      <vt:lpstr>Exemplo no Matlab</vt:lpstr>
      <vt:lpstr>Desafio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 Castelo</dc:creator>
  <cp:lastModifiedBy>Nielsen</cp:lastModifiedBy>
  <cp:revision>359</cp:revision>
  <cp:lastPrinted>2012-09-20T20:22:34Z</cp:lastPrinted>
  <dcterms:created xsi:type="dcterms:W3CDTF">1601-01-01T00:00:00Z</dcterms:created>
  <dcterms:modified xsi:type="dcterms:W3CDTF">2016-10-13T22:35:29Z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