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376" r:id="rId3"/>
  </p:sldIdLst>
  <p:sldSz cx="9144000" cy="6858000" type="screen4x3"/>
  <p:notesSz cx="7102475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2445-AB67-480C-B510-CC74A5B710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15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3232-0014-4EA0-81E7-EEB04542B5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04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2B6-4AE2-4BB9-B924-A44C40BFE09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6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7C7C-2D72-4EDC-AA3F-7EEC6836D0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6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7DB1-ABAD-434D-9A4A-75CACFBABD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66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CF3E-58B0-4D9F-9E69-A0E782F54B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729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430E8-EE2E-46C8-BCEA-C411C4365C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16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7555-10A6-4DEC-9055-A95F1D41F4C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8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23D6-CF82-4F65-99E4-5527A92CC7A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6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1AE-FB0D-487B-8578-D0A986B08F8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3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1D6-C5C1-4B34-8B61-761A42EE97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66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1B76-22B6-4ED2-916E-5F2C4EB454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7" r:id="rId2"/>
    <p:sldLayoutId id="2147484085" r:id="rId3"/>
    <p:sldLayoutId id="2147484078" r:id="rId4"/>
    <p:sldLayoutId id="2147484086" r:id="rId5"/>
    <p:sldLayoutId id="2147484079" r:id="rId6"/>
    <p:sldLayoutId id="2147484080" r:id="rId7"/>
    <p:sldLayoutId id="2147484087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/>
              <a:t>Compressão de imagem</a:t>
            </a:r>
            <a:endParaRPr lang="pt-BR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Nielsen Castelo Damasceno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Introdução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Matriz tridimensional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lho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1129</TotalTime>
  <Words>9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Brilho</vt:lpstr>
      <vt:lpstr>Compressão de imagem</vt:lpstr>
      <vt:lpstr>Introdução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 Castelo</dc:creator>
  <cp:lastModifiedBy>Nielsen Castelo</cp:lastModifiedBy>
  <cp:revision>332</cp:revision>
  <cp:lastPrinted>2012-09-20T20:22:34Z</cp:lastPrinted>
  <dcterms:created xsi:type="dcterms:W3CDTF">1601-01-01T00:00:00Z</dcterms:created>
  <dcterms:modified xsi:type="dcterms:W3CDTF">2015-10-05T13:54:43Z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