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953596-C6B2-4E5C-9E37-4F6813B17364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ACB311-3833-4850-9D83-ABC23F8115F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7897" y="548680"/>
            <a:ext cx="8229600" cy="128215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UNP – Universidade Potiguar</a:t>
            </a:r>
            <a:br>
              <a:rPr lang="pt-BR" sz="4000" dirty="0" smtClean="0"/>
            </a:br>
            <a:r>
              <a:rPr lang="pt-BR" sz="2000" dirty="0"/>
              <a:t>INFORMÁTICA APLICADA ÀS EXATAS E ENGENHARIAS 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517232"/>
            <a:ext cx="385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Edjúnior Mendes</a:t>
            </a:r>
          </a:p>
          <a:p>
            <a:r>
              <a:rPr lang="pt-BR" sz="2800" dirty="0" smtClean="0">
                <a:latin typeface="+mj-lt"/>
              </a:rPr>
              <a:t>Robson</a:t>
            </a:r>
            <a:endParaRPr lang="pt-BR" sz="2800" dirty="0">
              <a:latin typeface="+mj-lt"/>
            </a:endParaRPr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609600" y="2276872"/>
            <a:ext cx="8229600" cy="1647056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7200" dirty="0" smtClean="0"/>
              <a:t>Prolog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Algumas consultas que poderíamos fazer:</a:t>
            </a: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?- gerou(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ana,clô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yes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?-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ana,rui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no</a:t>
            </a: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?- gerou(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Q,clô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Q =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ana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Q = bob</a:t>
            </a:r>
          </a:p>
          <a:p>
            <a:pPr marL="109728" indent="0"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yes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?- gerou(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clô,Q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Q = bia</a:t>
            </a:r>
          </a:p>
          <a:p>
            <a:pPr marL="109728" indent="0"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yes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354162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/>
              <a:t>Exemplo Programação em </a:t>
            </a:r>
            <a:r>
              <a:rPr lang="pt-BR" sz="3600" dirty="0"/>
              <a:t>P</a:t>
            </a:r>
            <a:r>
              <a:rPr lang="pt-BR" sz="3600" dirty="0" smtClean="0"/>
              <a:t>rolog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528392" cy="423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itchFamily="34" charset="0"/>
                <a:cs typeface="Arial" pitchFamily="34" charset="0"/>
              </a:rPr>
              <a:t>ANDRADE, Gabriel. 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O que são Linguagens de Programação. 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Disponível em: &lt;http://www.infoescola.com/informatica/o-que-sao-linguagens-de-programacao&gt;. Acesso em: 16 abr. 2013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1800" dirty="0">
                <a:latin typeface="Arial" pitchFamily="34" charset="0"/>
                <a:cs typeface="Arial" pitchFamily="34" charset="0"/>
              </a:rPr>
              <a:t>COLMERAUER, Alain. 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Prolog. 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Disponível em: &lt;http://pt.wikipedia.org/wiki/Prolog&gt;. Acesso em: 16 abr. 2013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1800" dirty="0">
                <a:latin typeface="Arial" pitchFamily="34" charset="0"/>
                <a:cs typeface="Arial" pitchFamily="34" charset="0"/>
              </a:rPr>
              <a:t>WIKIPÉDIA. 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Linguagem de programação. 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Disponível em: &lt;http://pt.wikipedia.org/wiki/Linguagens_de_programa%C3%A7%C3%A3o&gt;. Acesso em: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17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abr. 2013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1800" dirty="0">
                <a:latin typeface="Arial" pitchFamily="34" charset="0"/>
                <a:cs typeface="Arial" pitchFamily="34" charset="0"/>
              </a:rPr>
              <a:t>ROBIN, Jacques. 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Fundamentos de </a:t>
            </a:r>
            <a:r>
              <a:rPr lang="pt-BR" sz="1800" b="1" dirty="0" err="1">
                <a:latin typeface="Arial" pitchFamily="34" charset="0"/>
                <a:cs typeface="Arial" pitchFamily="34" charset="0"/>
              </a:rPr>
              <a:t>prolog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: uma breve introdução á programação em lógica. 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Disponível em: &lt;http://www.ebah.com.br/content/ABAAAfDa4AA/prolog&gt;. Acesso em: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17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abr. 2013.</a:t>
            </a: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 smtClean="0"/>
              <a:t>Referências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40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Linguagem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programação é um método padronizado para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comunicar instruções para um computador, ou seja,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servir de um meio de comunicação entre computadores 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humanos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cs typeface="Arial" pitchFamily="34" charset="0"/>
              </a:rPr>
              <a:t>Introdução</a:t>
            </a:r>
            <a:endParaRPr lang="pt-BR" sz="4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O Primeiro e mais usados paradig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ma de programação logica matemática.</a:t>
            </a: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1972 foi criada por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lain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Colmerauer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e Philippe Roussel(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PRO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grammation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en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LOG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ique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 smtClean="0"/>
              <a:t>O que é </a:t>
            </a:r>
            <a:r>
              <a:rPr lang="pt-BR" sz="4800" dirty="0" smtClean="0"/>
              <a:t>P</a:t>
            </a:r>
            <a:r>
              <a:rPr lang="pt-BR" sz="4800" dirty="0" smtClean="0"/>
              <a:t>rolog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2400" b="0" dirty="0" smtClean="0"/>
              <a:t>(</a:t>
            </a:r>
            <a:r>
              <a:rPr lang="pt-BR" sz="2400" b="0" dirty="0" err="1"/>
              <a:t>Programming</a:t>
            </a:r>
            <a:r>
              <a:rPr lang="pt-BR" sz="2400" b="0" dirty="0"/>
              <a:t> in </a:t>
            </a:r>
            <a:r>
              <a:rPr lang="pt-BR" sz="2400" b="0" dirty="0" err="1"/>
              <a:t>Logic</a:t>
            </a:r>
            <a:r>
              <a:rPr lang="pt-BR" sz="2400" b="0" dirty="0"/>
              <a:t>)</a:t>
            </a:r>
            <a:endParaRPr lang="pt-BR" sz="2400" dirty="0"/>
          </a:p>
        </p:txBody>
      </p:sp>
      <p:sp>
        <p:nvSpPr>
          <p:cNvPr id="5" name="Rosto feliz 4"/>
          <p:cNvSpPr/>
          <p:nvPr/>
        </p:nvSpPr>
        <p:spPr>
          <a:xfrm>
            <a:off x="611560" y="4149080"/>
            <a:ext cx="1152128" cy="9361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15816" y="414908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Interfase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948264" y="4149080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conhecimento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88024" y="41490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Motor de Inferência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806893" y="4293096"/>
            <a:ext cx="110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1831500" y="4797152"/>
            <a:ext cx="1084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171250" y="4293096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6156176" y="4797152"/>
            <a:ext cx="74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4139952" y="4797152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184573" y="4293096"/>
            <a:ext cx="7574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00292" y="38610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763688" y="49318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55819" y="523758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itchFamily="34" charset="0"/>
                <a:cs typeface="Arial" pitchFamily="34" charset="0"/>
              </a:rPr>
              <a:t>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eclaração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alguns </a:t>
            </a:r>
            <a:r>
              <a:rPr lang="pt-BR" sz="3200" b="1" u="sng" dirty="0" smtClean="0">
                <a:latin typeface="Arial" pitchFamily="34" charset="0"/>
                <a:cs typeface="Arial" pitchFamily="34" charset="0"/>
              </a:rPr>
              <a:t>FATOS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sobre objetos e seus relacionamentos;</a:t>
            </a:r>
          </a:p>
          <a:p>
            <a:r>
              <a:rPr lang="pt-BR" sz="3200" dirty="0">
                <a:latin typeface="Arial" pitchFamily="34" charset="0"/>
                <a:cs typeface="Arial" pitchFamily="34" charset="0"/>
              </a:rPr>
              <a:t>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efinição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b="1" u="sng" dirty="0" smtClean="0">
                <a:latin typeface="Arial" pitchFamily="34" charset="0"/>
                <a:cs typeface="Arial" pitchFamily="34" charset="0"/>
              </a:rPr>
              <a:t>REGRAS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sobre os objetos e seus relacionamentos;</a:t>
            </a:r>
          </a:p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Resposta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3200" b="1" u="sng" dirty="0" smtClean="0">
                <a:latin typeface="Arial" pitchFamily="34" charset="0"/>
                <a:cs typeface="Arial" pitchFamily="34" charset="0"/>
              </a:rPr>
              <a:t>CONSULTAS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sobre objetos e seus relacionamentos.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 smtClean="0"/>
              <a:t>P</a:t>
            </a:r>
            <a:r>
              <a:rPr lang="pt-BR" sz="4800" dirty="0" smtClean="0"/>
              <a:t>rolog Consisti em: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16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Um fato expressa alguma verdade sobre um relacionamento. Por exemplo:</a:t>
            </a:r>
          </a:p>
          <a:p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Robinho É HOMEM.</a:t>
            </a:r>
          </a:p>
          <a:p>
            <a:pPr marL="109728" indent="0">
              <a:buNone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È um fato que define que o indivíduo ROBINHO pertence à classe HOMEM.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 smtClean="0"/>
              <a:t>Fatos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939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Uma regra, por outro lado, expressa um relacionamento entre fatos. Um relacionamento</a:t>
            </a: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em uma regra é verdadeiro se os outros relacionamentos nessa regra também o são. Por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ROBINHO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HOMEM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ELE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MORTAL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ctr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conclusão possível a partir desse fato e dessa regra é que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ROBINHO É MORTAL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ctr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R</a:t>
            </a:r>
            <a:r>
              <a:rPr lang="pt-BR" sz="4800" dirty="0" smtClean="0"/>
              <a:t>egras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ermite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obter informações que podem ser deduzidas de um programa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Atraves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do fatos e regras estabelecida.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PROLOG, esse fato e essa regra são expressos da seguinte forma:</a:t>
            </a:r>
          </a:p>
          <a:p>
            <a:pPr marL="109728" indent="0" algn="ctr">
              <a:buNone/>
            </a:pPr>
            <a:r>
              <a:rPr lang="pt-BR" sz="2800" i="1" dirty="0" smtClean="0">
                <a:latin typeface="Arial" pitchFamily="34" charset="0"/>
                <a:cs typeface="Arial" pitchFamily="34" charset="0"/>
              </a:rPr>
              <a:t>homem(Robinho).</a:t>
            </a:r>
            <a:endParaRPr lang="pt-BR" sz="2800" i="1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mortal(X):-homem(X</a:t>
            </a:r>
            <a:r>
              <a:rPr lang="pt-BR" sz="2800" i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 algn="ctr">
              <a:buNone/>
            </a:pPr>
            <a:endParaRPr lang="pt-BR" sz="2800" i="1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consulta: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É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ROBINHO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UM MORTAL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expressa e respondida da forma que segue:</a:t>
            </a:r>
          </a:p>
          <a:p>
            <a:pPr marL="109728" indent="0">
              <a:buNone/>
            </a:pPr>
            <a:r>
              <a:rPr lang="pt-BR" sz="2400" i="1" dirty="0">
                <a:latin typeface="Arial" pitchFamily="34" charset="0"/>
                <a:cs typeface="Arial" pitchFamily="34" charset="0"/>
              </a:rPr>
              <a:t>?-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mortal(Robinho).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 smtClean="0"/>
              <a:t>Consulta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97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>
                <a:latin typeface="Arial" pitchFamily="34" charset="0"/>
                <a:cs typeface="Arial" pitchFamily="34" charset="0"/>
              </a:rPr>
              <a:t>% gerou(X,Y) : X gerou Y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ana,clô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bob,clô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eva,rui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eva,raí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ivo,rui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ivo,raí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clô,bia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rui,bia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% casal(X,Y) : X e Y formam um casal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casal(X,Y) :-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gerou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(X,Z),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gerou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(Y,Z), X\=Y.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354162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/>
              <a:t>Exemplo Programação em </a:t>
            </a:r>
            <a:r>
              <a:rPr lang="pt-BR" sz="3600" dirty="0"/>
              <a:t>P</a:t>
            </a:r>
            <a:r>
              <a:rPr lang="pt-BR" sz="3600" dirty="0" smtClean="0"/>
              <a:t>rolog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2952328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>
                <a:latin typeface="Arial" pitchFamily="34" charset="0"/>
                <a:cs typeface="Arial" pitchFamily="34" charset="0"/>
              </a:rPr>
              <a:t>% gerou(X,Y) : X gerou Y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ana,clô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bob,clô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eva,rui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eva,raí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ivo,rui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ivo,raí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clô,bia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3000" dirty="0">
                <a:latin typeface="Arial" pitchFamily="34" charset="0"/>
                <a:cs typeface="Arial" pitchFamily="34" charset="0"/>
              </a:rPr>
              <a:t>gerou(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rui,bia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% casal(X,Y) : X e Y formam um casal</a:t>
            </a:r>
          </a:p>
          <a:p>
            <a:r>
              <a:rPr lang="es-ES" sz="2800" dirty="0">
                <a:latin typeface="Arial" pitchFamily="34" charset="0"/>
                <a:cs typeface="Arial" pitchFamily="34" charset="0"/>
              </a:rPr>
              <a:t>casal(X,Y) :-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gerou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(X,Z),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gerou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(Y,Z), X\=Y.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354162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/>
              <a:t>Exemplo Programação em </a:t>
            </a:r>
            <a:r>
              <a:rPr lang="pt-BR" sz="3600" dirty="0"/>
              <a:t>P</a:t>
            </a:r>
            <a:r>
              <a:rPr lang="pt-BR" sz="3600" dirty="0" smtClean="0"/>
              <a:t>rolog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2952328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368</Words>
  <Application>Microsoft Office PowerPoint</Application>
  <PresentationFormat>Apresentação na tela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UNP – Universidade Potiguar INFORMÁTICA APLICADA ÀS EXATAS E ENGENHARIAS   </vt:lpstr>
      <vt:lpstr>Introdução</vt:lpstr>
      <vt:lpstr>O que é Prolog  (Programming in Logic)</vt:lpstr>
      <vt:lpstr>Prolog Consisti em: </vt:lpstr>
      <vt:lpstr>Fatos </vt:lpstr>
      <vt:lpstr>Regras </vt:lpstr>
      <vt:lpstr>Consulta </vt:lpstr>
      <vt:lpstr>Exemplo Programação em Prolog </vt:lpstr>
      <vt:lpstr>Exemplo Programação em Prolog </vt:lpstr>
      <vt:lpstr>Exemplo Programação em Prolog </vt:lpstr>
      <vt:lpstr>Referências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Quebra ou Modificar a senha do Windows</dc:title>
  <dc:creator>Victor</dc:creator>
  <cp:lastModifiedBy>Edjunior</cp:lastModifiedBy>
  <cp:revision>21</cp:revision>
  <dcterms:created xsi:type="dcterms:W3CDTF">2013-04-08T02:23:01Z</dcterms:created>
  <dcterms:modified xsi:type="dcterms:W3CDTF">2013-04-17T02:26:27Z</dcterms:modified>
</cp:coreProperties>
</file>