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88" r:id="rId1"/>
    <p:sldMasterId id="2147484200" r:id="rId2"/>
  </p:sldMasterIdLst>
  <p:notesMasterIdLst>
    <p:notesMasterId r:id="rId13"/>
  </p:notesMasterIdLst>
  <p:sldIdLst>
    <p:sldId id="260" r:id="rId3"/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716A-6ACD-4B3A-8ACB-DF95FA0F049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7DCAC-AD31-4CFE-AB25-3BE51747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4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35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58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27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51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67"/>
            </a:lvl2pPr>
            <a:lvl3pPr lvl="2" indent="0">
              <a:spcBef>
                <a:spcPts val="0"/>
              </a:spcBef>
              <a:buNone/>
              <a:defRPr sz="1867"/>
            </a:lvl3pPr>
            <a:lvl4pPr lvl="3" indent="0">
              <a:spcBef>
                <a:spcPts val="0"/>
              </a:spcBef>
              <a:buNone/>
              <a:defRPr sz="1867"/>
            </a:lvl4pPr>
            <a:lvl5pPr lvl="4" indent="0">
              <a:spcBef>
                <a:spcPts val="0"/>
              </a:spcBef>
              <a:buNone/>
              <a:defRPr sz="1867"/>
            </a:lvl5pPr>
            <a:lvl6pPr lvl="5" indent="0">
              <a:spcBef>
                <a:spcPts val="0"/>
              </a:spcBef>
              <a:buNone/>
              <a:defRPr sz="1867"/>
            </a:lvl6pPr>
            <a:lvl7pPr lvl="6" indent="0">
              <a:spcBef>
                <a:spcPts val="0"/>
              </a:spcBef>
              <a:buNone/>
              <a:defRPr sz="1867"/>
            </a:lvl7pPr>
            <a:lvl8pPr lvl="7" indent="0">
              <a:spcBef>
                <a:spcPts val="0"/>
              </a:spcBef>
              <a:buNone/>
              <a:defRPr sz="1867"/>
            </a:lvl8pPr>
            <a:lvl9pPr lvl="8" indent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487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67"/>
            </a:lvl2pPr>
            <a:lvl3pPr lvl="2" indent="0">
              <a:spcBef>
                <a:spcPts val="0"/>
              </a:spcBef>
              <a:buNone/>
              <a:defRPr sz="1867"/>
            </a:lvl3pPr>
            <a:lvl4pPr lvl="3" indent="0">
              <a:spcBef>
                <a:spcPts val="0"/>
              </a:spcBef>
              <a:buNone/>
              <a:defRPr sz="1867"/>
            </a:lvl4pPr>
            <a:lvl5pPr lvl="4" indent="0">
              <a:spcBef>
                <a:spcPts val="0"/>
              </a:spcBef>
              <a:buNone/>
              <a:defRPr sz="1867"/>
            </a:lvl5pPr>
            <a:lvl6pPr lvl="5" indent="0">
              <a:spcBef>
                <a:spcPts val="0"/>
              </a:spcBef>
              <a:buNone/>
              <a:defRPr sz="1867"/>
            </a:lvl6pPr>
            <a:lvl7pPr lvl="6" indent="0">
              <a:spcBef>
                <a:spcPts val="0"/>
              </a:spcBef>
              <a:buNone/>
              <a:defRPr sz="1867"/>
            </a:lvl7pPr>
            <a:lvl8pPr lvl="7" indent="0">
              <a:spcBef>
                <a:spcPts val="0"/>
              </a:spcBef>
              <a:buNone/>
              <a:defRPr sz="1867"/>
            </a:lvl8pPr>
            <a:lvl9pPr lvl="8" indent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1510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67"/>
            </a:lvl2pPr>
            <a:lvl3pPr lvl="2" indent="0">
              <a:spcBef>
                <a:spcPts val="0"/>
              </a:spcBef>
              <a:buNone/>
              <a:defRPr sz="1867"/>
            </a:lvl3pPr>
            <a:lvl4pPr lvl="3" indent="0">
              <a:spcBef>
                <a:spcPts val="0"/>
              </a:spcBef>
              <a:buNone/>
              <a:defRPr sz="1867"/>
            </a:lvl4pPr>
            <a:lvl5pPr lvl="4" indent="0">
              <a:spcBef>
                <a:spcPts val="0"/>
              </a:spcBef>
              <a:buNone/>
              <a:defRPr sz="1867"/>
            </a:lvl5pPr>
            <a:lvl6pPr lvl="5" indent="0">
              <a:spcBef>
                <a:spcPts val="0"/>
              </a:spcBef>
              <a:buNone/>
              <a:defRPr sz="1867"/>
            </a:lvl6pPr>
            <a:lvl7pPr lvl="6" indent="0">
              <a:spcBef>
                <a:spcPts val="0"/>
              </a:spcBef>
              <a:buNone/>
              <a:defRPr sz="1867"/>
            </a:lvl7pPr>
            <a:lvl8pPr lvl="7" indent="0">
              <a:spcBef>
                <a:spcPts val="0"/>
              </a:spcBef>
              <a:buNone/>
              <a:defRPr sz="1867"/>
            </a:lvl8pPr>
            <a:lvl9pPr lvl="8" indent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SzPct val="1000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4475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67"/>
            </a:lvl2pPr>
            <a:lvl3pPr lvl="2" indent="0">
              <a:spcBef>
                <a:spcPts val="0"/>
              </a:spcBef>
              <a:buNone/>
              <a:defRPr sz="1867"/>
            </a:lvl3pPr>
            <a:lvl4pPr lvl="3" indent="0">
              <a:spcBef>
                <a:spcPts val="0"/>
              </a:spcBef>
              <a:buNone/>
              <a:defRPr sz="1867"/>
            </a:lvl4pPr>
            <a:lvl5pPr lvl="4" indent="0">
              <a:spcBef>
                <a:spcPts val="0"/>
              </a:spcBef>
              <a:buNone/>
              <a:defRPr sz="1867"/>
            </a:lvl5pPr>
            <a:lvl6pPr lvl="5" indent="0">
              <a:spcBef>
                <a:spcPts val="0"/>
              </a:spcBef>
              <a:buNone/>
              <a:defRPr sz="1867"/>
            </a:lvl6pPr>
            <a:lvl7pPr lvl="6" indent="0">
              <a:spcBef>
                <a:spcPts val="0"/>
              </a:spcBef>
              <a:buNone/>
              <a:defRPr sz="1867"/>
            </a:lvl7pPr>
            <a:lvl8pPr lvl="7" indent="0">
              <a:spcBef>
                <a:spcPts val="0"/>
              </a:spcBef>
              <a:buNone/>
              <a:defRPr sz="1867"/>
            </a:lvl8pPr>
            <a:lvl9pPr lvl="8" indent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8502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67"/>
            </a:lvl2pPr>
            <a:lvl3pPr lvl="2" indent="0">
              <a:spcBef>
                <a:spcPts val="0"/>
              </a:spcBef>
              <a:buNone/>
              <a:defRPr sz="1867"/>
            </a:lvl3pPr>
            <a:lvl4pPr lvl="3" indent="0">
              <a:spcBef>
                <a:spcPts val="0"/>
              </a:spcBef>
              <a:buNone/>
              <a:defRPr sz="1867"/>
            </a:lvl4pPr>
            <a:lvl5pPr lvl="4" indent="0">
              <a:spcBef>
                <a:spcPts val="0"/>
              </a:spcBef>
              <a:buNone/>
              <a:defRPr sz="1867"/>
            </a:lvl5pPr>
            <a:lvl6pPr lvl="5" indent="0">
              <a:spcBef>
                <a:spcPts val="0"/>
              </a:spcBef>
              <a:buNone/>
              <a:defRPr sz="1867"/>
            </a:lvl6pPr>
            <a:lvl7pPr lvl="6" indent="0">
              <a:spcBef>
                <a:spcPts val="0"/>
              </a:spcBef>
              <a:buNone/>
              <a:defRPr sz="1867"/>
            </a:lvl7pPr>
            <a:lvl8pPr lvl="7" indent="0">
              <a:spcBef>
                <a:spcPts val="0"/>
              </a:spcBef>
              <a:buNone/>
              <a:defRPr sz="1867"/>
            </a:lvl8pPr>
            <a:lvl9pPr lvl="8" indent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8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8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4707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67"/>
            </a:lvl2pPr>
            <a:lvl3pPr lvl="2" indent="0">
              <a:spcBef>
                <a:spcPts val="0"/>
              </a:spcBef>
              <a:buNone/>
              <a:defRPr sz="1867"/>
            </a:lvl3pPr>
            <a:lvl4pPr lvl="3" indent="0">
              <a:spcBef>
                <a:spcPts val="0"/>
              </a:spcBef>
              <a:buNone/>
              <a:defRPr sz="1867"/>
            </a:lvl4pPr>
            <a:lvl5pPr lvl="4" indent="0">
              <a:spcBef>
                <a:spcPts val="0"/>
              </a:spcBef>
              <a:buNone/>
              <a:defRPr sz="1867"/>
            </a:lvl5pPr>
            <a:lvl6pPr lvl="5" indent="0">
              <a:spcBef>
                <a:spcPts val="0"/>
              </a:spcBef>
              <a:buNone/>
              <a:defRPr sz="1867"/>
            </a:lvl6pPr>
            <a:lvl7pPr lvl="6" indent="0">
              <a:spcBef>
                <a:spcPts val="0"/>
              </a:spcBef>
              <a:buNone/>
              <a:defRPr sz="1867"/>
            </a:lvl7pPr>
            <a:lvl8pPr lvl="7" indent="0">
              <a:spcBef>
                <a:spcPts val="0"/>
              </a:spcBef>
              <a:buNone/>
              <a:defRPr sz="1867"/>
            </a:lvl8pPr>
            <a:lvl9pPr lvl="8" indent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502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460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67"/>
            </a:lvl2pPr>
            <a:lvl3pPr lvl="2" indent="0">
              <a:spcBef>
                <a:spcPts val="0"/>
              </a:spcBef>
              <a:buNone/>
              <a:defRPr sz="1867"/>
            </a:lvl3pPr>
            <a:lvl4pPr lvl="3" indent="0">
              <a:spcBef>
                <a:spcPts val="0"/>
              </a:spcBef>
              <a:buNone/>
              <a:defRPr sz="1867"/>
            </a:lvl4pPr>
            <a:lvl5pPr lvl="4" indent="0">
              <a:spcBef>
                <a:spcPts val="0"/>
              </a:spcBef>
              <a:buNone/>
              <a:defRPr sz="1867"/>
            </a:lvl5pPr>
            <a:lvl6pPr lvl="5" indent="0">
              <a:spcBef>
                <a:spcPts val="0"/>
              </a:spcBef>
              <a:buNone/>
              <a:defRPr sz="1867"/>
            </a:lvl6pPr>
            <a:lvl7pPr lvl="6" indent="0">
              <a:spcBef>
                <a:spcPts val="0"/>
              </a:spcBef>
              <a:buNone/>
              <a:defRPr sz="1867"/>
            </a:lvl7pPr>
            <a:lvl8pPr lvl="7" indent="0">
              <a:spcBef>
                <a:spcPts val="0"/>
              </a:spcBef>
              <a:buNone/>
              <a:defRPr sz="1867"/>
            </a:lvl8pPr>
            <a:lvl9pPr lvl="8" indent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33866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50799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02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85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67"/>
            </a:lvl2pPr>
            <a:lvl3pPr lvl="2" indent="0">
              <a:spcBef>
                <a:spcPts val="0"/>
              </a:spcBef>
              <a:buNone/>
              <a:defRPr sz="1867"/>
            </a:lvl3pPr>
            <a:lvl4pPr lvl="3" indent="0">
              <a:spcBef>
                <a:spcPts val="0"/>
              </a:spcBef>
              <a:buNone/>
              <a:defRPr sz="1867"/>
            </a:lvl4pPr>
            <a:lvl5pPr lvl="4" indent="0">
              <a:spcBef>
                <a:spcPts val="0"/>
              </a:spcBef>
              <a:buNone/>
              <a:defRPr sz="1867"/>
            </a:lvl5pPr>
            <a:lvl6pPr lvl="5" indent="0">
              <a:spcBef>
                <a:spcPts val="0"/>
              </a:spcBef>
              <a:buNone/>
              <a:defRPr sz="1867"/>
            </a:lvl6pPr>
            <a:lvl7pPr lvl="6" indent="0">
              <a:spcBef>
                <a:spcPts val="0"/>
              </a:spcBef>
              <a:buNone/>
              <a:defRPr sz="1867"/>
            </a:lvl7pPr>
            <a:lvl8pPr lvl="7" indent="0">
              <a:spcBef>
                <a:spcPts val="0"/>
              </a:spcBef>
              <a:buNone/>
              <a:defRPr sz="1867"/>
            </a:lvl8pPr>
            <a:lvl9pPr lvl="8" indent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8927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67"/>
            </a:lvl2pPr>
            <a:lvl3pPr lvl="2" indent="0">
              <a:spcBef>
                <a:spcPts val="0"/>
              </a:spcBef>
              <a:buNone/>
              <a:defRPr sz="1867"/>
            </a:lvl3pPr>
            <a:lvl4pPr lvl="3" indent="0">
              <a:spcBef>
                <a:spcPts val="0"/>
              </a:spcBef>
              <a:buNone/>
              <a:defRPr sz="1867"/>
            </a:lvl4pPr>
            <a:lvl5pPr lvl="4" indent="0">
              <a:spcBef>
                <a:spcPts val="0"/>
              </a:spcBef>
              <a:buNone/>
              <a:defRPr sz="1867"/>
            </a:lvl5pPr>
            <a:lvl6pPr lvl="5" indent="0">
              <a:spcBef>
                <a:spcPts val="0"/>
              </a:spcBef>
              <a:buNone/>
              <a:defRPr sz="1867"/>
            </a:lvl6pPr>
            <a:lvl7pPr lvl="6" indent="0">
              <a:spcBef>
                <a:spcPts val="0"/>
              </a:spcBef>
              <a:buNone/>
              <a:defRPr sz="1867"/>
            </a:lvl7pPr>
            <a:lvl8pPr lvl="7" indent="0">
              <a:spcBef>
                <a:spcPts val="0"/>
              </a:spcBef>
              <a:buNone/>
              <a:defRPr sz="1867"/>
            </a:lvl8pPr>
            <a:lvl9pPr lvl="8" indent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2742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67"/>
            </a:lvl2pPr>
            <a:lvl3pPr lvl="2" indent="0">
              <a:spcBef>
                <a:spcPts val="0"/>
              </a:spcBef>
              <a:buNone/>
              <a:defRPr sz="1867"/>
            </a:lvl3pPr>
            <a:lvl4pPr lvl="3" indent="0">
              <a:spcBef>
                <a:spcPts val="0"/>
              </a:spcBef>
              <a:buNone/>
              <a:defRPr sz="1867"/>
            </a:lvl4pPr>
            <a:lvl5pPr lvl="4" indent="0">
              <a:spcBef>
                <a:spcPts val="0"/>
              </a:spcBef>
              <a:buNone/>
              <a:defRPr sz="1867"/>
            </a:lvl5pPr>
            <a:lvl6pPr lvl="5" indent="0">
              <a:spcBef>
                <a:spcPts val="0"/>
              </a:spcBef>
              <a:buNone/>
              <a:defRPr sz="1867"/>
            </a:lvl6pPr>
            <a:lvl7pPr lvl="6" indent="0">
              <a:spcBef>
                <a:spcPts val="0"/>
              </a:spcBef>
              <a:buNone/>
              <a:defRPr sz="1867"/>
            </a:lvl7pPr>
            <a:lvl8pPr lvl="7" indent="0">
              <a:spcBef>
                <a:spcPts val="0"/>
              </a:spcBef>
              <a:buNone/>
              <a:defRPr sz="1867"/>
            </a:lvl8pPr>
            <a:lvl9pPr lvl="8" indent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633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7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3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5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0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0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4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10754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jp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jp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ielsen.markus11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ryr.codeschool.com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seek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views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mnielsen.shinyapps.io/allergy-report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 descr="google2.0.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028" y="4108256"/>
            <a:ext cx="2574357" cy="980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8499" y="5092834"/>
            <a:ext cx="2262132" cy="11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390179" y="109385"/>
            <a:ext cx="8229600" cy="664995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indent="-253994" algn="ctr"/>
            <a:r>
              <a:rPr lang="en" sz="4000" dirty="0"/>
              <a:t>Thanks to our Sponsors!	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05159" y="5274618"/>
            <a:ext cx="2821403" cy="60497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428948" y="615579"/>
            <a:ext cx="4300000" cy="5848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t" anchorCtr="0">
            <a:noAutofit/>
          </a:bodyPr>
          <a:lstStyle/>
          <a:p>
            <a:pPr defTabSz="1219170">
              <a:buSzPct val="25000"/>
            </a:pPr>
            <a:r>
              <a:rPr lang="en" sz="3200" b="1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</a:t>
            </a:r>
          </a:p>
        </p:txBody>
      </p:sp>
      <p:cxnSp>
        <p:nvCxnSpPr>
          <p:cNvPr id="133" name="Shape 133"/>
          <p:cNvCxnSpPr/>
          <p:nvPr/>
        </p:nvCxnSpPr>
        <p:spPr>
          <a:xfrm rot="10800000" flipH="1">
            <a:off x="518451" y="1127664"/>
            <a:ext cx="11038800" cy="2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518451" y="2415541"/>
            <a:ext cx="11038800" cy="2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5" name="Shape 135"/>
          <p:cNvSpPr txBox="1"/>
          <p:nvPr/>
        </p:nvSpPr>
        <p:spPr>
          <a:xfrm>
            <a:off x="428948" y="2443745"/>
            <a:ext cx="4300000" cy="5848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t" anchorCtr="0">
            <a:noAutofit/>
          </a:bodyPr>
          <a:lstStyle/>
          <a:p>
            <a:pPr defTabSz="1219170">
              <a:buSzPct val="25000"/>
            </a:pPr>
            <a:r>
              <a:rPr lang="en" sz="3200" b="1" ker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Premier</a:t>
            </a:r>
          </a:p>
        </p:txBody>
      </p:sp>
      <p:cxnSp>
        <p:nvCxnSpPr>
          <p:cNvPr id="136" name="Shape 136"/>
          <p:cNvCxnSpPr/>
          <p:nvPr/>
        </p:nvCxnSpPr>
        <p:spPr>
          <a:xfrm rot="10800000" flipH="1">
            <a:off x="518451" y="5084528"/>
            <a:ext cx="11038800" cy="2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7" name="Shape 137"/>
          <p:cNvSpPr txBox="1"/>
          <p:nvPr/>
        </p:nvSpPr>
        <p:spPr>
          <a:xfrm>
            <a:off x="518451" y="5242604"/>
            <a:ext cx="4300000" cy="5848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t" anchorCtr="0">
            <a:noAutofit/>
          </a:bodyPr>
          <a:lstStyle/>
          <a:p>
            <a:pPr defTabSz="1219170">
              <a:buSzPct val="25000"/>
            </a:pPr>
            <a:r>
              <a:rPr lang="en" sz="3200" b="1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Marquee:</a:t>
            </a:r>
          </a:p>
          <a:p>
            <a:pPr defTabSz="1219170"/>
            <a:endParaRPr sz="3200" b="1" kern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Shape 138" descr="WeBuild_Lockup_Blue_Transparent[1]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287" y="1214701"/>
            <a:ext cx="3561100" cy="10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descr="image95c27d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4238" y="1267984"/>
            <a:ext cx="3561100" cy="98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 descr="qubole_log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6684" y="2957957"/>
            <a:ext cx="2569465" cy="11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 descr="PS_logo_F-11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35475" y="2665361"/>
            <a:ext cx="22987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 descr="mindfirelogo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72834" y="2200367"/>
            <a:ext cx="1852565" cy="1852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 descr="stg-logo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30027" y="2563923"/>
            <a:ext cx="2569467" cy="82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 descr="2017-OCTLogo-highres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5548" y="4221413"/>
            <a:ext cx="3771181" cy="664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 descr="logo-2016-w-tagline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69374" y="3599927"/>
            <a:ext cx="35433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 descr="vertica_pos_blk_rgb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207461" y="4222741"/>
            <a:ext cx="2821400" cy="552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 descr="Journal Tech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295911" y="5171566"/>
            <a:ext cx="571055" cy="8515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Shape 149"/>
          <p:cNvCxnSpPr/>
          <p:nvPr/>
        </p:nvCxnSpPr>
        <p:spPr>
          <a:xfrm rot="10800000" flipH="1">
            <a:off x="518451" y="6055144"/>
            <a:ext cx="11038800" cy="2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0" name="Shape 150"/>
          <p:cNvSpPr txBox="1"/>
          <p:nvPr/>
        </p:nvSpPr>
        <p:spPr>
          <a:xfrm>
            <a:off x="518451" y="6081789"/>
            <a:ext cx="1242800" cy="5848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t" anchorCtr="0">
            <a:noAutofit/>
          </a:bodyPr>
          <a:lstStyle/>
          <a:p>
            <a:pPr defTabSz="1219170">
              <a:buSzPct val="25000"/>
            </a:pPr>
            <a:r>
              <a:rPr lang="en" sz="3200" b="1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Prize:</a:t>
            </a:r>
          </a:p>
          <a:p>
            <a:pPr defTabSz="1219170"/>
            <a:endParaRPr sz="3200" b="1" kern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 descr="finicity logo blue.jp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645917" y="6127600"/>
            <a:ext cx="1999707" cy="58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186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 descr="google2.0.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028" y="4108256"/>
            <a:ext cx="2574357" cy="980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8499" y="5092834"/>
            <a:ext cx="2262132" cy="11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390179" y="109385"/>
            <a:ext cx="8229600" cy="664995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indent="-253994" algn="ctr"/>
            <a:r>
              <a:rPr lang="en" sz="4000" dirty="0"/>
              <a:t>Thanks to our Sponsors!	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05159" y="5274618"/>
            <a:ext cx="2821403" cy="60497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428948" y="615579"/>
            <a:ext cx="4300000" cy="5848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t" anchorCtr="0">
            <a:noAutofit/>
          </a:bodyPr>
          <a:lstStyle/>
          <a:p>
            <a:pPr defTabSz="1219170">
              <a:buSzPct val="25000"/>
            </a:pPr>
            <a:r>
              <a:rPr lang="en" sz="3200" b="1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</a:t>
            </a:r>
          </a:p>
        </p:txBody>
      </p:sp>
      <p:cxnSp>
        <p:nvCxnSpPr>
          <p:cNvPr id="133" name="Shape 133"/>
          <p:cNvCxnSpPr/>
          <p:nvPr/>
        </p:nvCxnSpPr>
        <p:spPr>
          <a:xfrm rot="10800000" flipH="1">
            <a:off x="518451" y="1127664"/>
            <a:ext cx="11038800" cy="2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518451" y="2415541"/>
            <a:ext cx="11038800" cy="2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5" name="Shape 135"/>
          <p:cNvSpPr txBox="1"/>
          <p:nvPr/>
        </p:nvSpPr>
        <p:spPr>
          <a:xfrm>
            <a:off x="428948" y="2443745"/>
            <a:ext cx="4300000" cy="5848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t" anchorCtr="0">
            <a:noAutofit/>
          </a:bodyPr>
          <a:lstStyle/>
          <a:p>
            <a:pPr defTabSz="1219170">
              <a:buSzPct val="25000"/>
            </a:pPr>
            <a:r>
              <a:rPr lang="en" sz="3200" b="1" ker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Premier</a:t>
            </a:r>
          </a:p>
        </p:txBody>
      </p:sp>
      <p:cxnSp>
        <p:nvCxnSpPr>
          <p:cNvPr id="136" name="Shape 136"/>
          <p:cNvCxnSpPr/>
          <p:nvPr/>
        </p:nvCxnSpPr>
        <p:spPr>
          <a:xfrm rot="10800000" flipH="1">
            <a:off x="518451" y="5084528"/>
            <a:ext cx="11038800" cy="2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7" name="Shape 137"/>
          <p:cNvSpPr txBox="1"/>
          <p:nvPr/>
        </p:nvSpPr>
        <p:spPr>
          <a:xfrm>
            <a:off x="518451" y="5242604"/>
            <a:ext cx="4300000" cy="5848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t" anchorCtr="0">
            <a:noAutofit/>
          </a:bodyPr>
          <a:lstStyle/>
          <a:p>
            <a:pPr defTabSz="1219170">
              <a:buSzPct val="25000"/>
            </a:pPr>
            <a:r>
              <a:rPr lang="en" sz="3200" b="1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Marquee:</a:t>
            </a:r>
          </a:p>
          <a:p>
            <a:pPr defTabSz="1219170"/>
            <a:endParaRPr sz="3200" b="1" kern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Shape 138" descr="WeBuild_Lockup_Blue_Transparent[1]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287" y="1214701"/>
            <a:ext cx="3561100" cy="10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descr="image95c27d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4238" y="1267984"/>
            <a:ext cx="3561100" cy="98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 descr="qubole_log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6684" y="2957957"/>
            <a:ext cx="2569465" cy="11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 descr="PS_logo_F-11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35475" y="2665361"/>
            <a:ext cx="22987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 descr="mindfirelogo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72834" y="2200367"/>
            <a:ext cx="1852565" cy="1852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 descr="stg-logo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30027" y="2563923"/>
            <a:ext cx="2569467" cy="82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 descr="2017-OCTLogo-highres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5548" y="4221413"/>
            <a:ext cx="3771181" cy="664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 descr="logo-2016-w-tagline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69374" y="3599927"/>
            <a:ext cx="35433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 descr="vertica_pos_blk_rgb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207461" y="4222741"/>
            <a:ext cx="2821400" cy="552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 descr="Journal Tech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295911" y="5171566"/>
            <a:ext cx="571055" cy="8515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Shape 149"/>
          <p:cNvCxnSpPr/>
          <p:nvPr/>
        </p:nvCxnSpPr>
        <p:spPr>
          <a:xfrm rot="10800000" flipH="1">
            <a:off x="518451" y="6055144"/>
            <a:ext cx="11038800" cy="2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0" name="Shape 150"/>
          <p:cNvSpPr txBox="1"/>
          <p:nvPr/>
        </p:nvSpPr>
        <p:spPr>
          <a:xfrm>
            <a:off x="518451" y="6081789"/>
            <a:ext cx="1242800" cy="5848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t" anchorCtr="0">
            <a:noAutofit/>
          </a:bodyPr>
          <a:lstStyle/>
          <a:p>
            <a:pPr defTabSz="1219170">
              <a:buSzPct val="25000"/>
            </a:pPr>
            <a:r>
              <a:rPr lang="en" sz="3200" b="1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Prize:</a:t>
            </a:r>
          </a:p>
          <a:p>
            <a:pPr defTabSz="1219170"/>
            <a:endParaRPr sz="3200" b="1" kern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 descr="finicity logo blue.jp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645917" y="6127600"/>
            <a:ext cx="1999707" cy="58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80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Starting with R from Scratch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Mark Nielsen</a:t>
            </a:r>
          </a:p>
          <a:p>
            <a:r>
              <a:rPr lang="en-US" dirty="0">
                <a:hlinkClick r:id="rId2"/>
              </a:rPr>
              <a:t>nielsen.markus11@gmail.com</a:t>
            </a:r>
            <a:endParaRPr lang="en-US" dirty="0"/>
          </a:p>
          <a:p>
            <a:r>
              <a:rPr lang="en-US" dirty="0"/>
              <a:t>github.com/nielsenmarkus11/allergy-report</a:t>
            </a:r>
          </a:p>
        </p:txBody>
      </p:sp>
    </p:spTree>
    <p:extLst>
      <p:ext uri="{BB962C8B-B14F-4D97-AF65-F5344CB8AC3E}">
        <p14:creationId xmlns:p14="http://schemas.microsoft.com/office/powerpoint/2010/main" val="201127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Stack Overflow</a:t>
            </a:r>
          </a:p>
          <a:p>
            <a:r>
              <a:rPr lang="en-US" sz="3200" dirty="0" err="1"/>
              <a:t>RStudio</a:t>
            </a:r>
            <a:r>
              <a:rPr lang="en-US" sz="3200" dirty="0"/>
              <a:t> Cheat Sheets</a:t>
            </a:r>
          </a:p>
          <a:p>
            <a:r>
              <a:rPr lang="en-US" sz="3200" dirty="0"/>
              <a:t>tryr.codeschool.com</a:t>
            </a:r>
          </a:p>
          <a:p>
            <a:r>
              <a:rPr lang="en-US" sz="3200" dirty="0"/>
              <a:t>Rseek.org</a:t>
            </a:r>
          </a:p>
          <a:p>
            <a:r>
              <a:rPr lang="en-US" sz="3200" dirty="0"/>
              <a:t>CRAN Task Views</a:t>
            </a:r>
          </a:p>
        </p:txBody>
      </p:sp>
    </p:spTree>
    <p:extLst>
      <p:ext uri="{BB962C8B-B14F-4D97-AF65-F5344CB8AC3E}">
        <p14:creationId xmlns:p14="http://schemas.microsoft.com/office/powerpoint/2010/main" val="197138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Overflow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55" y="304800"/>
            <a:ext cx="8213332" cy="6216073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https://stackoverflow.com/questions</a:t>
            </a:r>
            <a:endParaRPr lang="en-US" dirty="0"/>
          </a:p>
          <a:p>
            <a:r>
              <a:rPr lang="en-US" dirty="0"/>
              <a:t>Can easily search with [r] tag.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9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 err="1"/>
              <a:t>Cheatsheets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554" y="400050"/>
            <a:ext cx="7574021" cy="60483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https://www.rstudio.com/resources/cheatsheets/</a:t>
            </a:r>
            <a:endParaRPr lang="en-US" dirty="0"/>
          </a:p>
          <a:p>
            <a:r>
              <a:rPr lang="en-US" dirty="0"/>
              <a:t>Can also access from </a:t>
            </a:r>
            <a:r>
              <a:rPr lang="en-US" dirty="0" err="1"/>
              <a:t>RStudio</a:t>
            </a:r>
            <a:r>
              <a:rPr lang="en-US" dirty="0"/>
              <a:t> help menu.</a:t>
            </a:r>
          </a:p>
        </p:txBody>
      </p:sp>
    </p:spTree>
    <p:extLst>
      <p:ext uri="{BB962C8B-B14F-4D97-AF65-F5344CB8AC3E}">
        <p14:creationId xmlns:p14="http://schemas.microsoft.com/office/powerpoint/2010/main" val="246859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27" y="685800"/>
            <a:ext cx="8069532" cy="554354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http://tryr.codeschool.com/</a:t>
            </a:r>
            <a:endParaRPr lang="en-US" dirty="0"/>
          </a:p>
          <a:p>
            <a:r>
              <a:rPr lang="en-US" dirty="0"/>
              <a:t>Hands-on training with no R installation required.</a:t>
            </a:r>
          </a:p>
        </p:txBody>
      </p:sp>
    </p:spTree>
    <p:extLst>
      <p:ext uri="{BB962C8B-B14F-4D97-AF65-F5344CB8AC3E}">
        <p14:creationId xmlns:p14="http://schemas.microsoft.com/office/powerpoint/2010/main" val="880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Rseek.org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41" y="685800"/>
            <a:ext cx="8005509" cy="532180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http://rseek.org/</a:t>
            </a:r>
            <a:endParaRPr lang="en-US" dirty="0"/>
          </a:p>
          <a:p>
            <a:r>
              <a:rPr lang="en-US" dirty="0"/>
              <a:t>Google search limited to known R forums, blogs and websites.</a:t>
            </a:r>
          </a:p>
        </p:txBody>
      </p:sp>
    </p:spTree>
    <p:extLst>
      <p:ext uri="{BB962C8B-B14F-4D97-AF65-F5344CB8AC3E}">
        <p14:creationId xmlns:p14="http://schemas.microsoft.com/office/powerpoint/2010/main" val="395596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 Task Views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141" y="209550"/>
            <a:ext cx="7682228" cy="640861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https://cran.r-project.org/web/views/</a:t>
            </a:r>
            <a:endParaRPr lang="en-US" dirty="0"/>
          </a:p>
          <a:p>
            <a:r>
              <a:rPr lang="en-US" dirty="0"/>
              <a:t>R packages grouped by task.</a:t>
            </a:r>
          </a:p>
        </p:txBody>
      </p:sp>
    </p:spTree>
    <p:extLst>
      <p:ext uri="{BB962C8B-B14F-4D97-AF65-F5344CB8AC3E}">
        <p14:creationId xmlns:p14="http://schemas.microsoft.com/office/powerpoint/2010/main" val="99148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2466" y="336850"/>
            <a:ext cx="2292477" cy="84886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12466" y="1185718"/>
            <a:ext cx="2749677" cy="4895850"/>
          </a:xfrm>
        </p:spPr>
        <p:txBody>
          <a:bodyPr>
            <a:normAutofit/>
          </a:bodyPr>
          <a:lstStyle/>
          <a:p>
            <a:r>
              <a:rPr lang="en-US" dirty="0"/>
              <a:t>Allergy Counts from Facebook</a:t>
            </a:r>
          </a:p>
          <a:p>
            <a:r>
              <a:rPr lang="en-US" dirty="0"/>
              <a:t>Extract Features from Comments</a:t>
            </a:r>
          </a:p>
          <a:p>
            <a:r>
              <a:rPr lang="en-US" dirty="0"/>
              <a:t>Group Pollen Types</a:t>
            </a:r>
          </a:p>
          <a:p>
            <a:r>
              <a:rPr lang="en-US" dirty="0"/>
              <a:t>Plot Pollen Peak Seasons</a:t>
            </a:r>
          </a:p>
          <a:p>
            <a:r>
              <a:rPr lang="en-US" dirty="0">
                <a:hlinkClick r:id="rId2"/>
              </a:rPr>
              <a:t>Shiny App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 sourced from Intermountain Allergy &amp; Asthma</a:t>
            </a:r>
          </a:p>
          <a:p>
            <a:endParaRPr lang="en-US" dirty="0"/>
          </a:p>
        </p:txBody>
      </p:sp>
      <p:pic>
        <p:nvPicPr>
          <p:cNvPr id="15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62143" y="336850"/>
            <a:ext cx="8823532" cy="620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23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402</TotalTime>
  <Words>141</Words>
  <Application>Microsoft Office PowerPoint</Application>
  <PresentationFormat>Widescreen</PresentationFormat>
  <Paragraphs>44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Wingdings</vt:lpstr>
      <vt:lpstr>Wood Type</vt:lpstr>
      <vt:lpstr>Office Theme</vt:lpstr>
      <vt:lpstr>Thanks to our Sponsors! </vt:lpstr>
      <vt:lpstr>Starting with R from Scratch</vt:lpstr>
      <vt:lpstr>R Learning Resources</vt:lpstr>
      <vt:lpstr>Stack Overflow</vt:lpstr>
      <vt:lpstr>Rstudio Cheatsheets</vt:lpstr>
      <vt:lpstr>Try R</vt:lpstr>
      <vt:lpstr>Rseek.org</vt:lpstr>
      <vt:lpstr>CRAN Task Views</vt:lpstr>
      <vt:lpstr>Demo</vt:lpstr>
      <vt:lpstr>Thanks to our Sponsors!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with R from Scratch</dc:title>
  <dc:creator>Mark Nielsen</dc:creator>
  <cp:lastModifiedBy>Mark Nielsen</cp:lastModifiedBy>
  <cp:revision>12</cp:revision>
  <dcterms:created xsi:type="dcterms:W3CDTF">2017-11-11T01:21:57Z</dcterms:created>
  <dcterms:modified xsi:type="dcterms:W3CDTF">2017-11-11T08:05:37Z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1a4512-8026-4a73-bfb7-8d52c1779a3a_Enabled">
    <vt:lpwstr>True</vt:lpwstr>
  </property>
  <property fmtid="{D5CDD505-2E9C-101B-9397-08002B2CF9AE}" pid="3" name="MSIP_Label_ba1a4512-8026-4a73-bfb7-8d52c1779a3a_SiteId">
    <vt:lpwstr>a79016de-bdd0-4e47-91f4-79416ab912ad</vt:lpwstr>
  </property>
  <property fmtid="{D5CDD505-2E9C-101B-9397-08002B2CF9AE}" pid="4" name="MSIP_Label_ba1a4512-8026-4a73-bfb7-8d52c1779a3a_Ref">
    <vt:lpwstr>https://api.informationprotection.azure.com/api/a79016de-bdd0-4e47-91f4-79416ab912ad</vt:lpwstr>
  </property>
  <property fmtid="{D5CDD505-2E9C-101B-9397-08002B2CF9AE}" pid="5" name="MSIP_Label_ba1a4512-8026-4a73-bfb7-8d52c1779a3a_SetBy">
    <vt:lpwstr>Mark.Nielsen@imail.org</vt:lpwstr>
  </property>
  <property fmtid="{D5CDD505-2E9C-101B-9397-08002B2CF9AE}" pid="6" name="MSIP_Label_ba1a4512-8026-4a73-bfb7-8d52c1779a3a_SetDate">
    <vt:lpwstr>2017-11-10T21:13:18.3259623-07:00</vt:lpwstr>
  </property>
  <property fmtid="{D5CDD505-2E9C-101B-9397-08002B2CF9AE}" pid="7" name="MSIP_Label_ba1a4512-8026-4a73-bfb7-8d52c1779a3a_Name">
    <vt:lpwstr>Sensitive Information</vt:lpwstr>
  </property>
  <property fmtid="{D5CDD505-2E9C-101B-9397-08002B2CF9AE}" pid="8" name="MSIP_Label_ba1a4512-8026-4a73-bfb7-8d52c1779a3a_Application">
    <vt:lpwstr>Microsoft Azure Information Protection</vt:lpwstr>
  </property>
  <property fmtid="{D5CDD505-2E9C-101B-9397-08002B2CF9AE}" pid="9" name="MSIP_Label_ba1a4512-8026-4a73-bfb7-8d52c1779a3a_Extended_MSFT_Method">
    <vt:lpwstr>Automatic</vt:lpwstr>
  </property>
  <property fmtid="{D5CDD505-2E9C-101B-9397-08002B2CF9AE}" pid="10" name="Sensitivity">
    <vt:lpwstr>Sensitive Information</vt:lpwstr>
  </property>
</Properties>
</file>