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0" r:id="rId1"/>
  </p:sldMasterIdLst>
  <p:notesMasterIdLst>
    <p:notesMasterId r:id="rId6"/>
  </p:notesMasterIdLst>
  <p:sldIdLst>
    <p:sldId id="256" r:id="rId2"/>
    <p:sldId id="257" r:id="rId3"/>
    <p:sldId id="268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B7A6A2-1883-4E38-8049-464C8A8C5C92}">
          <p14:sldIdLst>
            <p14:sldId id="256"/>
            <p14:sldId id="257"/>
            <p14:sldId id="268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601" autoAdjust="0"/>
  </p:normalViewPr>
  <p:slideViewPr>
    <p:cSldViewPr snapToGrid="0">
      <p:cViewPr varScale="1">
        <p:scale>
          <a:sx n="66" d="100"/>
          <a:sy n="66" d="100"/>
        </p:scale>
        <p:origin x="125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D7694-E21E-400C-BB20-C9362601679A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EDD61-84E5-43BC-99F2-79692E79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4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myself:  Utah State and BYU for MS in statistics, Merrick Bank – Risk Analyst for 5 years, Intermountain Healthcare – Population Health almost 2 years.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EDD61-84E5-43BC-99F2-79692E79CB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45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EDD61-84E5-43BC-99F2-79692E79CB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7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smtClean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8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smtClean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7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smtClean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5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smtClean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22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B6F927C-B73E-4F9D-ADFE-F6E23BD7CEE8}" type="datetimeFigureOut">
              <a:rPr lang="en-US" smtClean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41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smtClean="0"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4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smtClean="0"/>
              <a:t>4/29/2018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2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smtClean="0"/>
              <a:t>4/29/2018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82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smtClean="0"/>
              <a:t>4/29/2018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smtClean="0"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4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E45F-652B-4E89-8925-000B0AB8FD98}" type="datetimeFigureOut">
              <a:rPr lang="en-US" smtClean="0"/>
              <a:t>4/29/2018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6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4A3462A-2D5B-48AF-A3D4-EF8A90A50A80}" type="datetimeFigureOut">
              <a:rPr lang="en-US" smtClean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2714-FD56-4B40-B21B-15074CF66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353312"/>
            <a:ext cx="9966960" cy="3035808"/>
          </a:xfrm>
        </p:spPr>
        <p:txBody>
          <a:bodyPr/>
          <a:lstStyle/>
          <a:p>
            <a:r>
              <a:rPr lang="en-US" sz="5400" dirty="0"/>
              <a:t>Interfacing with Databases from R – 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B1DBF-43BB-48C5-9985-8CCA124CF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976956"/>
          </a:xfrm>
        </p:spPr>
        <p:txBody>
          <a:bodyPr>
            <a:normAutofit/>
          </a:bodyPr>
          <a:lstStyle/>
          <a:p>
            <a:r>
              <a:rPr lang="en-US" dirty="0"/>
              <a:t>SLC R Users Group Meetup</a:t>
            </a:r>
          </a:p>
          <a:p>
            <a:r>
              <a:rPr lang="en-US" dirty="0"/>
              <a:t>By Mark Nielsen</a:t>
            </a:r>
          </a:p>
          <a:p>
            <a:r>
              <a:rPr lang="en-US" dirty="0"/>
              <a:t>Blog: nielsenmark.us</a:t>
            </a:r>
          </a:p>
          <a:p>
            <a:r>
              <a:rPr lang="en-US" dirty="0"/>
              <a:t>GitHub: github.com/nielsenmarkus11</a:t>
            </a:r>
          </a:p>
        </p:txBody>
      </p:sp>
    </p:spTree>
    <p:extLst>
      <p:ext uri="{BB962C8B-B14F-4D97-AF65-F5344CB8AC3E}">
        <p14:creationId xmlns:p14="http://schemas.microsoft.com/office/powerpoint/2010/main" val="239849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D259-2249-4879-A6EC-A295A437C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38334"/>
            <a:ext cx="10058400" cy="962203"/>
          </a:xfrm>
        </p:spPr>
        <p:txBody>
          <a:bodyPr/>
          <a:lstStyle/>
          <a:p>
            <a:r>
              <a:rPr lang="en-US" dirty="0" err="1"/>
              <a:t>odbc</a:t>
            </a:r>
            <a:r>
              <a:rPr lang="en-US" dirty="0"/>
              <a:t> vs. RJDBC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B2F40-A99B-4F15-AA6D-AFAB63465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896" y="1408176"/>
            <a:ext cx="4754880" cy="640080"/>
          </a:xfrm>
        </p:spPr>
        <p:txBody>
          <a:bodyPr>
            <a:normAutofit/>
          </a:bodyPr>
          <a:lstStyle/>
          <a:p>
            <a:r>
              <a:rPr lang="en-US" sz="3200" dirty="0"/>
              <a:t>ODBC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0C9095-A859-4E6F-B3D4-E63DC2ACB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086915"/>
            <a:ext cx="4754880" cy="3948125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Bookman Old Style" panose="02050604050505020204" pitchFamily="18" charset="0"/>
              <a:buChar char="+"/>
            </a:pPr>
            <a:r>
              <a:rPr lang="en-US" sz="2400" dirty="0"/>
              <a:t>“Open” database connectivity</a:t>
            </a:r>
          </a:p>
          <a:p>
            <a:pPr>
              <a:buClr>
                <a:srgbClr val="00B050"/>
              </a:buClr>
              <a:buFont typeface="Bookman Old Style" panose="02050604050505020204" pitchFamily="18" charset="0"/>
              <a:buChar char="+"/>
            </a:pPr>
            <a:r>
              <a:rPr lang="en-US" sz="2400" dirty="0"/>
              <a:t>Windows-friendly</a:t>
            </a:r>
          </a:p>
          <a:p>
            <a:pPr>
              <a:buClr>
                <a:srgbClr val="00B050"/>
              </a:buClr>
              <a:buFont typeface="Bookman Old Style" panose="02050604050505020204" pitchFamily="18" charset="0"/>
              <a:buChar char="+"/>
            </a:pPr>
            <a:r>
              <a:rPr lang="en-US" sz="2400" dirty="0"/>
              <a:t>Once set-up, reliable</a:t>
            </a:r>
          </a:p>
          <a:p>
            <a:pPr>
              <a:buClr>
                <a:srgbClr val="00B050"/>
              </a:buClr>
              <a:buFont typeface="Bookman Old Style" panose="02050604050505020204" pitchFamily="18" charset="0"/>
              <a:buChar char="+"/>
            </a:pPr>
            <a:endParaRPr lang="en-US" sz="2400" dirty="0"/>
          </a:p>
          <a:p>
            <a:pPr>
              <a:buClr>
                <a:srgbClr val="FF0000"/>
              </a:buClr>
              <a:buFont typeface="Bookman Old Style" panose="02050604050505020204" pitchFamily="18" charset="0"/>
              <a:buChar char="­"/>
            </a:pPr>
            <a:r>
              <a:rPr lang="en-US" sz="2400" dirty="0"/>
              <a:t>Requires driver installation</a:t>
            </a:r>
          </a:p>
          <a:p>
            <a:pPr>
              <a:buClr>
                <a:srgbClr val="FF0000"/>
              </a:buClr>
              <a:buFont typeface="Bookman Old Style" panose="02050604050505020204" pitchFamily="18" charset="0"/>
              <a:buChar char="­"/>
            </a:pPr>
            <a:r>
              <a:rPr lang="en-US" sz="2400" dirty="0"/>
              <a:t>“Generally, any R package that uses java is a pain to set up.” Hadley W.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692839-7FDC-4752-A1F6-B45B2CB9F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224" y="1446835"/>
            <a:ext cx="4754880" cy="640080"/>
          </a:xfrm>
        </p:spPr>
        <p:txBody>
          <a:bodyPr>
            <a:normAutofit/>
          </a:bodyPr>
          <a:lstStyle/>
          <a:p>
            <a:r>
              <a:rPr lang="en-US" sz="3200" dirty="0"/>
              <a:t>JDBC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D77ABB-4959-4CEB-A266-34A9F3A247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224" y="2086915"/>
            <a:ext cx="4754880" cy="3948125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Bookman Old Style" panose="02050604050505020204" pitchFamily="18" charset="0"/>
              <a:buChar char="+"/>
            </a:pPr>
            <a:r>
              <a:rPr lang="en-US" sz="2400" dirty="0"/>
              <a:t>Easy setup</a:t>
            </a:r>
          </a:p>
          <a:p>
            <a:pPr>
              <a:buClr>
                <a:srgbClr val="00B050"/>
              </a:buClr>
              <a:buFont typeface="Bookman Old Style" panose="02050604050505020204" pitchFamily="18" charset="0"/>
              <a:buChar char="+"/>
            </a:pPr>
            <a:r>
              <a:rPr lang="en-US" sz="2400" dirty="0"/>
              <a:t>Platform independence</a:t>
            </a:r>
          </a:p>
          <a:p>
            <a:pPr>
              <a:buClr>
                <a:srgbClr val="00B050"/>
              </a:buClr>
              <a:buFont typeface="Bookman Old Style" panose="02050604050505020204" pitchFamily="18" charset="0"/>
              <a:buChar char="+"/>
            </a:pPr>
            <a:r>
              <a:rPr lang="en-US" sz="2400" dirty="0"/>
              <a:t>Any OS that supports Java</a:t>
            </a:r>
          </a:p>
          <a:p>
            <a:pPr>
              <a:buClr>
                <a:srgbClr val="00B050"/>
              </a:buClr>
              <a:buFont typeface="Bookman Old Style" panose="02050604050505020204" pitchFamily="18" charset="0"/>
              <a:buChar char="+"/>
            </a:pPr>
            <a:endParaRPr lang="en-US" sz="2400" dirty="0"/>
          </a:p>
          <a:p>
            <a:pPr>
              <a:buClr>
                <a:srgbClr val="FF0000"/>
              </a:buClr>
              <a:buFont typeface="Bookman Old Style" panose="02050604050505020204" pitchFamily="18" charset="0"/>
              <a:buChar char="­"/>
            </a:pPr>
            <a:r>
              <a:rPr lang="en-US" sz="2400" dirty="0"/>
              <a:t>Requires Java Client</a:t>
            </a:r>
          </a:p>
          <a:p>
            <a:pPr>
              <a:buClr>
                <a:srgbClr val="FF0000"/>
              </a:buClr>
              <a:buFont typeface="Bookman Old Style" panose="02050604050505020204" pitchFamily="18" charset="0"/>
              <a:buChar char="­"/>
            </a:pPr>
            <a:r>
              <a:rPr lang="en-US" sz="2400" dirty="0"/>
              <a:t>Worked well after Java option tweaks</a:t>
            </a:r>
          </a:p>
        </p:txBody>
      </p:sp>
    </p:spTree>
    <p:extLst>
      <p:ext uri="{BB962C8B-B14F-4D97-AF65-F5344CB8AC3E}">
        <p14:creationId xmlns:p14="http://schemas.microsoft.com/office/powerpoint/2010/main" val="108233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F212CC8-757B-4DA1-875B-E1CEAFD4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EC659C-73E4-4391-8E78-9319018FA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7128" y="4961179"/>
            <a:ext cx="9052560" cy="1896821"/>
          </a:xfrm>
        </p:spPr>
        <p:txBody>
          <a:bodyPr>
            <a:normAutofit/>
          </a:bodyPr>
          <a:lstStyle/>
          <a:p>
            <a:r>
              <a:rPr lang="en-US" sz="4400" dirty="0"/>
              <a:t>Choose Your Own Adventure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Linux with PostgreSQL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Windows with SQL Server</a:t>
            </a:r>
          </a:p>
        </p:txBody>
      </p:sp>
    </p:spTree>
    <p:extLst>
      <p:ext uri="{BB962C8B-B14F-4D97-AF65-F5344CB8AC3E}">
        <p14:creationId xmlns:p14="http://schemas.microsoft.com/office/powerpoint/2010/main" val="161502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F9C71D-2E13-426C-B2E1-5AD6767C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A86E8-C4C3-49E2-AD5E-419B40292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52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643</TotalTime>
  <Words>130</Words>
  <Application>Microsoft Office PowerPoint</Application>
  <PresentationFormat>Widescreen</PresentationFormat>
  <Paragraphs>28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Bookman Old Style</vt:lpstr>
      <vt:lpstr>Calibri</vt:lpstr>
      <vt:lpstr>Georgia</vt:lpstr>
      <vt:lpstr>Trebuchet MS</vt:lpstr>
      <vt:lpstr>Wingdings</vt:lpstr>
      <vt:lpstr>Wood Type</vt:lpstr>
      <vt:lpstr>Interfacing with Databases from R – Part 1</vt:lpstr>
      <vt:lpstr>odbc vs. RJDBC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</dc:title>
  <dc:creator>nielsen-laptop</dc:creator>
  <cp:lastModifiedBy>Mark Nielsen</cp:lastModifiedBy>
  <cp:revision>47</cp:revision>
  <dcterms:created xsi:type="dcterms:W3CDTF">2018-02-11T04:24:50Z</dcterms:created>
  <dcterms:modified xsi:type="dcterms:W3CDTF">2018-04-30T05:04:41Z</dcterms:modified>
</cp:coreProperties>
</file>