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T Niels" initials="GN" lastIdx="1" clrIdx="0">
    <p:extLst>
      <p:ext uri="{19B8F6BF-5375-455C-9EA6-DF929625EA0E}">
        <p15:presenceInfo xmlns:p15="http://schemas.microsoft.com/office/powerpoint/2012/main" userId="GILLET Niel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EEBE-1BE7-45DF-8176-9029FE5E40F5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2E211-0402-449A-9805-E67F33FAFB4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882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Position partout</a:t>
            </a:r>
          </a:p>
          <a:p>
            <a:r>
              <a:rPr lang="fr-BE" dirty="0"/>
              <a:t>6 axes contrôlés </a:t>
            </a:r>
            <a:r>
              <a:rPr lang="fr-BE" dirty="0" err="1"/>
              <a:t>précisement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2E211-0402-449A-9805-E67F33FAFB4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95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Parler du choix du robot puis diapo suivante avec </a:t>
            </a:r>
            <a:r>
              <a:rPr lang="fr-BE" dirty="0" err="1"/>
              <a:t>niryo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2E211-0402-449A-9805-E67F33FAFB4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174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2E211-0402-449A-9805-E67F33FAFB4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6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ED7FE-DE22-429B-8C81-09F07B19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AEB023-5C9E-4F28-A4A3-289110A5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39726-ABA2-4D35-80A3-902F6ACF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6A50A-A956-492E-BE25-E2259F57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E3D01-2E98-487B-B012-1EBD66B2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36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DD342-F9CF-45DC-8E28-2087BF8B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FD789A-1493-4941-9AE9-CB082D7F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CB7D4-D146-4F51-B129-8F273CCC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20259-65AA-4C8C-A4CD-0977A712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9CFA3-DE15-47AA-8EA2-37C5146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56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A4C826-5B5C-4AE5-A376-8573EDE5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3C8EE3-998C-4E75-8E15-43D8F3E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142748-3D6B-44D8-A98E-225BB5D2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D130E-4760-48E0-9549-0C5D6BB4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6A128-5111-42A8-8E4D-7ECB05DC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78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CB8F2-D143-4467-BD31-918EB34B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E39E4-8EC0-462F-8AF6-004081B8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7824E-0C59-4ED9-A561-2008E660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678F4-1620-44A5-901C-A3426AC6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39F7E-FEAD-4D3D-92A6-8B4DB07B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12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31690-AFF0-4514-90EB-B0A93418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1A343-3762-4F8B-BF6B-C9DC419C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9895C-3DB8-4610-BB69-8FF44282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25E07-7746-4560-9325-07870310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4D898-F30F-4765-AD32-3B6D2D04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6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8E75C-FBEB-458B-AB95-712379BD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B33FA-404A-48BC-B62D-7FD28FB2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6F4F63-97BD-41DF-BAF5-3055E294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C9206-1DAD-4381-9F62-DE214BB2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DBBC8E-5852-45D3-9E60-6CB45CA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7C3AF-9E30-4852-B56E-0F003DDD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35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ECBB0-78AD-417F-AC41-6D7C8248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2D4ED-0710-45FD-AC7D-DBD83ED4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29479B-8982-46E6-83A1-4EB965A1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CC1E10-B976-4329-9931-868900342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BE6D9D-010F-4509-8106-3078A2AA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FB1602-7CFB-4B79-A56B-DA86F2D2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0DE9B1-3844-4FA9-BE33-DD312A4F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33BDF0-B674-44D9-9C68-1DABEC7B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3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FCBE6-DBA9-44BD-9839-E1E5DCB6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D31E05-ED18-41EB-A503-44991F68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D7A700-F06A-48B6-8D7D-0E1F0003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BB9853-F939-4411-B753-5C36DA30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23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D306-9C95-42CF-B515-C3DAE43B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4DAC0-6618-40F6-8FF9-CBDC8AC5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92B1B5-86C7-4939-8867-87C42A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03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F564B-BB15-42C8-9447-4D001D90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837CD-CDEE-4377-AD1D-83871981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5A97A-D418-41F8-B6E6-5404120C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116B5C-316B-420D-B1D7-C3B7895D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99E2-BB53-44EE-8ACB-D29408CD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33A89-2C0F-48F3-96F2-25C97EC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BEC45-A333-43BD-8FC4-41044C91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DA5C89-22D4-4FBD-959A-7D03FFC1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EA730-FCC0-4001-A838-BCFF1B88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52E43-5EAA-449E-AAC9-40D7CA1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0130A0-A97F-46AD-B765-B414095B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044A2-C2B3-4703-8996-8013E194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72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26B1EC-AF76-46C6-8687-95DC06CB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B98A67-2753-4B29-B9C0-CB5FD432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5EF72F-AA0E-4345-BC2A-0D83E81E6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40F6-D2AC-4150-B084-857C34764F69}" type="datetimeFigureOut">
              <a:rPr lang="fr-BE" smtClean="0"/>
              <a:t>26-02-19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42063-1A96-4DB2-8007-ACBEC0FAE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9B09-178E-4A2C-9896-2A3B362A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CF15-38B8-41F6-96AB-E0003C6866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17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B803A-CC6B-472C-AA1A-DA3B7906C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527"/>
            <a:ext cx="9144000" cy="2387600"/>
          </a:xfrm>
        </p:spPr>
        <p:txBody>
          <a:bodyPr/>
          <a:lstStyle/>
          <a:p>
            <a:r>
              <a:rPr lang="fr-BE" dirty="0"/>
              <a:t>Systèmes intelligents et</a:t>
            </a:r>
            <a:br>
              <a:rPr lang="fr-BE" dirty="0"/>
            </a:br>
            <a:r>
              <a:rPr lang="fr-BE" dirty="0"/>
              <a:t>Microcontrôleurs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DBB90D-693D-4984-B483-BA16D98E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911"/>
            <a:ext cx="9144000" cy="1655762"/>
          </a:xfrm>
        </p:spPr>
        <p:txBody>
          <a:bodyPr/>
          <a:lstStyle/>
          <a:p>
            <a:r>
              <a:rPr lang="fr-BE" sz="3600" dirty="0"/>
              <a:t>Automatisation d’un robot 6 axes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6FB26C-59CD-4A99-ABC5-DF79DE14DD3E}"/>
              </a:ext>
            </a:extLst>
          </p:cNvPr>
          <p:cNvSpPr txBox="1"/>
          <p:nvPr/>
        </p:nvSpPr>
        <p:spPr>
          <a:xfrm>
            <a:off x="605906" y="5164508"/>
            <a:ext cx="235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Gillet Niels</a:t>
            </a:r>
          </a:p>
          <a:p>
            <a:r>
              <a:rPr lang="fr-BE" sz="2400" dirty="0"/>
              <a:t>Hartman Nicolas</a:t>
            </a:r>
          </a:p>
          <a:p>
            <a:r>
              <a:rPr lang="fr-BE" sz="2400" dirty="0" err="1"/>
              <a:t>Houba</a:t>
            </a:r>
            <a:r>
              <a:rPr lang="fr-BE" sz="2400" dirty="0"/>
              <a:t> Guillaume</a:t>
            </a:r>
          </a:p>
        </p:txBody>
      </p:sp>
      <p:pic>
        <p:nvPicPr>
          <p:cNvPr id="1026" name="Picture 2" descr="RÃ©sultat de recherche d'images pour &quot;logo henallux&quot;">
            <a:extLst>
              <a:ext uri="{FF2B5EF4-FFF2-40B4-BE49-F238E27FC236}">
                <a16:creationId xmlns:a16="http://schemas.microsoft.com/office/drawing/2014/main" id="{C58FD8F2-491F-4071-B9C7-7E9B9050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836" y="4606977"/>
            <a:ext cx="1675785" cy="19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6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C9BE1C-4959-4645-8F56-5AA17083B6D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Robot 6 axes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RÃ©sultat de recherche d'images pour &quot;robot 6 axes&quot;">
            <a:extLst>
              <a:ext uri="{FF2B5EF4-FFF2-40B4-BE49-F238E27FC236}">
                <a16:creationId xmlns:a16="http://schemas.microsoft.com/office/drawing/2014/main" id="{190F11C2-8A71-46FE-A5A1-0707BBAB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83" y="978546"/>
            <a:ext cx="8712725" cy="49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Ã©sultat de recherche d'images pour &quot;raspberry pi&quot;">
            <a:extLst>
              <a:ext uri="{FF2B5EF4-FFF2-40B4-BE49-F238E27FC236}">
                <a16:creationId xmlns:a16="http://schemas.microsoft.com/office/drawing/2014/main" id="{E9E46C66-C134-45F8-873C-44A317A9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05" y="2031735"/>
            <a:ext cx="2545455" cy="171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niryo&quot;">
            <a:extLst>
              <a:ext uri="{FF2B5EF4-FFF2-40B4-BE49-F238E27FC236}">
                <a16:creationId xmlns:a16="http://schemas.microsoft.com/office/drawing/2014/main" id="{0AB895E8-E124-4EB9-883C-3CE283DB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6" y="1603263"/>
            <a:ext cx="3287662" cy="246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DBC93067-BF02-4C99-83F8-90290A5AF1B9}"/>
              </a:ext>
            </a:extLst>
          </p:cNvPr>
          <p:cNvSpPr/>
          <p:nvPr/>
        </p:nvSpPr>
        <p:spPr>
          <a:xfrm>
            <a:off x="3315094" y="2497394"/>
            <a:ext cx="2233953" cy="8760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Ethernet</a:t>
            </a:r>
          </a:p>
        </p:txBody>
      </p:sp>
      <p:pic>
        <p:nvPicPr>
          <p:cNvPr id="1026" name="Picture 2" descr="RÃ©sultat de recherche d'images pour &quot;camera raspberry&quot;">
            <a:extLst>
              <a:ext uri="{FF2B5EF4-FFF2-40B4-BE49-F238E27FC236}">
                <a16:creationId xmlns:a16="http://schemas.microsoft.com/office/drawing/2014/main" id="{5F6CE868-2276-44E4-BD06-39554AAA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73" y="4723597"/>
            <a:ext cx="1986661" cy="19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38366C6-9EA4-4B4C-9919-F46057FF1F74}"/>
              </a:ext>
            </a:extLst>
          </p:cNvPr>
          <p:cNvSpPr/>
          <p:nvPr/>
        </p:nvSpPr>
        <p:spPr>
          <a:xfrm rot="16200000">
            <a:off x="6848766" y="4090542"/>
            <a:ext cx="1068502" cy="59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Images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91AD6F2-E09E-4E55-8AF3-1DCA562A60C2}"/>
              </a:ext>
            </a:extLst>
          </p:cNvPr>
          <p:cNvSpPr/>
          <p:nvPr/>
        </p:nvSpPr>
        <p:spPr>
          <a:xfrm>
            <a:off x="5840099" y="5376927"/>
            <a:ext cx="924275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Vue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FCC355E-2C5A-4B16-A967-1F850057A365}"/>
              </a:ext>
            </a:extLst>
          </p:cNvPr>
          <p:cNvSpPr/>
          <p:nvPr/>
        </p:nvSpPr>
        <p:spPr>
          <a:xfrm rot="2650711">
            <a:off x="1594245" y="4530191"/>
            <a:ext cx="1721030" cy="71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Manipulation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C33710-DE32-4D0D-B492-A39036F15157}"/>
              </a:ext>
            </a:extLst>
          </p:cNvPr>
          <p:cNvSpPr txBox="1"/>
          <p:nvPr/>
        </p:nvSpPr>
        <p:spPr>
          <a:xfrm>
            <a:off x="4229716" y="361700"/>
            <a:ext cx="382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Plan du projet</a:t>
            </a:r>
          </a:p>
        </p:txBody>
      </p:sp>
      <p:pic>
        <p:nvPicPr>
          <p:cNvPr id="8" name="Picture 2" descr="RÃ©sultat de recherche d'images pour &quot;ecran tactile raspberry&quot;">
            <a:extLst>
              <a:ext uri="{FF2B5EF4-FFF2-40B4-BE49-F238E27FC236}">
                <a16:creationId xmlns:a16="http://schemas.microsoft.com/office/drawing/2014/main" id="{37F56698-9AD2-4270-9FBF-37188685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942" y="2198470"/>
            <a:ext cx="2268058" cy="127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Ã©sultat de recherche d'images pour &quot;blocs bois enfants&quot;">
            <a:extLst>
              <a:ext uri="{FF2B5EF4-FFF2-40B4-BE49-F238E27FC236}">
                <a16:creationId xmlns:a16="http://schemas.microsoft.com/office/drawing/2014/main" id="{8AD785A1-FAE2-451D-84E9-655CF85F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3" y="4245597"/>
            <a:ext cx="2424844" cy="24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8D40F513-D680-48E8-9012-F6FEE5D4FF1F}"/>
              </a:ext>
            </a:extLst>
          </p:cNvPr>
          <p:cNvSpPr/>
          <p:nvPr/>
        </p:nvSpPr>
        <p:spPr>
          <a:xfrm>
            <a:off x="8357419" y="2687793"/>
            <a:ext cx="1641987" cy="481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Informations</a:t>
            </a:r>
          </a:p>
        </p:txBody>
      </p:sp>
    </p:spTree>
    <p:extLst>
      <p:ext uri="{BB962C8B-B14F-4D97-AF65-F5344CB8AC3E}">
        <p14:creationId xmlns:p14="http://schemas.microsoft.com/office/powerpoint/2010/main" val="382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E9BB5EC-2413-414C-A416-652BBA3AF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niryo.com/wp-content/uploads/2018/09/niryo_front.jpg">
            <a:extLst>
              <a:ext uri="{FF2B5EF4-FFF2-40B4-BE49-F238E27FC236}">
                <a16:creationId xmlns:a16="http://schemas.microsoft.com/office/drawing/2014/main" id="{2FBF1787-5B45-4A45-A825-95481E04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12" y="1504753"/>
            <a:ext cx="4818668" cy="36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A5095A-B2D1-493F-9863-D64AFF383686}"/>
              </a:ext>
            </a:extLst>
          </p:cNvPr>
          <p:cNvSpPr txBox="1"/>
          <p:nvPr/>
        </p:nvSpPr>
        <p:spPr>
          <a:xfrm>
            <a:off x="659877" y="1111874"/>
            <a:ext cx="55538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/>
              <a:t>Pourquoi </a:t>
            </a:r>
            <a:r>
              <a:rPr lang="fr-BE" sz="4800" dirty="0" err="1"/>
              <a:t>Niryo</a:t>
            </a:r>
            <a:r>
              <a:rPr lang="fr-BE" sz="4800" dirty="0"/>
              <a:t> One ?</a:t>
            </a:r>
          </a:p>
          <a:p>
            <a:endParaRPr lang="fr-BE" sz="2800" dirty="0"/>
          </a:p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4C890-5B9A-443F-AE54-E81D9247F3AE}"/>
              </a:ext>
            </a:extLst>
          </p:cNvPr>
          <p:cNvSpPr txBox="1"/>
          <p:nvPr/>
        </p:nvSpPr>
        <p:spPr>
          <a:xfrm>
            <a:off x="996670" y="2564209"/>
            <a:ext cx="46937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-Didactique</a:t>
            </a:r>
          </a:p>
          <a:p>
            <a:r>
              <a:rPr lang="fr-BE" sz="3200" dirty="0"/>
              <a:t>-Interface Raspberry</a:t>
            </a:r>
          </a:p>
          <a:p>
            <a:r>
              <a:rPr lang="fr-BE" sz="3200" dirty="0"/>
              <a:t>-Peu dangereux</a:t>
            </a:r>
          </a:p>
          <a:p>
            <a:r>
              <a:rPr lang="fr-BE" sz="3200" dirty="0"/>
              <a:t>-Précis </a:t>
            </a:r>
          </a:p>
          <a:p>
            <a:r>
              <a:rPr lang="fr-BE" sz="3200" dirty="0"/>
              <a:t>-Modulable</a:t>
            </a:r>
          </a:p>
          <a:p>
            <a:r>
              <a:rPr lang="fr-BE" sz="3200" dirty="0"/>
              <a:t>-Peu cher (robot industriel)</a:t>
            </a:r>
          </a:p>
        </p:txBody>
      </p:sp>
    </p:spTree>
    <p:extLst>
      <p:ext uri="{BB962C8B-B14F-4D97-AF65-F5344CB8AC3E}">
        <p14:creationId xmlns:p14="http://schemas.microsoft.com/office/powerpoint/2010/main" val="73949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293DF9-40D4-4B0A-9C08-5CBBCE720C05}"/>
              </a:ext>
            </a:extLst>
          </p:cNvPr>
          <p:cNvSpPr txBox="1"/>
          <p:nvPr/>
        </p:nvSpPr>
        <p:spPr>
          <a:xfrm>
            <a:off x="591128" y="803564"/>
            <a:ext cx="502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Répartition du travail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AB9BF0-C5E2-41CB-913B-3E0C4A68DF19}"/>
              </a:ext>
            </a:extLst>
          </p:cNvPr>
          <p:cNvSpPr txBox="1"/>
          <p:nvPr/>
        </p:nvSpPr>
        <p:spPr>
          <a:xfrm>
            <a:off x="591128" y="2551837"/>
            <a:ext cx="11354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3600" dirty="0"/>
              <a:t>Reconnaissance du terrain et construction d’un espace 3D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3600" dirty="0"/>
              <a:t>Reconnaissance des objets à transporter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3600" dirty="0"/>
              <a:t>Déplacement en fonction des informations reçues</a:t>
            </a:r>
          </a:p>
        </p:txBody>
      </p:sp>
    </p:spTree>
    <p:extLst>
      <p:ext uri="{BB962C8B-B14F-4D97-AF65-F5344CB8AC3E}">
        <p14:creationId xmlns:p14="http://schemas.microsoft.com/office/powerpoint/2010/main" val="19755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ED308AC-4E2A-43A4-AF38-A852D6A624F9}"/>
              </a:ext>
            </a:extLst>
          </p:cNvPr>
          <p:cNvSpPr txBox="1"/>
          <p:nvPr/>
        </p:nvSpPr>
        <p:spPr>
          <a:xfrm>
            <a:off x="2897239" y="2724727"/>
            <a:ext cx="639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5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809029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94</Words>
  <Application>Microsoft Office PowerPoint</Application>
  <PresentationFormat>Grand écran</PresentationFormat>
  <Paragraphs>30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Systèmes intelligents et Microcontrôleurs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intelligents et Microcontrôleurs</dc:title>
  <dc:creator>GILLET Niels</dc:creator>
  <cp:lastModifiedBy>GILLET Niels</cp:lastModifiedBy>
  <cp:revision>25</cp:revision>
  <dcterms:created xsi:type="dcterms:W3CDTF">2019-02-19T21:17:53Z</dcterms:created>
  <dcterms:modified xsi:type="dcterms:W3CDTF">2019-02-26T08:22:37Z</dcterms:modified>
</cp:coreProperties>
</file>