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7"/>
  </p:sldMasterIdLst>
  <p:notesMasterIdLst>
    <p:notesMasterId r:id="rId39"/>
  </p:notesMasterIdLst>
  <p:sldIdLst>
    <p:sldId id="25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1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336A4-AD0E-4B9C-9B78-4D106C0DC06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00A38-0CC3-4522-B208-302D8E22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4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2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77A8-54C4-4109-BD73-793EE9DF274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EDD8-9621-4F31-9EDB-5756333A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18.xml"/><Relationship Id="rId26" Type="http://schemas.openxmlformats.org/officeDocument/2006/relationships/customXml" Target="../../customXml/item26.xml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21.xml"/><Relationship Id="rId34" Type="http://schemas.openxmlformats.org/officeDocument/2006/relationships/customXml" Target="../../customXml/item34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17.xml"/><Relationship Id="rId25" Type="http://schemas.openxmlformats.org/officeDocument/2006/relationships/customXml" Target="../../customXml/item25.xml"/><Relationship Id="rId33" Type="http://schemas.openxmlformats.org/officeDocument/2006/relationships/customXml" Target="../../customXml/item33.xml"/><Relationship Id="rId38" Type="http://schemas.openxmlformats.org/officeDocument/2006/relationships/notesSlide" Target="../notesSlides/notesSlide1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20.xml"/><Relationship Id="rId29" Type="http://schemas.openxmlformats.org/officeDocument/2006/relationships/customXml" Target="../../customXml/item29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24" Type="http://schemas.openxmlformats.org/officeDocument/2006/relationships/customXml" Target="../../customXml/item24.xml"/><Relationship Id="rId32" Type="http://schemas.openxmlformats.org/officeDocument/2006/relationships/customXml" Target="../../customXml/item32.xml"/><Relationship Id="rId37" Type="http://schemas.openxmlformats.org/officeDocument/2006/relationships/slideLayout" Target="../slideLayouts/slideLayout2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5.xml"/><Relationship Id="rId23" Type="http://schemas.openxmlformats.org/officeDocument/2006/relationships/customXml" Target="../../customXml/item23.xml"/><Relationship Id="rId28" Type="http://schemas.openxmlformats.org/officeDocument/2006/relationships/customXml" Target="../../customXml/item28.xml"/><Relationship Id="rId36" Type="http://schemas.openxmlformats.org/officeDocument/2006/relationships/customXml" Target="../../customXml/item36.xml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19.xml"/><Relationship Id="rId31" Type="http://schemas.openxmlformats.org/officeDocument/2006/relationships/customXml" Target="../../customXml/item31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4.xml"/><Relationship Id="rId22" Type="http://schemas.openxmlformats.org/officeDocument/2006/relationships/customXml" Target="../../customXml/item22.xml"/><Relationship Id="rId27" Type="http://schemas.openxmlformats.org/officeDocument/2006/relationships/customXml" Target="../../customXml/item27.xml"/><Relationship Id="rId30" Type="http://schemas.openxmlformats.org/officeDocument/2006/relationships/customXml" Target="../../customXml/item30.xml"/><Relationship Id="rId35" Type="http://schemas.openxmlformats.org/officeDocument/2006/relationships/customXml" Target="../../customXml/item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3. Static Diagram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20746" y="3430976"/>
            <a:ext cx="10301095" cy="222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20745" y="5153628"/>
            <a:ext cx="10301095" cy="332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0746" y="1617360"/>
            <a:ext cx="10301095" cy="3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921" y="4074068"/>
            <a:ext cx="8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783" y="1128344"/>
            <a:ext cx="617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12328" y="533401"/>
            <a:ext cx="901700" cy="571241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04403" y="1709455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Security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04403" y="2483537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Logging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23921" y="5502517"/>
            <a:ext cx="941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20746" y="2341732"/>
            <a:ext cx="829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Logic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49819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49819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1633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033447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425261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49819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641633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33447" y="265828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2636338" y="363783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5424422" y="363669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6821531" y="363669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210902" y="363283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249819" y="440378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817075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8210902" y="440826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2636338" y="440378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4033447" y="440378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033447" y="364414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419966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547701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3730198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4915595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1365204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sp>
        <p:nvSpPr>
          <p:cNvPr id="42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6098092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43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7280589" y="5244099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8463086" y="524409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</a:t>
            </a:r>
          </a:p>
        </p:txBody>
      </p:sp>
      <p:sp>
        <p:nvSpPr>
          <p:cNvPr id="45" name="Rectangle 44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124981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sp>
        <p:nvSpPr>
          <p:cNvPr id="46" name="Rectangle 45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2636338" y="6168195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API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>
            <a:spLocks noChangeArrowheads="1"/>
          </p:cNvSpPr>
          <p:nvPr>
            <p:custDataLst>
              <p:custData r:id="rId29"/>
            </p:custDataLst>
          </p:nvPr>
        </p:nvSpPr>
        <p:spPr bwMode="auto">
          <a:xfrm>
            <a:off x="402285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sp>
        <p:nvSpPr>
          <p:cNvPr id="48" name="Rectangle 47"/>
          <p:cNvSpPr>
            <a:spLocks noChangeArrowheads="1"/>
          </p:cNvSpPr>
          <p:nvPr>
            <p:custDataLst>
              <p:custData r:id="rId30"/>
            </p:custDataLst>
          </p:nvPr>
        </p:nvSpPr>
        <p:spPr bwMode="auto">
          <a:xfrm>
            <a:off x="540937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sp>
        <p:nvSpPr>
          <p:cNvPr id="49" name="Rectangle 48"/>
          <p:cNvSpPr>
            <a:spLocks noChangeArrowheads="1"/>
          </p:cNvSpPr>
          <p:nvPr>
            <p:custDataLst>
              <p:custData r:id="rId31"/>
            </p:custDataLst>
          </p:nvPr>
        </p:nvSpPr>
        <p:spPr bwMode="auto">
          <a:xfrm>
            <a:off x="6795898" y="6165389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 API</a:t>
            </a:r>
          </a:p>
        </p:txBody>
      </p:sp>
      <p:sp>
        <p:nvSpPr>
          <p:cNvPr id="50" name="Rectangle 4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2637091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1" name="Rectangle 50"/>
          <p:cNvSpPr>
            <a:spLocks noChangeArrowheads="1"/>
          </p:cNvSpPr>
          <p:nvPr>
            <p:custDataLst>
              <p:custData r:id="rId33"/>
            </p:custDataLst>
          </p:nvPr>
        </p:nvSpPr>
        <p:spPr bwMode="auto">
          <a:xfrm>
            <a:off x="4033447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1213544" y="363683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custData r:id="rId35"/>
            </p:custDataLst>
          </p:nvPr>
        </p:nvSpPr>
        <p:spPr bwMode="auto">
          <a:xfrm>
            <a:off x="5425261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6817075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48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7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3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3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Props1.xml><?xml version="1.0" encoding="utf-8"?>
<ds:datastoreItem xmlns:ds="http://schemas.openxmlformats.org/officeDocument/2006/customXml" ds:itemID="{E804A26E-5D57-4F9B-A4F1-191B71BEF87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4314C86-D2FD-482A-A3B0-371DA6C9512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0BBDD01-C6D2-4136-9455-37AEF611142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B7873C3-41CF-4BA3-B303-9DAD452F22C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223D005-6EC6-4B41-ADC6-0E895264B64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9BFB75B-16E7-4895-821E-A089B847EC3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E861C7F-B026-479A-8A22-4F95C44C8E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91AAF40-7BC9-44BD-AC0D-8ED329AE05E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EB4C377-D87E-4E68-9077-EC24BBA755D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29F08B2-CB39-4A00-A50F-038EE60F2BF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DF06869-BD37-464D-AB96-8830F95D91F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5AE93DB-CEFA-47BF-8293-0C35602DA47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D50D07E-137E-41AA-98A3-312A4AE2500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3850924-94C7-4574-8073-556678AB59B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754DD4D-67BF-475E-B09B-F65558B07C3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B2FAFE0-760C-4BB3-AE40-094F29D28AB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BF598E9-D5E3-4E88-8FA7-D46A0B9CF36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9041118-031B-4D76-BB6E-2471B9CA25A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DFFDDEB-B579-4EBE-8F2A-59D60A87D7E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86241CE-4DE7-47A4-A9A7-11178AD2124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33BC465-3DC1-4904-BCFA-5FB4EC8DC9F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4F260DC-82CE-4AC0-8ED5-71875ABF8A6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D898147-1091-4812-93B2-7C47BAEEDFD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A4D648B-70E5-4F16-8943-11EC1038539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5B83927-E490-48B3-8D98-5475DB15AEA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9776C28-150B-4918-BDAA-B57B7FBD774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218F6DE-D70F-4CB2-89BC-525796FA673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94330A7-807E-4BF4-A72A-786972B7BC0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1A60D41-321A-4FFD-847D-A2EE85E69FA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B5B709F-B623-4713-ADEC-FA8B8470058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CC99A00-E019-4990-92B2-0C3B02E4DD6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1E6C7D5-46BF-444B-8E22-53EF5F81B75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12C5E8F-1156-4EB9-80B0-B058FA8489C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759227D-31FC-4C57-B4F7-0C503CBFA7E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E4B847F-D0A8-4DBE-9BE9-205308DCF98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BFA717E-E890-4183-8850-D826DF766F4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3. Static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Static Diagram</dc:title>
  <dc:creator>NEDL</dc:creator>
  <cp:lastModifiedBy>NEDL</cp:lastModifiedBy>
  <cp:revision>1</cp:revision>
  <dcterms:created xsi:type="dcterms:W3CDTF">2020-06-24T15:01:18Z</dcterms:created>
  <dcterms:modified xsi:type="dcterms:W3CDTF">2020-06-24T15:01:28Z</dcterms:modified>
</cp:coreProperties>
</file>