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9104-2D25-4DA0-95DA-037B4AF3B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85F56-767A-4438-BCC1-721800AFA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F3FF-7D8B-4985-BAEA-FD1C007E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199-5302-47F3-B60E-474BC327ECC2}" type="datetimeFigureOut">
              <a:rPr lang="en-BE" smtClean="0"/>
              <a:t>25/06/2021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8BF1E-E7AF-4921-9FC1-5AE78BB3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CDE75-19CE-4F96-8700-EC058FF5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005-3304-4A7E-9E18-1749C08D45B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8911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6308-5B6F-46AE-90A4-D75A7E56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9F173-716B-466D-AAA1-612AF8FD4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68C0E-CFEA-4625-8081-2998355F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199-5302-47F3-B60E-474BC327ECC2}" type="datetimeFigureOut">
              <a:rPr lang="en-BE" smtClean="0"/>
              <a:t>25/06/2021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8931-0B8D-4ECF-BCF8-19FD898D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EAB7-208A-4074-ABB1-CE861B85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005-3304-4A7E-9E18-1749C08D45B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134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EA1F5-3D3F-4E43-B949-036C7096C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C7E38-33E2-4CE3-BDF9-6094F0E4D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649C-5E45-480B-8A4A-791FB482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199-5302-47F3-B60E-474BC327ECC2}" type="datetimeFigureOut">
              <a:rPr lang="en-BE" smtClean="0"/>
              <a:t>25/06/2021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5E32-F3F0-49F8-B757-2B46347F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26C76-8D71-4450-BCCA-57AA2772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005-3304-4A7E-9E18-1749C08D45B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347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7274-783C-4CFC-B0EC-ABE285CC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4EF3-01C7-4909-8976-ABD297A8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61A6-FF6B-4A40-8EAC-C9B21CCF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199-5302-47F3-B60E-474BC327ECC2}" type="datetimeFigureOut">
              <a:rPr lang="en-BE" smtClean="0"/>
              <a:t>25/06/2021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4D4C0-DFF3-432C-9BFE-BE44B610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B8DF-C6B4-466C-A761-F9CC9326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005-3304-4A7E-9E18-1749C08D45B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7298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A80E-8F45-41B1-95C9-8E1D7536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E0FC2-4E58-44C6-BCD6-7B4C4A5A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92352-3938-4446-877B-4C276F7F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199-5302-47F3-B60E-474BC327ECC2}" type="datetimeFigureOut">
              <a:rPr lang="en-BE" smtClean="0"/>
              <a:t>25/06/2021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1014-6D0D-4360-900F-C6D9219F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6226-BB58-469F-A9EC-82FC98AA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005-3304-4A7E-9E18-1749C08D45B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147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2BCA-BB78-43BC-A3D1-47AE1E93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B53E-DDE1-4939-8A52-5749530D5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CB5F6-4A9D-4E38-8773-7E416574B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818-3ED0-45A7-BB34-D4A5AC9C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199-5302-47F3-B60E-474BC327ECC2}" type="datetimeFigureOut">
              <a:rPr lang="en-BE" smtClean="0"/>
              <a:t>25/06/2021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32F2B-F74D-4570-BA0B-4113F956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B4AE8-CCAF-4DDD-A213-3E1DE97B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005-3304-4A7E-9E18-1749C08D45B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928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630B-199F-49DE-BCD2-7B335B6C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3A814-792D-44B8-97FB-CB2785277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5ACDE-3E94-4F09-B985-87C53BE80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3E4EB-5525-4D48-8B77-D953A74EA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571F1-993C-46F9-B486-C870FBF9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0EC49-16CB-48BC-9639-FF4C8339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199-5302-47F3-B60E-474BC327ECC2}" type="datetimeFigureOut">
              <a:rPr lang="en-BE" smtClean="0"/>
              <a:t>25/06/2021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DA782-6092-468F-B56D-E6311F27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3ECEF-446D-4675-93AD-0A3E9E7E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005-3304-4A7E-9E18-1749C08D45B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088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847C-28EE-4B7B-B54A-A1518449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EC4F9-01D8-4F09-94BF-5CB46548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199-5302-47F3-B60E-474BC327ECC2}" type="datetimeFigureOut">
              <a:rPr lang="en-BE" smtClean="0"/>
              <a:t>25/06/2021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84F52-BC50-41E8-B55A-1AB368D5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89D06-0235-403E-BBD7-9AFA3E8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005-3304-4A7E-9E18-1749C08D45B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98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12603-8F61-494A-93D0-23292BC6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199-5302-47F3-B60E-474BC327ECC2}" type="datetimeFigureOut">
              <a:rPr lang="en-BE" smtClean="0"/>
              <a:t>25/06/2021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70991-FFA6-431C-B8F4-39E82FFF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5A31C-A106-4602-8386-CC0D5E84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005-3304-4A7E-9E18-1749C08D45B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770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2F19-37C5-4EC7-966F-A0F96D37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B940-D78F-4C8C-903E-77296A5EB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CEFC7-DC15-4501-9449-7DAE2988C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C603E-4C4D-4E3C-A855-BD21DD06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199-5302-47F3-B60E-474BC327ECC2}" type="datetimeFigureOut">
              <a:rPr lang="en-BE" smtClean="0"/>
              <a:t>25/06/2021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38988-4539-4A7E-BF7B-35F9BE4A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A5B2E-7F74-4E76-A032-E992D06A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005-3304-4A7E-9E18-1749C08D45B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573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BE77-FF19-42DE-8E51-40DFD9A7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3A3DE-9B33-4023-8F3F-F8E5E6D5E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3E214-9703-4301-BCDD-6C30C46F3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C48E1-D260-4C37-A5B2-D21D1BE5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199-5302-47F3-B60E-474BC327ECC2}" type="datetimeFigureOut">
              <a:rPr lang="en-BE" smtClean="0"/>
              <a:t>25/06/2021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7E56D-EE9A-439F-B4B2-91D942AC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A20B5-7958-44AD-B506-14312BD2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005-3304-4A7E-9E18-1749C08D45B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411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417CB-1D09-45FA-A802-F52D6B55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7FDF9-68AA-495D-910A-D617BF19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7F3E-11CB-4838-9477-E1B901273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F199-5302-47F3-B60E-474BC327ECC2}" type="datetimeFigureOut">
              <a:rPr lang="en-BE" smtClean="0"/>
              <a:t>25/06/2021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9C2B-6AB6-4192-864A-7B5430FB8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43A8-1D84-4A25-A8AC-03F860A3E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C005-3304-4A7E-9E18-1749C08D45B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3333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CCE0-1CA5-4FE8-886C-C2A3EEDC2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54584-0CA2-4642-BD3B-A25C06FB9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Spring </a:t>
            </a:r>
            <a:r>
              <a:rPr lang="en-US" dirty="0" err="1"/>
              <a:t>Webflux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3239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6424-D582-4EB4-8991-6A3DB854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Backpressure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9D37A9-65CF-4234-BE8F-D26F379D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966" y="1857155"/>
            <a:ext cx="2972215" cy="314368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020D8D8-A1D3-455B-867F-E619307AC89E}"/>
              </a:ext>
            </a:extLst>
          </p:cNvPr>
          <p:cNvSpPr/>
          <p:nvPr/>
        </p:nvSpPr>
        <p:spPr>
          <a:xfrm>
            <a:off x="3087149" y="4328719"/>
            <a:ext cx="57884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09BDA6FE-8CDE-4B74-87D2-764AC97C61EE}"/>
              </a:ext>
            </a:extLst>
          </p:cNvPr>
          <p:cNvSpPr/>
          <p:nvPr/>
        </p:nvSpPr>
        <p:spPr>
          <a:xfrm>
            <a:off x="5595457" y="4328719"/>
            <a:ext cx="109056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6644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74CF-BF6D-4610-B086-2A805CE5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requests data in chunks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3DCF7-5996-4525-AD2E-7EF333BB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2081024"/>
            <a:ext cx="5534797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74CF-BF6D-4610-B086-2A805CE5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offers data in chunks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8F253-B78A-46D7-953F-8D3CF623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42" y="2487915"/>
            <a:ext cx="469648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0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3B18-BB2E-414C-B814-03BFB9F9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C742-0CE6-402F-928C-0034BB90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</a:t>
            </a:r>
          </a:p>
          <a:p>
            <a:pPr marL="0" indent="0">
              <a:buNone/>
            </a:pP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24ECC-55C6-4CBB-A6B8-EDD852FD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10" y="1690688"/>
            <a:ext cx="4505954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0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74CF-BF6D-4610-B086-2A805CE5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reactor functions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F4F5E-5086-431F-90FC-09CAE07D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2147708"/>
            <a:ext cx="485842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8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74CF-BF6D-4610-B086-2A805CE5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61457-1F1D-4A3E-8DCB-14D92C0B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2319182"/>
            <a:ext cx="7878274" cy="2219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FE755-77F2-472A-9752-0CA6F4AF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2319182"/>
            <a:ext cx="787827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4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74CF-BF6D-4610-B086-2A805CE5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Angular &amp; consuming JSON Streams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BB1BD-8C80-4E6C-9272-EBD611CC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0" y="1876208"/>
            <a:ext cx="7344800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31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74CF-BF6D-4610-B086-2A805CE5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Documentation and Volatile API</a:t>
            </a:r>
            <a:endParaRPr lang="en-BE" dirty="0"/>
          </a:p>
        </p:txBody>
      </p:sp>
      <p:pic>
        <p:nvPicPr>
          <p:cNvPr id="3074" name="Picture 2" descr="Free Vector | Hand drawn christmas angel">
            <a:extLst>
              <a:ext uri="{FF2B5EF4-FFF2-40B4-BE49-F238E27FC236}">
                <a16:creationId xmlns:a16="http://schemas.microsoft.com/office/drawing/2014/main" id="{21513DDD-5276-4606-BC82-5C54FDA3B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58" y="1690688"/>
            <a:ext cx="4513714" cy="451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19072-CDFE-438B-BA8D-06599196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82" y="2492480"/>
            <a:ext cx="1543265" cy="504895"/>
          </a:xfrm>
          <a:prstGeom prst="rect">
            <a:avLst/>
          </a:prstGeom>
        </p:spPr>
      </p:pic>
      <p:pic>
        <p:nvPicPr>
          <p:cNvPr id="3076" name="Picture 4" descr="The Devil Critiques Expressions That Mention Him | The New Yorker">
            <a:extLst>
              <a:ext uri="{FF2B5EF4-FFF2-40B4-BE49-F238E27FC236}">
                <a16:creationId xmlns:a16="http://schemas.microsoft.com/office/drawing/2014/main" id="{DF85B7AD-ED74-4DF4-9440-B655895B0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99" y="1461257"/>
            <a:ext cx="3226419" cy="497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ijzen: Azure Spring Cloud | Microsoft Azure">
            <a:extLst>
              <a:ext uri="{FF2B5EF4-FFF2-40B4-BE49-F238E27FC236}">
                <a16:creationId xmlns:a16="http://schemas.microsoft.com/office/drawing/2014/main" id="{5D92E26F-4619-4AC5-9E3A-9A344D671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547" y="2351519"/>
            <a:ext cx="1658290" cy="8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55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5C49-D430-4027-BC7D-D0CC9CC7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security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3655-5450-4E77-AA2A-CC1A6ACD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API, different problems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1518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D14A-7218-43FF-B364-D77D6FEF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result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2451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B49E-7288-4F0F-B048-C293D53B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Webflux</a:t>
            </a:r>
            <a:r>
              <a:rPr lang="en-US" dirty="0"/>
              <a:t> – Under the hood</a:t>
            </a:r>
            <a:endParaRPr lang="en-BE" dirty="0"/>
          </a:p>
        </p:txBody>
      </p:sp>
      <p:pic>
        <p:nvPicPr>
          <p:cNvPr id="1026" name="Picture 2" descr="A Scooby-Doo Unmasking Meme by WileE2005 on DeviantArt">
            <a:extLst>
              <a:ext uri="{FF2B5EF4-FFF2-40B4-BE49-F238E27FC236}">
                <a16:creationId xmlns:a16="http://schemas.microsoft.com/office/drawing/2014/main" id="{08D679F1-9B31-4CE1-A621-F2DB26E1F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75" y="1408922"/>
            <a:ext cx="3946850" cy="52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063E38-9D99-4363-A99B-0C94C13D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773" y="4384886"/>
            <a:ext cx="1122239" cy="1064192"/>
          </a:xfrm>
          <a:prstGeom prst="rect">
            <a:avLst/>
          </a:prstGeom>
        </p:spPr>
      </p:pic>
      <p:pic>
        <p:nvPicPr>
          <p:cNvPr id="1028" name="Picture 4" descr="Ordina Young Professional Programme 2020 Light Edition - Hannelore  Verbraekel, Pieter Van Overbeke, Eduard Tsatourov and Youri Vermeir —  Ordina JWorks Tech Blog">
            <a:extLst>
              <a:ext uri="{FF2B5EF4-FFF2-40B4-BE49-F238E27FC236}">
                <a16:creationId xmlns:a16="http://schemas.microsoft.com/office/drawing/2014/main" id="{C7D425B3-6313-4E81-9CBC-C82BB6174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53" y="2103436"/>
            <a:ext cx="1152331" cy="115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75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DDA8D-B6D4-487C-9E17-D7EFF295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93" y="685417"/>
            <a:ext cx="7554379" cy="5487166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47006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B7B82-86CD-46CF-86B3-AA9BD4223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890233"/>
            <a:ext cx="7554379" cy="507753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5535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7D28-59EE-473E-8A4C-B7CC616C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Reactor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815D6-6871-49CD-AEEC-C0C11633C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1900024"/>
            <a:ext cx="973590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4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A769-8390-40C4-8EED-DA78148A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I/O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E3783-42FF-4C10-B22C-D534A124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0730"/>
            <a:ext cx="9716856" cy="2286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93353-A3A6-4D48-AF74-D53430B5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48126"/>
            <a:ext cx="5687219" cy="914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DEB53-2D41-47BF-A561-5B3018F21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442" y="5422768"/>
            <a:ext cx="6487430" cy="64779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63DFA1-C138-41DE-9564-729CF4BB9C30}"/>
              </a:ext>
            </a:extLst>
          </p:cNvPr>
          <p:cNvSpPr/>
          <p:nvPr/>
        </p:nvSpPr>
        <p:spPr>
          <a:xfrm>
            <a:off x="1334278" y="5493742"/>
            <a:ext cx="2864498" cy="505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18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FD82-EE47-4C4F-83C8-590659F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  <a:endParaRPr lang="en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6B94A8-AF73-4C38-AA4B-EB60BAF0E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04975"/>
            <a:ext cx="97536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2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60F3-EE81-47D9-A42F-48BDBA46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 and Flux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852D7-C97C-4BEC-9998-C96889ED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49" y="1880971"/>
            <a:ext cx="4124901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4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BA3D-A7E4-4778-A6B2-5B4086F8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Mono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E942D-1F2C-46F6-950A-6D6D29534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2619262"/>
            <a:ext cx="801164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2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BA3D-A7E4-4778-A6B2-5B4086F8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Flux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288E9-A911-4F7C-8DFF-588FEA6B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2400156"/>
            <a:ext cx="6563641" cy="205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3D2924-881C-4330-9D1E-44B0078A4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2400156"/>
            <a:ext cx="656364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9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6424-D582-4EB4-8991-6A3DB854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Mono’s and Flux’s – Enter the </a:t>
            </a:r>
            <a:r>
              <a:rPr lang="en-US" dirty="0" err="1"/>
              <a:t>WebClient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A5003-BB1E-4CDF-B38F-C704A28A2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26" y="2347761"/>
            <a:ext cx="4610743" cy="1952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086C5-8B8F-4D8C-B8CE-7C8464223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463" y="2347761"/>
            <a:ext cx="5249008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5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Reactive programming</vt:lpstr>
      <vt:lpstr>Spring Webflux – Under the hood</vt:lpstr>
      <vt:lpstr>Project Reactor</vt:lpstr>
      <vt:lpstr>Non-blocking I/O</vt:lpstr>
      <vt:lpstr>Behind the scenes</vt:lpstr>
      <vt:lpstr>Mono and Flux</vt:lpstr>
      <vt:lpstr>Creating a Mono</vt:lpstr>
      <vt:lpstr>Creating a Flux</vt:lpstr>
      <vt:lpstr>Consuming Mono’s and Flux’s – Enter the WebClient</vt:lpstr>
      <vt:lpstr>Backpressure</vt:lpstr>
      <vt:lpstr>Consumer requests data in chunks</vt:lpstr>
      <vt:lpstr>Producer offers data in chunks</vt:lpstr>
      <vt:lpstr>Setting up</vt:lpstr>
      <vt:lpstr>Testing reactor functions</vt:lpstr>
      <vt:lpstr>Filters</vt:lpstr>
      <vt:lpstr>Problems: Angular &amp; consuming JSON Streams</vt:lpstr>
      <vt:lpstr>Problems: Documentation and Volatile API</vt:lpstr>
      <vt:lpstr>Problems security</vt:lpstr>
      <vt:lpstr>The end 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progamming</dc:title>
  <dc:creator>Niels Jani</dc:creator>
  <cp:lastModifiedBy>Niels Jani</cp:lastModifiedBy>
  <cp:revision>8</cp:revision>
  <dcterms:created xsi:type="dcterms:W3CDTF">2021-06-25T13:42:38Z</dcterms:created>
  <dcterms:modified xsi:type="dcterms:W3CDTF">2021-06-25T15:57:07Z</dcterms:modified>
</cp:coreProperties>
</file>