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8" r:id="rId3"/>
    <p:sldId id="262" r:id="rId4"/>
    <p:sldId id="259" r:id="rId5"/>
    <p:sldId id="281" r:id="rId6"/>
    <p:sldId id="285" r:id="rId7"/>
    <p:sldId id="290" r:id="rId8"/>
  </p:sldIdLst>
  <p:sldSz cx="9144000" cy="5143500" type="screen16x9"/>
  <p:notesSz cx="6858000" cy="9144000"/>
  <p:embeddedFontLst>
    <p:embeddedFont>
      <p:font typeface="Archivo" pitchFamily="2" charset="77"/>
      <p:regular r:id="rId10"/>
      <p:bold r:id="rId11"/>
      <p:italic r:id="rId12"/>
      <p:boldItalic r:id="rId13"/>
    </p:embeddedFont>
    <p:embeddedFont>
      <p:font typeface="IBM Plex Sans" panose="020B050305020300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DF4"/>
    <a:srgbClr val="D9D9D9"/>
    <a:srgbClr val="E300B3"/>
    <a:srgbClr val="CE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81F3E-BFE1-46AE-870D-E8052F54FFD9}">
  <a:tblStyle styleId="{58F81F3E-BFE1-46AE-870D-E8052F54F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6"/>
  </p:normalViewPr>
  <p:slideViewPr>
    <p:cSldViewPr snapToGrid="0" snapToObjects="1">
      <p:cViewPr varScale="1">
        <p:scale>
          <a:sx n="138" d="100"/>
          <a:sy n="13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f4b5e128c9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f4b5e128c9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4b5e128c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4b5e128c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4b5e128c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4b5e128c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f309daf455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f309daf455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f4b5e128c9_2_29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f4b5e128c9_2_29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4b5e128c9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4b5e128c9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f4b5e128c9_2_29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f4b5e128c9_2_29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975" y="683000"/>
            <a:ext cx="4082400" cy="20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874993"/>
            <a:ext cx="2879700" cy="6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571975" y="2758923"/>
            <a:ext cx="38721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dk2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416425" y="584671"/>
            <a:ext cx="832446" cy="78000"/>
            <a:chOff x="3514325" y="613600"/>
            <a:chExt cx="832446" cy="78000"/>
          </a:xfrm>
        </p:grpSpPr>
        <p:sp>
          <p:nvSpPr>
            <p:cNvPr id="13" name="Google Shape;13;p2"/>
            <p:cNvSpPr/>
            <p:nvPr/>
          </p:nvSpPr>
          <p:spPr>
            <a:xfrm>
              <a:off x="3514325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91548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268771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416425" y="4475671"/>
            <a:ext cx="832446" cy="78000"/>
            <a:chOff x="3514325" y="613600"/>
            <a:chExt cx="832446" cy="78000"/>
          </a:xfrm>
        </p:grpSpPr>
        <p:sp>
          <p:nvSpPr>
            <p:cNvPr id="17" name="Google Shape;17;p2"/>
            <p:cNvSpPr/>
            <p:nvPr/>
          </p:nvSpPr>
          <p:spPr>
            <a:xfrm>
              <a:off x="3514325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91548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68771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1149802" y="519860"/>
            <a:ext cx="187491" cy="187491"/>
            <a:chOff x="7431660" y="4295870"/>
            <a:chExt cx="320553" cy="320553"/>
          </a:xfrm>
        </p:grpSpPr>
        <p:sp>
          <p:nvSpPr>
            <p:cNvPr id="21" name="Google Shape;21;p2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1149802" y="4436160"/>
            <a:ext cx="187491" cy="187491"/>
            <a:chOff x="7431660" y="4295870"/>
            <a:chExt cx="320553" cy="320553"/>
          </a:xfrm>
        </p:grpSpPr>
        <p:sp>
          <p:nvSpPr>
            <p:cNvPr id="24" name="Google Shape;24;p2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27" name="Google Shape;27;p2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8319690" y="4436145"/>
            <a:ext cx="200593" cy="187500"/>
            <a:chOff x="8103684" y="4279203"/>
            <a:chExt cx="340393" cy="318173"/>
          </a:xfrm>
        </p:grpSpPr>
        <p:sp>
          <p:nvSpPr>
            <p:cNvPr id="32" name="Google Shape;32;p2"/>
            <p:cNvSpPr/>
            <p:nvPr/>
          </p:nvSpPr>
          <p:spPr>
            <a:xfrm>
              <a:off x="8252062" y="4279203"/>
              <a:ext cx="192015" cy="318173"/>
            </a:xfrm>
            <a:custGeom>
              <a:avLst/>
              <a:gdLst/>
              <a:ahLst/>
              <a:cxnLst/>
              <a:rect l="l" t="t" r="r" b="b"/>
              <a:pathLst>
                <a:path w="21060" h="34897" extrusionOk="0">
                  <a:moveTo>
                    <a:pt x="3655" y="1"/>
                  </a:moveTo>
                  <a:lnTo>
                    <a:pt x="0" y="3656"/>
                  </a:lnTo>
                  <a:lnTo>
                    <a:pt x="13750" y="17405"/>
                  </a:lnTo>
                  <a:lnTo>
                    <a:pt x="0" y="31155"/>
                  </a:lnTo>
                  <a:lnTo>
                    <a:pt x="3655" y="34897"/>
                  </a:lnTo>
                  <a:lnTo>
                    <a:pt x="21059" y="17405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103684" y="4414088"/>
              <a:ext cx="307068" cy="47612"/>
            </a:xfrm>
            <a:custGeom>
              <a:avLst/>
              <a:gdLst/>
              <a:ahLst/>
              <a:cxnLst/>
              <a:rect l="l" t="t" r="r" b="b"/>
              <a:pathLst>
                <a:path w="33679" h="5222" extrusionOk="0">
                  <a:moveTo>
                    <a:pt x="1" y="0"/>
                  </a:moveTo>
                  <a:lnTo>
                    <a:pt x="1" y="5222"/>
                  </a:lnTo>
                  <a:lnTo>
                    <a:pt x="33679" y="5222"/>
                  </a:lnTo>
                  <a:lnTo>
                    <a:pt x="33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33"/>
          <p:cNvGrpSpPr/>
          <p:nvPr/>
        </p:nvGrpSpPr>
        <p:grpSpPr>
          <a:xfrm>
            <a:off x="7858475" y="-1331481"/>
            <a:ext cx="2581111" cy="2581111"/>
            <a:chOff x="273789" y="683315"/>
            <a:chExt cx="3771900" cy="3771900"/>
          </a:xfrm>
        </p:grpSpPr>
        <p:sp>
          <p:nvSpPr>
            <p:cNvPr id="749" name="Google Shape;749;p33"/>
            <p:cNvSpPr/>
            <p:nvPr/>
          </p:nvSpPr>
          <p:spPr>
            <a:xfrm>
              <a:off x="273789" y="683315"/>
              <a:ext cx="3771900" cy="377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913912" y="1329232"/>
              <a:ext cx="2491800" cy="249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3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752" name="Google Shape;752;p33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3"/>
          <p:cNvSpPr/>
          <p:nvPr/>
        </p:nvSpPr>
        <p:spPr>
          <a:xfrm>
            <a:off x="4863227" y="681800"/>
            <a:ext cx="3768900" cy="3771900"/>
          </a:xfrm>
          <a:prstGeom prst="pie">
            <a:avLst>
              <a:gd name="adj1" fmla="val 0"/>
              <a:gd name="adj2" fmla="val 10797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33"/>
          <p:cNvGrpSpPr/>
          <p:nvPr/>
        </p:nvGrpSpPr>
        <p:grpSpPr>
          <a:xfrm rot="10800000" flipH="1">
            <a:off x="3181294" y="2210946"/>
            <a:ext cx="455223" cy="448275"/>
            <a:chOff x="7375048" y="3414796"/>
            <a:chExt cx="455223" cy="448275"/>
          </a:xfrm>
        </p:grpSpPr>
        <p:sp>
          <p:nvSpPr>
            <p:cNvPr id="758" name="Google Shape;758;p33"/>
            <p:cNvSpPr/>
            <p:nvPr/>
          </p:nvSpPr>
          <p:spPr>
            <a:xfrm>
              <a:off x="7752271" y="3414796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33"/>
            <p:cNvGrpSpPr/>
            <p:nvPr/>
          </p:nvGrpSpPr>
          <p:grpSpPr>
            <a:xfrm>
              <a:off x="7375048" y="3785071"/>
              <a:ext cx="455223" cy="78000"/>
              <a:chOff x="3891548" y="613600"/>
              <a:chExt cx="455223" cy="78000"/>
            </a:xfrm>
          </p:grpSpPr>
          <p:sp>
            <p:nvSpPr>
              <p:cNvPr id="760" name="Google Shape;760;p33"/>
              <p:cNvSpPr/>
              <p:nvPr/>
            </p:nvSpPr>
            <p:spPr>
              <a:xfrm>
                <a:off x="3891548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3"/>
              <p:cNvSpPr/>
              <p:nvPr/>
            </p:nvSpPr>
            <p:spPr>
              <a:xfrm>
                <a:off x="4268771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2" name="Google Shape;762;p33"/>
          <p:cNvGrpSpPr/>
          <p:nvPr/>
        </p:nvGrpSpPr>
        <p:grpSpPr>
          <a:xfrm flipH="1">
            <a:off x="4318744" y="584671"/>
            <a:ext cx="832446" cy="78000"/>
            <a:chOff x="3514325" y="613600"/>
            <a:chExt cx="832446" cy="78000"/>
          </a:xfrm>
        </p:grpSpPr>
        <p:sp>
          <p:nvSpPr>
            <p:cNvPr id="763" name="Google Shape;763;p33"/>
            <p:cNvSpPr/>
            <p:nvPr/>
          </p:nvSpPr>
          <p:spPr>
            <a:xfrm>
              <a:off x="3514325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3891548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268771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3"/>
          <p:cNvGrpSpPr/>
          <p:nvPr/>
        </p:nvGrpSpPr>
        <p:grpSpPr>
          <a:xfrm>
            <a:off x="8350352" y="4436160"/>
            <a:ext cx="187491" cy="187491"/>
            <a:chOff x="7431660" y="4295870"/>
            <a:chExt cx="320553" cy="320553"/>
          </a:xfrm>
        </p:grpSpPr>
        <p:sp>
          <p:nvSpPr>
            <p:cNvPr id="767" name="Google Shape;767;p33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3"/>
          <p:cNvGrpSpPr/>
          <p:nvPr/>
        </p:nvGrpSpPr>
        <p:grpSpPr>
          <a:xfrm>
            <a:off x="4641227" y="4436160"/>
            <a:ext cx="187491" cy="187491"/>
            <a:chOff x="7431660" y="4295870"/>
            <a:chExt cx="320553" cy="320553"/>
          </a:xfrm>
        </p:grpSpPr>
        <p:sp>
          <p:nvSpPr>
            <p:cNvPr id="770" name="Google Shape;770;p33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3"/>
          <p:cNvGrpSpPr/>
          <p:nvPr/>
        </p:nvGrpSpPr>
        <p:grpSpPr>
          <a:xfrm>
            <a:off x="605977" y="2150960"/>
            <a:ext cx="187491" cy="187491"/>
            <a:chOff x="7431660" y="4295870"/>
            <a:chExt cx="320553" cy="320553"/>
          </a:xfrm>
        </p:grpSpPr>
        <p:sp>
          <p:nvSpPr>
            <p:cNvPr id="773" name="Google Shape;773;p33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7858475" y="-1331481"/>
            <a:ext cx="2581111" cy="2581111"/>
            <a:chOff x="273789" y="683315"/>
            <a:chExt cx="3771900" cy="3771900"/>
          </a:xfrm>
        </p:grpSpPr>
        <p:sp>
          <p:nvSpPr>
            <p:cNvPr id="102" name="Google Shape;102;p6"/>
            <p:cNvSpPr/>
            <p:nvPr/>
          </p:nvSpPr>
          <p:spPr>
            <a:xfrm>
              <a:off x="273789" y="683315"/>
              <a:ext cx="3771900" cy="377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913912" y="1329232"/>
              <a:ext cx="2491800" cy="249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6"/>
          <p:cNvGrpSpPr/>
          <p:nvPr/>
        </p:nvGrpSpPr>
        <p:grpSpPr>
          <a:xfrm>
            <a:off x="8350352" y="2978710"/>
            <a:ext cx="187491" cy="187491"/>
            <a:chOff x="7431660" y="4295870"/>
            <a:chExt cx="320553" cy="320553"/>
          </a:xfrm>
        </p:grpSpPr>
        <p:sp>
          <p:nvSpPr>
            <p:cNvPr id="105" name="Google Shape;105;p6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6"/>
          <p:cNvSpPr/>
          <p:nvPr/>
        </p:nvSpPr>
        <p:spPr>
          <a:xfrm rot="-5400000">
            <a:off x="7367797" y="1355950"/>
            <a:ext cx="78000" cy="7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109" name="Google Shape;109;p6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6439652" y="1301210"/>
            <a:ext cx="187491" cy="187491"/>
            <a:chOff x="7431660" y="4295870"/>
            <a:chExt cx="320553" cy="320553"/>
          </a:xfrm>
        </p:grpSpPr>
        <p:sp>
          <p:nvSpPr>
            <p:cNvPr id="114" name="Google Shape;114;p6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699725" y="435900"/>
            <a:ext cx="38724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117" name="Google Shape;117;p6"/>
          <p:cNvSpPr/>
          <p:nvPr/>
        </p:nvSpPr>
        <p:spPr>
          <a:xfrm flipH="1">
            <a:off x="8127037" y="764529"/>
            <a:ext cx="187500" cy="18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3"/>
          <p:cNvGrpSpPr/>
          <p:nvPr/>
        </p:nvGrpSpPr>
        <p:grpSpPr>
          <a:xfrm>
            <a:off x="7858475" y="-1331481"/>
            <a:ext cx="2581111" cy="2581111"/>
            <a:chOff x="273789" y="683315"/>
            <a:chExt cx="3771900" cy="3771900"/>
          </a:xfrm>
        </p:grpSpPr>
        <p:sp>
          <p:nvSpPr>
            <p:cNvPr id="233" name="Google Shape;233;p13"/>
            <p:cNvSpPr/>
            <p:nvPr/>
          </p:nvSpPr>
          <p:spPr>
            <a:xfrm>
              <a:off x="273789" y="683315"/>
              <a:ext cx="3771900" cy="377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913912" y="1329232"/>
              <a:ext cx="2491800" cy="249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>
            <a:off x="8350352" y="4436160"/>
            <a:ext cx="187491" cy="187491"/>
            <a:chOff x="7431660" y="4295870"/>
            <a:chExt cx="320553" cy="320553"/>
          </a:xfrm>
        </p:grpSpPr>
        <p:sp>
          <p:nvSpPr>
            <p:cNvPr id="236" name="Google Shape;236;p13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239" name="Google Shape;239;p13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1489050" y="2173275"/>
            <a:ext cx="22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2173275"/>
            <a:ext cx="7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"/>
          </p:nvPr>
        </p:nvSpPr>
        <p:spPr>
          <a:xfrm>
            <a:off x="1489100" y="2653525"/>
            <a:ext cx="22383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6" name="Google Shape;246;p13"/>
          <p:cNvGrpSpPr/>
          <p:nvPr/>
        </p:nvGrpSpPr>
        <p:grpSpPr>
          <a:xfrm>
            <a:off x="5725077" y="519860"/>
            <a:ext cx="187491" cy="187491"/>
            <a:chOff x="7431660" y="4295870"/>
            <a:chExt cx="320553" cy="320553"/>
          </a:xfrm>
        </p:grpSpPr>
        <p:sp>
          <p:nvSpPr>
            <p:cNvPr id="247" name="Google Shape;247;p13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3"/>
          <p:cNvSpPr txBox="1">
            <a:spLocks noGrp="1"/>
          </p:cNvSpPr>
          <p:nvPr>
            <p:ph type="title" idx="3"/>
          </p:nvPr>
        </p:nvSpPr>
        <p:spPr>
          <a:xfrm>
            <a:off x="1489050" y="3488650"/>
            <a:ext cx="22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50" y="3488650"/>
            <a:ext cx="7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5"/>
          </p:nvPr>
        </p:nvSpPr>
        <p:spPr>
          <a:xfrm>
            <a:off x="1489100" y="3968900"/>
            <a:ext cx="22383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6"/>
          </p:nvPr>
        </p:nvSpPr>
        <p:spPr>
          <a:xfrm>
            <a:off x="4703200" y="2173275"/>
            <a:ext cx="22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3927400" y="2173275"/>
            <a:ext cx="7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8"/>
          </p:nvPr>
        </p:nvSpPr>
        <p:spPr>
          <a:xfrm>
            <a:off x="4703250" y="2653525"/>
            <a:ext cx="22383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/>
          </p:nvPr>
        </p:nvSpPr>
        <p:spPr>
          <a:xfrm>
            <a:off x="4703200" y="3488650"/>
            <a:ext cx="22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927400" y="3488650"/>
            <a:ext cx="7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4"/>
          </p:nvPr>
        </p:nvSpPr>
        <p:spPr>
          <a:xfrm>
            <a:off x="4703250" y="3968900"/>
            <a:ext cx="22383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371271" y="4475671"/>
            <a:ext cx="78000" cy="7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13"/>
          <p:cNvGrpSpPr/>
          <p:nvPr/>
        </p:nvGrpSpPr>
        <p:grpSpPr>
          <a:xfrm>
            <a:off x="605977" y="4436160"/>
            <a:ext cx="187491" cy="187491"/>
            <a:chOff x="7431660" y="4295870"/>
            <a:chExt cx="320553" cy="320553"/>
          </a:xfrm>
        </p:grpSpPr>
        <p:sp>
          <p:nvSpPr>
            <p:cNvPr id="260" name="Google Shape;260;p13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3"/>
          <p:cNvSpPr txBox="1">
            <a:spLocks noGrp="1"/>
          </p:cNvSpPr>
          <p:nvPr>
            <p:ph type="title" idx="15"/>
          </p:nvPr>
        </p:nvSpPr>
        <p:spPr>
          <a:xfrm>
            <a:off x="699725" y="435900"/>
            <a:ext cx="38724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/>
          <p:nvPr/>
        </p:nvSpPr>
        <p:spPr>
          <a:xfrm flipH="1">
            <a:off x="8127037" y="764529"/>
            <a:ext cx="187500" cy="18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>
            <a:spLocks noGrp="1"/>
          </p:cNvSpPr>
          <p:nvPr>
            <p:ph type="subTitle" idx="1"/>
          </p:nvPr>
        </p:nvSpPr>
        <p:spPr>
          <a:xfrm>
            <a:off x="4572000" y="3565775"/>
            <a:ext cx="3497400" cy="9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title"/>
          </p:nvPr>
        </p:nvSpPr>
        <p:spPr>
          <a:xfrm>
            <a:off x="4572000" y="435900"/>
            <a:ext cx="4124700" cy="2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62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2" name="Google Shape;342;p18"/>
          <p:cNvGrpSpPr/>
          <p:nvPr/>
        </p:nvGrpSpPr>
        <p:grpSpPr>
          <a:xfrm>
            <a:off x="8319690" y="4436145"/>
            <a:ext cx="200593" cy="187500"/>
            <a:chOff x="8103684" y="4279203"/>
            <a:chExt cx="340393" cy="318173"/>
          </a:xfrm>
        </p:grpSpPr>
        <p:sp>
          <p:nvSpPr>
            <p:cNvPr id="343" name="Google Shape;343;p18"/>
            <p:cNvSpPr/>
            <p:nvPr/>
          </p:nvSpPr>
          <p:spPr>
            <a:xfrm>
              <a:off x="8252062" y="4279203"/>
              <a:ext cx="192015" cy="318173"/>
            </a:xfrm>
            <a:custGeom>
              <a:avLst/>
              <a:gdLst/>
              <a:ahLst/>
              <a:cxnLst/>
              <a:rect l="l" t="t" r="r" b="b"/>
              <a:pathLst>
                <a:path w="21060" h="34897" extrusionOk="0">
                  <a:moveTo>
                    <a:pt x="3655" y="1"/>
                  </a:moveTo>
                  <a:lnTo>
                    <a:pt x="0" y="3656"/>
                  </a:lnTo>
                  <a:lnTo>
                    <a:pt x="13750" y="17405"/>
                  </a:lnTo>
                  <a:lnTo>
                    <a:pt x="0" y="31155"/>
                  </a:lnTo>
                  <a:lnTo>
                    <a:pt x="3655" y="34897"/>
                  </a:lnTo>
                  <a:lnTo>
                    <a:pt x="21059" y="17405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8103684" y="4414088"/>
              <a:ext cx="307068" cy="47612"/>
            </a:xfrm>
            <a:custGeom>
              <a:avLst/>
              <a:gdLst/>
              <a:ahLst/>
              <a:cxnLst/>
              <a:rect l="l" t="t" r="r" b="b"/>
              <a:pathLst>
                <a:path w="33679" h="5222" extrusionOk="0">
                  <a:moveTo>
                    <a:pt x="1" y="0"/>
                  </a:moveTo>
                  <a:lnTo>
                    <a:pt x="1" y="5222"/>
                  </a:lnTo>
                  <a:lnTo>
                    <a:pt x="33679" y="5222"/>
                  </a:lnTo>
                  <a:lnTo>
                    <a:pt x="33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8"/>
          <p:cNvSpPr/>
          <p:nvPr/>
        </p:nvSpPr>
        <p:spPr>
          <a:xfrm flipH="1">
            <a:off x="-2968750" y="685800"/>
            <a:ext cx="3768900" cy="3771900"/>
          </a:xfrm>
          <a:prstGeom prst="pie">
            <a:avLst>
              <a:gd name="adj1" fmla="val 0"/>
              <a:gd name="adj2" fmla="val 10797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 flipH="1">
            <a:off x="2804694" y="584671"/>
            <a:ext cx="832446" cy="78000"/>
            <a:chOff x="3514325" y="613600"/>
            <a:chExt cx="832446" cy="78000"/>
          </a:xfrm>
        </p:grpSpPr>
        <p:sp>
          <p:nvSpPr>
            <p:cNvPr id="347" name="Google Shape;347;p18"/>
            <p:cNvSpPr/>
            <p:nvPr/>
          </p:nvSpPr>
          <p:spPr>
            <a:xfrm>
              <a:off x="3514325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891548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4268771" y="613600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8"/>
          <p:cNvGrpSpPr/>
          <p:nvPr/>
        </p:nvGrpSpPr>
        <p:grpSpPr>
          <a:xfrm flipH="1">
            <a:off x="5081288" y="2820735"/>
            <a:ext cx="187491" cy="187491"/>
            <a:chOff x="7431660" y="4295870"/>
            <a:chExt cx="320553" cy="320553"/>
          </a:xfrm>
        </p:grpSpPr>
        <p:sp>
          <p:nvSpPr>
            <p:cNvPr id="351" name="Google Shape;351;p18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8"/>
          <p:cNvGrpSpPr/>
          <p:nvPr/>
        </p:nvGrpSpPr>
        <p:grpSpPr>
          <a:xfrm rot="10800000" flipH="1">
            <a:off x="7279219" y="2949796"/>
            <a:ext cx="455223" cy="448275"/>
            <a:chOff x="7375048" y="3414796"/>
            <a:chExt cx="455223" cy="448275"/>
          </a:xfrm>
        </p:grpSpPr>
        <p:sp>
          <p:nvSpPr>
            <p:cNvPr id="354" name="Google Shape;354;p18"/>
            <p:cNvSpPr/>
            <p:nvPr/>
          </p:nvSpPr>
          <p:spPr>
            <a:xfrm>
              <a:off x="7752271" y="3414796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p18"/>
            <p:cNvGrpSpPr/>
            <p:nvPr/>
          </p:nvGrpSpPr>
          <p:grpSpPr>
            <a:xfrm>
              <a:off x="7375048" y="3785071"/>
              <a:ext cx="455223" cy="78000"/>
              <a:chOff x="3891548" y="613600"/>
              <a:chExt cx="455223" cy="78000"/>
            </a:xfrm>
          </p:grpSpPr>
          <p:sp>
            <p:nvSpPr>
              <p:cNvPr id="356" name="Google Shape;356;p18"/>
              <p:cNvSpPr/>
              <p:nvPr/>
            </p:nvSpPr>
            <p:spPr>
              <a:xfrm>
                <a:off x="3891548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4268771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18"/>
          <p:cNvGrpSpPr/>
          <p:nvPr/>
        </p:nvGrpSpPr>
        <p:grpSpPr>
          <a:xfrm>
            <a:off x="605977" y="4436160"/>
            <a:ext cx="187491" cy="187491"/>
            <a:chOff x="7431660" y="4295870"/>
            <a:chExt cx="320553" cy="320553"/>
          </a:xfrm>
        </p:grpSpPr>
        <p:sp>
          <p:nvSpPr>
            <p:cNvPr id="359" name="Google Shape;359;p18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8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362" name="Google Shape;362;p18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7858475" y="-1331481"/>
            <a:ext cx="2581111" cy="2581111"/>
            <a:chOff x="273789" y="683315"/>
            <a:chExt cx="3771900" cy="3771900"/>
          </a:xfrm>
        </p:grpSpPr>
        <p:sp>
          <p:nvSpPr>
            <p:cNvPr id="402" name="Google Shape;402;p20"/>
            <p:cNvSpPr/>
            <p:nvPr/>
          </p:nvSpPr>
          <p:spPr>
            <a:xfrm>
              <a:off x="273789" y="683315"/>
              <a:ext cx="3771900" cy="377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913912" y="1329232"/>
              <a:ext cx="2491800" cy="249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0"/>
          <p:cNvGrpSpPr/>
          <p:nvPr/>
        </p:nvGrpSpPr>
        <p:grpSpPr>
          <a:xfrm>
            <a:off x="8350352" y="4436160"/>
            <a:ext cx="187491" cy="187491"/>
            <a:chOff x="7431660" y="4295870"/>
            <a:chExt cx="320553" cy="320553"/>
          </a:xfrm>
        </p:grpSpPr>
        <p:sp>
          <p:nvSpPr>
            <p:cNvPr id="405" name="Google Shape;405;p20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0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408" name="Google Shape;408;p20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0"/>
          <p:cNvGrpSpPr/>
          <p:nvPr/>
        </p:nvGrpSpPr>
        <p:grpSpPr>
          <a:xfrm>
            <a:off x="5725077" y="519860"/>
            <a:ext cx="187491" cy="187491"/>
            <a:chOff x="7431660" y="4295870"/>
            <a:chExt cx="320553" cy="320553"/>
          </a:xfrm>
        </p:grpSpPr>
        <p:sp>
          <p:nvSpPr>
            <p:cNvPr id="413" name="Google Shape;413;p20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0"/>
          <p:cNvSpPr txBox="1">
            <a:spLocks noGrp="1"/>
          </p:cNvSpPr>
          <p:nvPr>
            <p:ph type="title"/>
          </p:nvPr>
        </p:nvSpPr>
        <p:spPr>
          <a:xfrm>
            <a:off x="1282413" y="3049300"/>
            <a:ext cx="19617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6" name="Google Shape;416;p20"/>
          <p:cNvSpPr txBox="1">
            <a:spLocks noGrp="1"/>
          </p:cNvSpPr>
          <p:nvPr>
            <p:ph type="subTitle" idx="1"/>
          </p:nvPr>
        </p:nvSpPr>
        <p:spPr>
          <a:xfrm>
            <a:off x="1282456" y="3968900"/>
            <a:ext cx="1961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0"/>
          <p:cNvGrpSpPr/>
          <p:nvPr/>
        </p:nvGrpSpPr>
        <p:grpSpPr>
          <a:xfrm>
            <a:off x="605977" y="4436160"/>
            <a:ext cx="187491" cy="187491"/>
            <a:chOff x="7431660" y="4295870"/>
            <a:chExt cx="320553" cy="320553"/>
          </a:xfrm>
        </p:grpSpPr>
        <p:sp>
          <p:nvSpPr>
            <p:cNvPr id="418" name="Google Shape;418;p20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0"/>
          <p:cNvSpPr txBox="1">
            <a:spLocks noGrp="1"/>
          </p:cNvSpPr>
          <p:nvPr>
            <p:ph type="title" idx="2"/>
          </p:nvPr>
        </p:nvSpPr>
        <p:spPr>
          <a:xfrm>
            <a:off x="699725" y="435900"/>
            <a:ext cx="41043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1" name="Google Shape;421;p20"/>
          <p:cNvSpPr/>
          <p:nvPr/>
        </p:nvSpPr>
        <p:spPr>
          <a:xfrm flipH="1">
            <a:off x="8127037" y="764529"/>
            <a:ext cx="187500" cy="18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 txBox="1">
            <a:spLocks noGrp="1"/>
          </p:cNvSpPr>
          <p:nvPr>
            <p:ph type="title" idx="3"/>
          </p:nvPr>
        </p:nvSpPr>
        <p:spPr>
          <a:xfrm>
            <a:off x="3591113" y="3049225"/>
            <a:ext cx="19617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subTitle" idx="4"/>
          </p:nvPr>
        </p:nvSpPr>
        <p:spPr>
          <a:xfrm>
            <a:off x="3591156" y="3968900"/>
            <a:ext cx="1961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title" idx="5"/>
          </p:nvPr>
        </p:nvSpPr>
        <p:spPr>
          <a:xfrm>
            <a:off x="5899838" y="3105900"/>
            <a:ext cx="19617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subTitle" idx="6"/>
          </p:nvPr>
        </p:nvSpPr>
        <p:spPr>
          <a:xfrm>
            <a:off x="5899881" y="3968900"/>
            <a:ext cx="1961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3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4"/>
          <p:cNvGrpSpPr/>
          <p:nvPr/>
        </p:nvGrpSpPr>
        <p:grpSpPr>
          <a:xfrm>
            <a:off x="7858475" y="-1331481"/>
            <a:ext cx="2581111" cy="2581111"/>
            <a:chOff x="273789" y="683315"/>
            <a:chExt cx="3771900" cy="3771900"/>
          </a:xfrm>
        </p:grpSpPr>
        <p:sp>
          <p:nvSpPr>
            <p:cNvPr id="521" name="Google Shape;521;p24"/>
            <p:cNvSpPr/>
            <p:nvPr/>
          </p:nvSpPr>
          <p:spPr>
            <a:xfrm>
              <a:off x="273789" y="683315"/>
              <a:ext cx="3771900" cy="377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913912" y="1329232"/>
              <a:ext cx="2491800" cy="249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4"/>
          <p:cNvGrpSpPr/>
          <p:nvPr/>
        </p:nvGrpSpPr>
        <p:grpSpPr>
          <a:xfrm>
            <a:off x="8350352" y="4436160"/>
            <a:ext cx="187491" cy="187491"/>
            <a:chOff x="7431660" y="4295870"/>
            <a:chExt cx="320553" cy="320553"/>
          </a:xfrm>
        </p:grpSpPr>
        <p:sp>
          <p:nvSpPr>
            <p:cNvPr id="524" name="Google Shape;524;p24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4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527" name="Google Shape;527;p24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24"/>
          <p:cNvSpPr txBox="1">
            <a:spLocks noGrp="1"/>
          </p:cNvSpPr>
          <p:nvPr>
            <p:ph type="title"/>
          </p:nvPr>
        </p:nvSpPr>
        <p:spPr>
          <a:xfrm>
            <a:off x="1641450" y="2173275"/>
            <a:ext cx="231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5725077" y="519860"/>
            <a:ext cx="187491" cy="187491"/>
            <a:chOff x="7431660" y="4295870"/>
            <a:chExt cx="320553" cy="320553"/>
          </a:xfrm>
        </p:grpSpPr>
        <p:sp>
          <p:nvSpPr>
            <p:cNvPr id="533" name="Google Shape;533;p24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4"/>
          <p:cNvSpPr txBox="1">
            <a:spLocks noGrp="1"/>
          </p:cNvSpPr>
          <p:nvPr>
            <p:ph type="title" idx="2"/>
          </p:nvPr>
        </p:nvSpPr>
        <p:spPr>
          <a:xfrm>
            <a:off x="1641450" y="3488650"/>
            <a:ext cx="231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6" name="Google Shape;536;p24"/>
          <p:cNvSpPr txBox="1">
            <a:spLocks noGrp="1"/>
          </p:cNvSpPr>
          <p:nvPr>
            <p:ph type="title" idx="3"/>
          </p:nvPr>
        </p:nvSpPr>
        <p:spPr>
          <a:xfrm>
            <a:off x="4855600" y="2173275"/>
            <a:ext cx="231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title" idx="4"/>
          </p:nvPr>
        </p:nvSpPr>
        <p:spPr>
          <a:xfrm>
            <a:off x="4855600" y="3488650"/>
            <a:ext cx="231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2"/>
                </a:solidFill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7371271" y="4475671"/>
            <a:ext cx="78000" cy="7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24"/>
          <p:cNvGrpSpPr/>
          <p:nvPr/>
        </p:nvGrpSpPr>
        <p:grpSpPr>
          <a:xfrm>
            <a:off x="605977" y="4436160"/>
            <a:ext cx="187491" cy="187491"/>
            <a:chOff x="7431660" y="4295870"/>
            <a:chExt cx="320553" cy="320553"/>
          </a:xfrm>
        </p:grpSpPr>
        <p:sp>
          <p:nvSpPr>
            <p:cNvPr id="540" name="Google Shape;540;p24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24"/>
          <p:cNvSpPr txBox="1">
            <a:spLocks noGrp="1"/>
          </p:cNvSpPr>
          <p:nvPr>
            <p:ph type="title" idx="5"/>
          </p:nvPr>
        </p:nvSpPr>
        <p:spPr>
          <a:xfrm>
            <a:off x="699725" y="435900"/>
            <a:ext cx="36372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543" name="Google Shape;543;p24"/>
          <p:cNvSpPr txBox="1">
            <a:spLocks noGrp="1"/>
          </p:cNvSpPr>
          <p:nvPr>
            <p:ph type="subTitle" idx="1"/>
          </p:nvPr>
        </p:nvSpPr>
        <p:spPr>
          <a:xfrm>
            <a:off x="1641502" y="2653525"/>
            <a:ext cx="23115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4"/>
          <p:cNvSpPr txBox="1">
            <a:spLocks noGrp="1"/>
          </p:cNvSpPr>
          <p:nvPr>
            <p:ph type="subTitle" idx="6"/>
          </p:nvPr>
        </p:nvSpPr>
        <p:spPr>
          <a:xfrm>
            <a:off x="1641502" y="3968900"/>
            <a:ext cx="23115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24"/>
          <p:cNvSpPr txBox="1">
            <a:spLocks noGrp="1"/>
          </p:cNvSpPr>
          <p:nvPr>
            <p:ph type="subTitle" idx="7"/>
          </p:nvPr>
        </p:nvSpPr>
        <p:spPr>
          <a:xfrm>
            <a:off x="4855650" y="2653525"/>
            <a:ext cx="23115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4"/>
          <p:cNvSpPr txBox="1">
            <a:spLocks noGrp="1"/>
          </p:cNvSpPr>
          <p:nvPr>
            <p:ph type="subTitle" idx="8"/>
          </p:nvPr>
        </p:nvSpPr>
        <p:spPr>
          <a:xfrm>
            <a:off x="4855652" y="3968900"/>
            <a:ext cx="23115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24"/>
          <p:cNvSpPr/>
          <p:nvPr/>
        </p:nvSpPr>
        <p:spPr>
          <a:xfrm flipH="1">
            <a:off x="8127037" y="764529"/>
            <a:ext cx="187500" cy="18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1"/>
          <p:cNvSpPr txBox="1">
            <a:spLocks noGrp="1"/>
          </p:cNvSpPr>
          <p:nvPr>
            <p:ph type="subTitle" idx="1"/>
          </p:nvPr>
        </p:nvSpPr>
        <p:spPr>
          <a:xfrm>
            <a:off x="4572000" y="1675875"/>
            <a:ext cx="3863700" cy="1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5" name="Google Shape;705;p31"/>
          <p:cNvSpPr txBox="1">
            <a:spLocks noGrp="1"/>
          </p:cNvSpPr>
          <p:nvPr>
            <p:ph type="title"/>
          </p:nvPr>
        </p:nvSpPr>
        <p:spPr>
          <a:xfrm>
            <a:off x="4572000" y="435900"/>
            <a:ext cx="41247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6" name="Google Shape;706;p31"/>
          <p:cNvGrpSpPr/>
          <p:nvPr/>
        </p:nvGrpSpPr>
        <p:grpSpPr>
          <a:xfrm>
            <a:off x="8319690" y="4436145"/>
            <a:ext cx="200593" cy="187500"/>
            <a:chOff x="8103684" y="4279203"/>
            <a:chExt cx="340393" cy="318173"/>
          </a:xfrm>
        </p:grpSpPr>
        <p:sp>
          <p:nvSpPr>
            <p:cNvPr id="707" name="Google Shape;707;p31"/>
            <p:cNvSpPr/>
            <p:nvPr/>
          </p:nvSpPr>
          <p:spPr>
            <a:xfrm>
              <a:off x="8252062" y="4279203"/>
              <a:ext cx="192015" cy="318173"/>
            </a:xfrm>
            <a:custGeom>
              <a:avLst/>
              <a:gdLst/>
              <a:ahLst/>
              <a:cxnLst/>
              <a:rect l="l" t="t" r="r" b="b"/>
              <a:pathLst>
                <a:path w="21060" h="34897" extrusionOk="0">
                  <a:moveTo>
                    <a:pt x="3655" y="1"/>
                  </a:moveTo>
                  <a:lnTo>
                    <a:pt x="0" y="3656"/>
                  </a:lnTo>
                  <a:lnTo>
                    <a:pt x="13750" y="17405"/>
                  </a:lnTo>
                  <a:lnTo>
                    <a:pt x="0" y="31155"/>
                  </a:lnTo>
                  <a:lnTo>
                    <a:pt x="3655" y="34897"/>
                  </a:lnTo>
                  <a:lnTo>
                    <a:pt x="21059" y="17405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8103684" y="4414088"/>
              <a:ext cx="307068" cy="47612"/>
            </a:xfrm>
            <a:custGeom>
              <a:avLst/>
              <a:gdLst/>
              <a:ahLst/>
              <a:cxnLst/>
              <a:rect l="l" t="t" r="r" b="b"/>
              <a:pathLst>
                <a:path w="33679" h="5222" extrusionOk="0">
                  <a:moveTo>
                    <a:pt x="1" y="0"/>
                  </a:moveTo>
                  <a:lnTo>
                    <a:pt x="1" y="5222"/>
                  </a:lnTo>
                  <a:lnTo>
                    <a:pt x="33679" y="5222"/>
                  </a:lnTo>
                  <a:lnTo>
                    <a:pt x="33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1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710" name="Google Shape;710;p31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1"/>
          <p:cNvGrpSpPr/>
          <p:nvPr/>
        </p:nvGrpSpPr>
        <p:grpSpPr>
          <a:xfrm>
            <a:off x="4072702" y="519860"/>
            <a:ext cx="187491" cy="187491"/>
            <a:chOff x="7431660" y="4295870"/>
            <a:chExt cx="320553" cy="320553"/>
          </a:xfrm>
        </p:grpSpPr>
        <p:sp>
          <p:nvSpPr>
            <p:cNvPr id="715" name="Google Shape;715;p31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1"/>
          <p:cNvGrpSpPr/>
          <p:nvPr/>
        </p:nvGrpSpPr>
        <p:grpSpPr>
          <a:xfrm>
            <a:off x="605977" y="519860"/>
            <a:ext cx="187491" cy="187491"/>
            <a:chOff x="7431660" y="4295870"/>
            <a:chExt cx="320553" cy="320553"/>
          </a:xfrm>
        </p:grpSpPr>
        <p:sp>
          <p:nvSpPr>
            <p:cNvPr id="718" name="Google Shape;718;p31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31"/>
          <p:cNvSpPr txBox="1"/>
          <p:nvPr/>
        </p:nvSpPr>
        <p:spPr>
          <a:xfrm>
            <a:off x="4572000" y="3416700"/>
            <a:ext cx="38637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21" name="Google Shape;721;p31"/>
          <p:cNvGrpSpPr/>
          <p:nvPr/>
        </p:nvGrpSpPr>
        <p:grpSpPr>
          <a:xfrm>
            <a:off x="6485319" y="2571746"/>
            <a:ext cx="455223" cy="448275"/>
            <a:chOff x="7375048" y="3414796"/>
            <a:chExt cx="455223" cy="448275"/>
          </a:xfrm>
        </p:grpSpPr>
        <p:sp>
          <p:nvSpPr>
            <p:cNvPr id="722" name="Google Shape;722;p31"/>
            <p:cNvSpPr/>
            <p:nvPr/>
          </p:nvSpPr>
          <p:spPr>
            <a:xfrm>
              <a:off x="7752271" y="3414796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31"/>
            <p:cNvGrpSpPr/>
            <p:nvPr/>
          </p:nvGrpSpPr>
          <p:grpSpPr>
            <a:xfrm>
              <a:off x="7375048" y="3785071"/>
              <a:ext cx="455223" cy="78000"/>
              <a:chOff x="3891548" y="613600"/>
              <a:chExt cx="455223" cy="78000"/>
            </a:xfrm>
          </p:grpSpPr>
          <p:sp>
            <p:nvSpPr>
              <p:cNvPr id="724" name="Google Shape;724;p31"/>
              <p:cNvSpPr/>
              <p:nvPr/>
            </p:nvSpPr>
            <p:spPr>
              <a:xfrm>
                <a:off x="3891548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4268771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>
            <a:off x="0" y="-5550"/>
            <a:ext cx="9144075" cy="5156900"/>
            <a:chOff x="0" y="-5550"/>
            <a:chExt cx="9144075" cy="5156900"/>
          </a:xfrm>
        </p:grpSpPr>
        <p:sp>
          <p:nvSpPr>
            <p:cNvPr id="728" name="Google Shape;728;p32"/>
            <p:cNvSpPr/>
            <p:nvPr/>
          </p:nvSpPr>
          <p:spPr>
            <a:xfrm>
              <a:off x="75" y="-55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75" y="4880150"/>
              <a:ext cx="91440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 rot="-5400000">
              <a:off x="6479550" y="2401725"/>
              <a:ext cx="50577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 rot="-5400000">
              <a:off x="-2350200" y="2444775"/>
              <a:ext cx="4971600" cy="27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2"/>
          <p:cNvGrpSpPr/>
          <p:nvPr/>
        </p:nvGrpSpPr>
        <p:grpSpPr>
          <a:xfrm>
            <a:off x="8319690" y="4436145"/>
            <a:ext cx="200593" cy="187500"/>
            <a:chOff x="8103684" y="4279203"/>
            <a:chExt cx="340393" cy="318173"/>
          </a:xfrm>
        </p:grpSpPr>
        <p:sp>
          <p:nvSpPr>
            <p:cNvPr id="733" name="Google Shape;733;p32"/>
            <p:cNvSpPr/>
            <p:nvPr/>
          </p:nvSpPr>
          <p:spPr>
            <a:xfrm>
              <a:off x="8252062" y="4279203"/>
              <a:ext cx="192015" cy="318173"/>
            </a:xfrm>
            <a:custGeom>
              <a:avLst/>
              <a:gdLst/>
              <a:ahLst/>
              <a:cxnLst/>
              <a:rect l="l" t="t" r="r" b="b"/>
              <a:pathLst>
                <a:path w="21060" h="34897" extrusionOk="0">
                  <a:moveTo>
                    <a:pt x="3655" y="1"/>
                  </a:moveTo>
                  <a:lnTo>
                    <a:pt x="0" y="3656"/>
                  </a:lnTo>
                  <a:lnTo>
                    <a:pt x="13750" y="17405"/>
                  </a:lnTo>
                  <a:lnTo>
                    <a:pt x="0" y="31155"/>
                  </a:lnTo>
                  <a:lnTo>
                    <a:pt x="3655" y="34897"/>
                  </a:lnTo>
                  <a:lnTo>
                    <a:pt x="21059" y="17405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8103684" y="4414088"/>
              <a:ext cx="307068" cy="47612"/>
            </a:xfrm>
            <a:custGeom>
              <a:avLst/>
              <a:gdLst/>
              <a:ahLst/>
              <a:cxnLst/>
              <a:rect l="l" t="t" r="r" b="b"/>
              <a:pathLst>
                <a:path w="33679" h="5222" extrusionOk="0">
                  <a:moveTo>
                    <a:pt x="1" y="0"/>
                  </a:moveTo>
                  <a:lnTo>
                    <a:pt x="1" y="5222"/>
                  </a:lnTo>
                  <a:lnTo>
                    <a:pt x="33679" y="5222"/>
                  </a:lnTo>
                  <a:lnTo>
                    <a:pt x="33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32"/>
          <p:cNvSpPr/>
          <p:nvPr/>
        </p:nvSpPr>
        <p:spPr>
          <a:xfrm>
            <a:off x="491302" y="681800"/>
            <a:ext cx="3768900" cy="3771900"/>
          </a:xfrm>
          <a:prstGeom prst="pie">
            <a:avLst>
              <a:gd name="adj1" fmla="val 0"/>
              <a:gd name="adj2" fmla="val 10797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32"/>
          <p:cNvGrpSpPr/>
          <p:nvPr/>
        </p:nvGrpSpPr>
        <p:grpSpPr>
          <a:xfrm rot="-5400000">
            <a:off x="8029039" y="588146"/>
            <a:ext cx="455223" cy="448275"/>
            <a:chOff x="7375048" y="3414796"/>
            <a:chExt cx="455223" cy="448275"/>
          </a:xfrm>
        </p:grpSpPr>
        <p:sp>
          <p:nvSpPr>
            <p:cNvPr id="737" name="Google Shape;737;p32"/>
            <p:cNvSpPr/>
            <p:nvPr/>
          </p:nvSpPr>
          <p:spPr>
            <a:xfrm>
              <a:off x="7752271" y="3414796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8" name="Google Shape;738;p32"/>
            <p:cNvGrpSpPr/>
            <p:nvPr/>
          </p:nvGrpSpPr>
          <p:grpSpPr>
            <a:xfrm>
              <a:off x="7375048" y="3785071"/>
              <a:ext cx="455223" cy="78000"/>
              <a:chOff x="3891548" y="613600"/>
              <a:chExt cx="455223" cy="78000"/>
            </a:xfrm>
          </p:grpSpPr>
          <p:sp>
            <p:nvSpPr>
              <p:cNvPr id="739" name="Google Shape;739;p32"/>
              <p:cNvSpPr/>
              <p:nvPr/>
            </p:nvSpPr>
            <p:spPr>
              <a:xfrm>
                <a:off x="3891548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4268771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" name="Google Shape;741;p32"/>
          <p:cNvGrpSpPr/>
          <p:nvPr/>
        </p:nvGrpSpPr>
        <p:grpSpPr>
          <a:xfrm>
            <a:off x="4072702" y="4436160"/>
            <a:ext cx="187491" cy="187491"/>
            <a:chOff x="7431660" y="4295870"/>
            <a:chExt cx="320553" cy="320553"/>
          </a:xfrm>
        </p:grpSpPr>
        <p:sp>
          <p:nvSpPr>
            <p:cNvPr id="742" name="Google Shape;742;p32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2"/>
          <p:cNvGrpSpPr/>
          <p:nvPr/>
        </p:nvGrpSpPr>
        <p:grpSpPr>
          <a:xfrm>
            <a:off x="605977" y="4436160"/>
            <a:ext cx="187491" cy="187491"/>
            <a:chOff x="7431660" y="4295870"/>
            <a:chExt cx="320553" cy="320553"/>
          </a:xfrm>
        </p:grpSpPr>
        <p:sp>
          <p:nvSpPr>
            <p:cNvPr id="745" name="Google Shape;745;p32"/>
            <p:cNvSpPr/>
            <p:nvPr/>
          </p:nvSpPr>
          <p:spPr>
            <a:xfrm>
              <a:off x="7541152" y="4295870"/>
              <a:ext cx="101560" cy="320553"/>
            </a:xfrm>
            <a:custGeom>
              <a:avLst/>
              <a:gdLst/>
              <a:ahLst/>
              <a:cxnLst/>
              <a:rect l="l" t="t" r="r" b="b"/>
              <a:pathLst>
                <a:path w="11139" h="35158" extrusionOk="0">
                  <a:moveTo>
                    <a:pt x="5570" y="0"/>
                  </a:moveTo>
                  <a:lnTo>
                    <a:pt x="0" y="17579"/>
                  </a:lnTo>
                  <a:lnTo>
                    <a:pt x="5570" y="35157"/>
                  </a:lnTo>
                  <a:lnTo>
                    <a:pt x="11139" y="17579"/>
                  </a:lnTo>
                  <a:lnTo>
                    <a:pt x="5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431660" y="4405362"/>
              <a:ext cx="320553" cy="101569"/>
            </a:xfrm>
            <a:custGeom>
              <a:avLst/>
              <a:gdLst/>
              <a:ahLst/>
              <a:cxnLst/>
              <a:rect l="l" t="t" r="r" b="b"/>
              <a:pathLst>
                <a:path w="35158" h="11140" extrusionOk="0">
                  <a:moveTo>
                    <a:pt x="17579" y="0"/>
                  </a:moveTo>
                  <a:lnTo>
                    <a:pt x="0" y="5570"/>
                  </a:lnTo>
                  <a:lnTo>
                    <a:pt x="17579" y="11139"/>
                  </a:lnTo>
                  <a:lnTo>
                    <a:pt x="35157" y="5570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BM Plex Sans"/>
              <a:buNone/>
              <a:defRPr sz="2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2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2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2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2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2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2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2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sz="28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4" r:id="rId5"/>
    <p:sldLayoutId id="2147483666" r:id="rId6"/>
    <p:sldLayoutId id="2147483670" r:id="rId7"/>
    <p:sldLayoutId id="2147483677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/>
          <p:nvPr/>
        </p:nvSpPr>
        <p:spPr>
          <a:xfrm rot="-5400000">
            <a:off x="275289" y="685800"/>
            <a:ext cx="3768900" cy="3771900"/>
          </a:xfrm>
          <a:prstGeom prst="pie">
            <a:avLst>
              <a:gd name="adj1" fmla="val 0"/>
              <a:gd name="adj2" fmla="val 10797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37"/>
          <p:cNvGrpSpPr/>
          <p:nvPr/>
        </p:nvGrpSpPr>
        <p:grpSpPr>
          <a:xfrm>
            <a:off x="262923" y="683175"/>
            <a:ext cx="3771900" cy="3771900"/>
            <a:chOff x="273789" y="683315"/>
            <a:chExt cx="3771900" cy="3771900"/>
          </a:xfrm>
          <a:noFill/>
        </p:grpSpPr>
        <p:sp>
          <p:nvSpPr>
            <p:cNvPr id="792" name="Google Shape;792;p37"/>
            <p:cNvSpPr/>
            <p:nvPr/>
          </p:nvSpPr>
          <p:spPr>
            <a:xfrm>
              <a:off x="273789" y="683315"/>
              <a:ext cx="3771900" cy="37719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93" name="Google Shape;793;p37"/>
            <p:cNvGrpSpPr/>
            <p:nvPr/>
          </p:nvGrpSpPr>
          <p:grpSpPr>
            <a:xfrm>
              <a:off x="913912" y="1329232"/>
              <a:ext cx="2491800" cy="2491800"/>
              <a:chOff x="913912" y="1288732"/>
              <a:chExt cx="2491800" cy="2491800"/>
            </a:xfrm>
            <a:grpFill/>
          </p:grpSpPr>
          <p:sp>
            <p:nvSpPr>
              <p:cNvPr id="794" name="Google Shape;794;p37"/>
              <p:cNvSpPr/>
              <p:nvPr/>
            </p:nvSpPr>
            <p:spPr>
              <a:xfrm>
                <a:off x="913912" y="1288732"/>
                <a:ext cx="2491800" cy="2491800"/>
              </a:xfrm>
              <a:prstGeom prst="ellipse">
                <a:avLst/>
              </a:prstGeom>
              <a:grp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1526937" y="1901753"/>
                <a:ext cx="1266000" cy="1265400"/>
              </a:xfrm>
              <a:prstGeom prst="ellipse">
                <a:avLst/>
              </a:prstGeom>
              <a:grp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A95614C7-D1E5-BF42-8086-0337CA14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85" r="16585"/>
          <a:stretch/>
        </p:blipFill>
        <p:spPr>
          <a:xfrm>
            <a:off x="-119167" y="1502780"/>
            <a:ext cx="2268040" cy="2262491"/>
          </a:xfrm>
          <a:prstGeom prst="ellipse">
            <a:avLst/>
          </a:prstGeom>
          <a:ln w="2222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87" name="Google Shape;787;p37"/>
          <p:cNvSpPr txBox="1">
            <a:spLocks noGrp="1"/>
          </p:cNvSpPr>
          <p:nvPr>
            <p:ph type="ctrTitle"/>
          </p:nvPr>
        </p:nvSpPr>
        <p:spPr>
          <a:xfrm>
            <a:off x="4674945" y="730424"/>
            <a:ext cx="4082400" cy="20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highlight>
                  <a:schemeClr val="lt1"/>
                </a:highlight>
              </a:rPr>
              <a:t>GoNew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ctrTitle" idx="2"/>
          </p:nvPr>
        </p:nvSpPr>
        <p:spPr>
          <a:xfrm>
            <a:off x="4674945" y="3043386"/>
            <a:ext cx="4195265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MOVE WITHOUT LIMITS</a:t>
            </a:r>
            <a:endParaRPr dirty="0"/>
          </a:p>
        </p:txBody>
      </p:sp>
      <p:sp>
        <p:nvSpPr>
          <p:cNvPr id="790" name="Google Shape;790;p37"/>
          <p:cNvSpPr/>
          <p:nvPr/>
        </p:nvSpPr>
        <p:spPr>
          <a:xfrm>
            <a:off x="7823207" y="435073"/>
            <a:ext cx="271200" cy="2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3317079" y="2483729"/>
            <a:ext cx="187500" cy="18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1991147" y="4279144"/>
            <a:ext cx="337200" cy="33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7"/>
          <p:cNvGrpSpPr/>
          <p:nvPr/>
        </p:nvGrpSpPr>
        <p:grpSpPr>
          <a:xfrm>
            <a:off x="7956303" y="3833582"/>
            <a:ext cx="455223" cy="448275"/>
            <a:chOff x="7375048" y="3414796"/>
            <a:chExt cx="455223" cy="448275"/>
          </a:xfrm>
        </p:grpSpPr>
        <p:sp>
          <p:nvSpPr>
            <p:cNvPr id="799" name="Google Shape;799;p37"/>
            <p:cNvSpPr/>
            <p:nvPr/>
          </p:nvSpPr>
          <p:spPr>
            <a:xfrm>
              <a:off x="7752271" y="3414796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37"/>
            <p:cNvGrpSpPr/>
            <p:nvPr/>
          </p:nvGrpSpPr>
          <p:grpSpPr>
            <a:xfrm>
              <a:off x="7375048" y="3785071"/>
              <a:ext cx="455223" cy="78000"/>
              <a:chOff x="3891548" y="613600"/>
              <a:chExt cx="455223" cy="78000"/>
            </a:xfrm>
          </p:grpSpPr>
          <p:sp>
            <p:nvSpPr>
              <p:cNvPr id="801" name="Google Shape;801;p37"/>
              <p:cNvSpPr/>
              <p:nvPr/>
            </p:nvSpPr>
            <p:spPr>
              <a:xfrm>
                <a:off x="3891548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7"/>
              <p:cNvSpPr/>
              <p:nvPr/>
            </p:nvSpPr>
            <p:spPr>
              <a:xfrm>
                <a:off x="4268771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3" name="Google Shape;803;p37"/>
          <p:cNvSpPr/>
          <p:nvPr/>
        </p:nvSpPr>
        <p:spPr>
          <a:xfrm rot="-5400000">
            <a:off x="-1874700" y="2433525"/>
            <a:ext cx="4020600" cy="27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/>
          <p:nvPr/>
        </p:nvSpPr>
        <p:spPr>
          <a:xfrm flipH="1">
            <a:off x="800150" y="685800"/>
            <a:ext cx="3768900" cy="3771900"/>
          </a:xfrm>
          <a:prstGeom prst="pie">
            <a:avLst>
              <a:gd name="adj1" fmla="val 0"/>
              <a:gd name="adj2" fmla="val 10797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39"/>
          <p:cNvGrpSpPr/>
          <p:nvPr/>
        </p:nvGrpSpPr>
        <p:grpSpPr>
          <a:xfrm flipH="1">
            <a:off x="1910939" y="1509300"/>
            <a:ext cx="2124711" cy="2124711"/>
            <a:chOff x="273789" y="683315"/>
            <a:chExt cx="3771900" cy="3771900"/>
          </a:xfrm>
        </p:grpSpPr>
        <p:sp>
          <p:nvSpPr>
            <p:cNvPr id="823" name="Google Shape;823;p39"/>
            <p:cNvSpPr/>
            <p:nvPr/>
          </p:nvSpPr>
          <p:spPr>
            <a:xfrm>
              <a:off x="273789" y="683315"/>
              <a:ext cx="3771900" cy="37719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39"/>
            <p:cNvGrpSpPr/>
            <p:nvPr/>
          </p:nvGrpSpPr>
          <p:grpSpPr>
            <a:xfrm>
              <a:off x="913912" y="1329232"/>
              <a:ext cx="2491800" cy="2491800"/>
              <a:chOff x="913912" y="1288732"/>
              <a:chExt cx="2491800" cy="2491800"/>
            </a:xfrm>
          </p:grpSpPr>
          <p:sp>
            <p:nvSpPr>
              <p:cNvPr id="825" name="Google Shape;825;p39"/>
              <p:cNvSpPr/>
              <p:nvPr/>
            </p:nvSpPr>
            <p:spPr>
              <a:xfrm>
                <a:off x="913912" y="1288732"/>
                <a:ext cx="2491800" cy="2491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1526937" y="1901753"/>
                <a:ext cx="1266000" cy="12654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7" name="Google Shape;827;p39"/>
          <p:cNvSpPr txBox="1">
            <a:spLocks noGrp="1"/>
          </p:cNvSpPr>
          <p:nvPr>
            <p:ph type="subTitle" idx="1"/>
          </p:nvPr>
        </p:nvSpPr>
        <p:spPr>
          <a:xfrm>
            <a:off x="4429231" y="3257459"/>
            <a:ext cx="4404338" cy="1136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rgbClr val="206DF4"/>
                </a:solidFill>
              </a:rPr>
              <a:t>FORGET IT FOOL!</a:t>
            </a:r>
            <a:endParaRPr sz="3600" b="1" dirty="0">
              <a:solidFill>
                <a:srgbClr val="206DF4"/>
              </a:solidFill>
            </a:endParaRPr>
          </a:p>
        </p:txBody>
      </p:sp>
      <p:sp>
        <p:nvSpPr>
          <p:cNvPr id="828" name="Google Shape;828;p39"/>
          <p:cNvSpPr txBox="1">
            <a:spLocks noGrp="1"/>
          </p:cNvSpPr>
          <p:nvPr>
            <p:ph type="title"/>
          </p:nvPr>
        </p:nvSpPr>
        <p:spPr>
          <a:xfrm>
            <a:off x="158379" y="1244198"/>
            <a:ext cx="8821341" cy="21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highlight>
                  <a:schemeClr val="dk1"/>
                </a:highlight>
              </a:rPr>
              <a:t>ÖPNV </a:t>
            </a:r>
            <a:r>
              <a:rPr lang="en" sz="3600" dirty="0" err="1">
                <a:solidFill>
                  <a:schemeClr val="dk2"/>
                </a:solidFill>
                <a:highlight>
                  <a:schemeClr val="dk1"/>
                </a:highlight>
              </a:rPr>
              <a:t>AUßERHALB</a:t>
            </a:r>
            <a:r>
              <a:rPr lang="en" sz="3600" dirty="0">
                <a:solidFill>
                  <a:schemeClr val="dk2"/>
                </a:solidFill>
                <a:highlight>
                  <a:schemeClr val="dk1"/>
                </a:highlight>
              </a:rPr>
              <a:t> DER STADT?</a:t>
            </a:r>
            <a:endParaRPr sz="36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829" name="Google Shape;829;p39"/>
          <p:cNvSpPr/>
          <p:nvPr/>
        </p:nvSpPr>
        <p:spPr>
          <a:xfrm flipH="1">
            <a:off x="3577837" y="2483729"/>
            <a:ext cx="187500" cy="18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9"/>
          <p:cNvSpPr/>
          <p:nvPr/>
        </p:nvSpPr>
        <p:spPr>
          <a:xfrm flipH="1">
            <a:off x="2804693" y="2745869"/>
            <a:ext cx="337200" cy="33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9"/>
          <p:cNvSpPr/>
          <p:nvPr/>
        </p:nvSpPr>
        <p:spPr>
          <a:xfrm rot="5400000" flipH="1">
            <a:off x="-1874710" y="2441875"/>
            <a:ext cx="4020600" cy="27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3"/>
          <p:cNvSpPr txBox="1">
            <a:spLocks noGrp="1"/>
          </p:cNvSpPr>
          <p:nvPr>
            <p:ph type="title"/>
          </p:nvPr>
        </p:nvSpPr>
        <p:spPr>
          <a:xfrm>
            <a:off x="1744975" y="2723475"/>
            <a:ext cx="2535025" cy="608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FEHLENDE VERBINDUNGEN</a:t>
            </a:r>
            <a:endParaRPr dirty="0"/>
          </a:p>
        </p:txBody>
      </p:sp>
      <p:sp>
        <p:nvSpPr>
          <p:cNvPr id="898" name="Google Shape;898;p43"/>
          <p:cNvSpPr txBox="1">
            <a:spLocks noGrp="1"/>
          </p:cNvSpPr>
          <p:nvPr>
            <p:ph type="subTitle" idx="1"/>
          </p:nvPr>
        </p:nvSpPr>
        <p:spPr>
          <a:xfrm>
            <a:off x="1744975" y="3346284"/>
            <a:ext cx="2311500" cy="647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„Kannst du mich fahren, es fährt kein Bus"</a:t>
            </a:r>
            <a:endParaRPr dirty="0"/>
          </a:p>
        </p:txBody>
      </p:sp>
      <p:sp>
        <p:nvSpPr>
          <p:cNvPr id="900" name="Google Shape;900;p43"/>
          <p:cNvSpPr txBox="1">
            <a:spLocks noGrp="1"/>
          </p:cNvSpPr>
          <p:nvPr>
            <p:ph type="title" idx="3"/>
          </p:nvPr>
        </p:nvSpPr>
        <p:spPr>
          <a:xfrm>
            <a:off x="5667769" y="2723475"/>
            <a:ext cx="2311500" cy="608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LEERFAHRTEN</a:t>
            </a:r>
            <a:endParaRPr dirty="0"/>
          </a:p>
        </p:txBody>
      </p:sp>
      <p:sp>
        <p:nvSpPr>
          <p:cNvPr id="902" name="Google Shape;902;p43"/>
          <p:cNvSpPr txBox="1">
            <a:spLocks noGrp="1"/>
          </p:cNvSpPr>
          <p:nvPr>
            <p:ph type="title" idx="5"/>
          </p:nvPr>
        </p:nvSpPr>
        <p:spPr>
          <a:xfrm>
            <a:off x="699725" y="435900"/>
            <a:ext cx="36372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 PROBLEM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3681750" y="991550"/>
            <a:ext cx="271200" cy="2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43"/>
          <p:cNvGrpSpPr/>
          <p:nvPr/>
        </p:nvGrpSpPr>
        <p:grpSpPr>
          <a:xfrm rot="-5400000">
            <a:off x="6994048" y="1359424"/>
            <a:ext cx="455223" cy="448275"/>
            <a:chOff x="7375048" y="3414796"/>
            <a:chExt cx="455223" cy="448275"/>
          </a:xfrm>
        </p:grpSpPr>
        <p:sp>
          <p:nvSpPr>
            <p:cNvPr id="921" name="Google Shape;921;p43"/>
            <p:cNvSpPr/>
            <p:nvPr/>
          </p:nvSpPr>
          <p:spPr>
            <a:xfrm>
              <a:off x="7752271" y="3414796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43"/>
            <p:cNvGrpSpPr/>
            <p:nvPr/>
          </p:nvGrpSpPr>
          <p:grpSpPr>
            <a:xfrm>
              <a:off x="7375048" y="3785071"/>
              <a:ext cx="455223" cy="78000"/>
              <a:chOff x="3891548" y="613600"/>
              <a:chExt cx="455223" cy="78000"/>
            </a:xfrm>
          </p:grpSpPr>
          <p:sp>
            <p:nvSpPr>
              <p:cNvPr id="923" name="Google Shape;923;p43"/>
              <p:cNvSpPr/>
              <p:nvPr/>
            </p:nvSpPr>
            <p:spPr>
              <a:xfrm>
                <a:off x="3891548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4268771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11473;p87">
            <a:extLst>
              <a:ext uri="{FF2B5EF4-FFF2-40B4-BE49-F238E27FC236}">
                <a16:creationId xmlns:a16="http://schemas.microsoft.com/office/drawing/2014/main" id="{1B6CC285-5720-A145-96BC-00AD63F8D891}"/>
              </a:ext>
            </a:extLst>
          </p:cNvPr>
          <p:cNvGrpSpPr/>
          <p:nvPr/>
        </p:nvGrpSpPr>
        <p:grpSpPr>
          <a:xfrm>
            <a:off x="971189" y="2594871"/>
            <a:ext cx="656917" cy="608853"/>
            <a:chOff x="3091957" y="3374131"/>
            <a:chExt cx="354717" cy="332757"/>
          </a:xfrm>
          <a:solidFill>
            <a:srgbClr val="206DF4"/>
          </a:solidFill>
        </p:grpSpPr>
        <p:sp>
          <p:nvSpPr>
            <p:cNvPr id="37" name="Google Shape;11474;p87">
              <a:extLst>
                <a:ext uri="{FF2B5EF4-FFF2-40B4-BE49-F238E27FC236}">
                  <a16:creationId xmlns:a16="http://schemas.microsoft.com/office/drawing/2014/main" id="{8B5B108A-CE82-BB47-9111-61BB2C6FC3C7}"/>
                </a:ext>
              </a:extLst>
            </p:cNvPr>
            <p:cNvSpPr/>
            <p:nvPr/>
          </p:nvSpPr>
          <p:spPr>
            <a:xfrm>
              <a:off x="3091957" y="3374131"/>
              <a:ext cx="354717" cy="332757"/>
            </a:xfrm>
            <a:custGeom>
              <a:avLst/>
              <a:gdLst/>
              <a:ahLst/>
              <a:cxnLst/>
              <a:rect l="l" t="t" r="r" b="b"/>
              <a:pathLst>
                <a:path w="11145" h="10455" extrusionOk="0">
                  <a:moveTo>
                    <a:pt x="5882" y="358"/>
                  </a:moveTo>
                  <a:cubicBezTo>
                    <a:pt x="6251" y="358"/>
                    <a:pt x="6549" y="656"/>
                    <a:pt x="6549" y="1037"/>
                  </a:cubicBezTo>
                  <a:lnTo>
                    <a:pt x="6549" y="1430"/>
                  </a:lnTo>
                  <a:cubicBezTo>
                    <a:pt x="6549" y="1751"/>
                    <a:pt x="6799" y="2001"/>
                    <a:pt x="7108" y="2001"/>
                  </a:cubicBezTo>
                  <a:lnTo>
                    <a:pt x="7275" y="2001"/>
                  </a:lnTo>
                  <a:cubicBezTo>
                    <a:pt x="7394" y="2001"/>
                    <a:pt x="7489" y="2084"/>
                    <a:pt x="7489" y="2204"/>
                  </a:cubicBezTo>
                  <a:lnTo>
                    <a:pt x="7489" y="3311"/>
                  </a:lnTo>
                  <a:cubicBezTo>
                    <a:pt x="7489" y="3430"/>
                    <a:pt x="7394" y="3513"/>
                    <a:pt x="7275" y="3513"/>
                  </a:cubicBezTo>
                  <a:lnTo>
                    <a:pt x="3846" y="3513"/>
                  </a:lnTo>
                  <a:cubicBezTo>
                    <a:pt x="3727" y="3513"/>
                    <a:pt x="3632" y="3430"/>
                    <a:pt x="3632" y="3311"/>
                  </a:cubicBezTo>
                  <a:lnTo>
                    <a:pt x="3632" y="2204"/>
                  </a:lnTo>
                  <a:cubicBezTo>
                    <a:pt x="3632" y="2084"/>
                    <a:pt x="3727" y="2001"/>
                    <a:pt x="3846" y="2001"/>
                  </a:cubicBezTo>
                  <a:lnTo>
                    <a:pt x="4001" y="2001"/>
                  </a:lnTo>
                  <a:cubicBezTo>
                    <a:pt x="4322" y="2001"/>
                    <a:pt x="4572" y="1739"/>
                    <a:pt x="4572" y="1430"/>
                  </a:cubicBezTo>
                  <a:lnTo>
                    <a:pt x="4572" y="1037"/>
                  </a:lnTo>
                  <a:cubicBezTo>
                    <a:pt x="4572" y="656"/>
                    <a:pt x="4870" y="358"/>
                    <a:pt x="5239" y="358"/>
                  </a:cubicBezTo>
                  <a:close/>
                  <a:moveTo>
                    <a:pt x="10132" y="2477"/>
                  </a:moveTo>
                  <a:cubicBezTo>
                    <a:pt x="10478" y="2477"/>
                    <a:pt x="10764" y="2763"/>
                    <a:pt x="10764" y="3097"/>
                  </a:cubicBezTo>
                  <a:lnTo>
                    <a:pt x="10764" y="9466"/>
                  </a:lnTo>
                  <a:lnTo>
                    <a:pt x="10775" y="9466"/>
                  </a:lnTo>
                  <a:cubicBezTo>
                    <a:pt x="10775" y="9812"/>
                    <a:pt x="10490" y="10097"/>
                    <a:pt x="10156" y="10097"/>
                  </a:cubicBezTo>
                  <a:lnTo>
                    <a:pt x="965" y="10097"/>
                  </a:lnTo>
                  <a:cubicBezTo>
                    <a:pt x="631" y="10097"/>
                    <a:pt x="346" y="9812"/>
                    <a:pt x="346" y="9466"/>
                  </a:cubicBezTo>
                  <a:lnTo>
                    <a:pt x="346" y="3097"/>
                  </a:lnTo>
                  <a:cubicBezTo>
                    <a:pt x="346" y="2763"/>
                    <a:pt x="619" y="2477"/>
                    <a:pt x="965" y="2477"/>
                  </a:cubicBezTo>
                  <a:lnTo>
                    <a:pt x="3274" y="2477"/>
                  </a:lnTo>
                  <a:lnTo>
                    <a:pt x="3274" y="3061"/>
                  </a:lnTo>
                  <a:lnTo>
                    <a:pt x="1096" y="3061"/>
                  </a:lnTo>
                  <a:cubicBezTo>
                    <a:pt x="1000" y="3061"/>
                    <a:pt x="917" y="3132"/>
                    <a:pt x="917" y="3239"/>
                  </a:cubicBezTo>
                  <a:lnTo>
                    <a:pt x="917" y="9335"/>
                  </a:lnTo>
                  <a:cubicBezTo>
                    <a:pt x="917" y="9443"/>
                    <a:pt x="1000" y="9514"/>
                    <a:pt x="1096" y="9514"/>
                  </a:cubicBezTo>
                  <a:lnTo>
                    <a:pt x="7037" y="9514"/>
                  </a:lnTo>
                  <a:cubicBezTo>
                    <a:pt x="7144" y="9514"/>
                    <a:pt x="7215" y="9443"/>
                    <a:pt x="7215" y="9335"/>
                  </a:cubicBezTo>
                  <a:cubicBezTo>
                    <a:pt x="7215" y="9228"/>
                    <a:pt x="7144" y="9157"/>
                    <a:pt x="7037" y="9157"/>
                  </a:cubicBezTo>
                  <a:lnTo>
                    <a:pt x="1274" y="9157"/>
                  </a:lnTo>
                  <a:lnTo>
                    <a:pt x="1274" y="3418"/>
                  </a:lnTo>
                  <a:lnTo>
                    <a:pt x="3274" y="3418"/>
                  </a:lnTo>
                  <a:cubicBezTo>
                    <a:pt x="3322" y="3680"/>
                    <a:pt x="3560" y="3894"/>
                    <a:pt x="3822" y="3894"/>
                  </a:cubicBezTo>
                  <a:lnTo>
                    <a:pt x="7275" y="3894"/>
                  </a:lnTo>
                  <a:cubicBezTo>
                    <a:pt x="7561" y="3894"/>
                    <a:pt x="7787" y="3680"/>
                    <a:pt x="7835" y="3418"/>
                  </a:cubicBezTo>
                  <a:lnTo>
                    <a:pt x="9823" y="3418"/>
                  </a:lnTo>
                  <a:lnTo>
                    <a:pt x="9823" y="9157"/>
                  </a:lnTo>
                  <a:lnTo>
                    <a:pt x="7894" y="9157"/>
                  </a:lnTo>
                  <a:cubicBezTo>
                    <a:pt x="7787" y="9157"/>
                    <a:pt x="7704" y="9228"/>
                    <a:pt x="7704" y="9335"/>
                  </a:cubicBezTo>
                  <a:cubicBezTo>
                    <a:pt x="7704" y="9443"/>
                    <a:pt x="7787" y="9514"/>
                    <a:pt x="7894" y="9514"/>
                  </a:cubicBezTo>
                  <a:lnTo>
                    <a:pt x="10002" y="9514"/>
                  </a:lnTo>
                  <a:cubicBezTo>
                    <a:pt x="10109" y="9514"/>
                    <a:pt x="10180" y="9443"/>
                    <a:pt x="10180" y="9335"/>
                  </a:cubicBezTo>
                  <a:lnTo>
                    <a:pt x="10180" y="3239"/>
                  </a:lnTo>
                  <a:cubicBezTo>
                    <a:pt x="10180" y="3132"/>
                    <a:pt x="10109" y="3061"/>
                    <a:pt x="10002" y="3061"/>
                  </a:cubicBezTo>
                  <a:lnTo>
                    <a:pt x="7835" y="3061"/>
                  </a:lnTo>
                  <a:lnTo>
                    <a:pt x="7835" y="2477"/>
                  </a:lnTo>
                  <a:close/>
                  <a:moveTo>
                    <a:pt x="5239" y="1"/>
                  </a:moveTo>
                  <a:cubicBezTo>
                    <a:pt x="4679" y="1"/>
                    <a:pt x="4215" y="465"/>
                    <a:pt x="4215" y="1037"/>
                  </a:cubicBezTo>
                  <a:lnTo>
                    <a:pt x="4215" y="1430"/>
                  </a:lnTo>
                  <a:cubicBezTo>
                    <a:pt x="4215" y="1549"/>
                    <a:pt x="4120" y="1644"/>
                    <a:pt x="4001" y="1644"/>
                  </a:cubicBezTo>
                  <a:lnTo>
                    <a:pt x="3846" y="1644"/>
                  </a:lnTo>
                  <a:cubicBezTo>
                    <a:pt x="3560" y="1644"/>
                    <a:pt x="3334" y="1846"/>
                    <a:pt x="3286" y="2120"/>
                  </a:cubicBezTo>
                  <a:lnTo>
                    <a:pt x="977" y="2120"/>
                  </a:lnTo>
                  <a:cubicBezTo>
                    <a:pt x="441" y="2120"/>
                    <a:pt x="0" y="2561"/>
                    <a:pt x="0" y="3097"/>
                  </a:cubicBezTo>
                  <a:lnTo>
                    <a:pt x="0" y="9466"/>
                  </a:lnTo>
                  <a:cubicBezTo>
                    <a:pt x="0" y="10002"/>
                    <a:pt x="441" y="10455"/>
                    <a:pt x="977" y="10455"/>
                  </a:cubicBezTo>
                  <a:lnTo>
                    <a:pt x="10168" y="10455"/>
                  </a:lnTo>
                  <a:cubicBezTo>
                    <a:pt x="10704" y="10455"/>
                    <a:pt x="11145" y="10002"/>
                    <a:pt x="11145" y="9466"/>
                  </a:cubicBezTo>
                  <a:lnTo>
                    <a:pt x="11145" y="3097"/>
                  </a:lnTo>
                  <a:cubicBezTo>
                    <a:pt x="11133" y="2561"/>
                    <a:pt x="10692" y="2120"/>
                    <a:pt x="10156" y="2120"/>
                  </a:cubicBezTo>
                  <a:lnTo>
                    <a:pt x="7846" y="2120"/>
                  </a:lnTo>
                  <a:cubicBezTo>
                    <a:pt x="7799" y="1846"/>
                    <a:pt x="7561" y="1644"/>
                    <a:pt x="7299" y="1644"/>
                  </a:cubicBezTo>
                  <a:lnTo>
                    <a:pt x="7120" y="1644"/>
                  </a:lnTo>
                  <a:cubicBezTo>
                    <a:pt x="7001" y="1644"/>
                    <a:pt x="6906" y="1549"/>
                    <a:pt x="6906" y="1430"/>
                  </a:cubicBezTo>
                  <a:lnTo>
                    <a:pt x="6906" y="1037"/>
                  </a:lnTo>
                  <a:cubicBezTo>
                    <a:pt x="6906" y="465"/>
                    <a:pt x="6442" y="1"/>
                    <a:pt x="5882" y="1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75;p87">
              <a:extLst>
                <a:ext uri="{FF2B5EF4-FFF2-40B4-BE49-F238E27FC236}">
                  <a16:creationId xmlns:a16="http://schemas.microsoft.com/office/drawing/2014/main" id="{1DF635BB-7F80-0248-8F0B-356D73C4190F}"/>
                </a:ext>
              </a:extLst>
            </p:cNvPr>
            <p:cNvSpPr/>
            <p:nvPr/>
          </p:nvSpPr>
          <p:spPr>
            <a:xfrm>
              <a:off x="3248835" y="3434380"/>
              <a:ext cx="40580" cy="40962"/>
            </a:xfrm>
            <a:custGeom>
              <a:avLst/>
              <a:gdLst/>
              <a:ahLst/>
              <a:cxnLst/>
              <a:rect l="l" t="t" r="r" b="b"/>
              <a:pathLst>
                <a:path w="1275" h="1287" extrusionOk="0">
                  <a:moveTo>
                    <a:pt x="643" y="346"/>
                  </a:moveTo>
                  <a:cubicBezTo>
                    <a:pt x="798" y="346"/>
                    <a:pt x="941" y="477"/>
                    <a:pt x="941" y="644"/>
                  </a:cubicBezTo>
                  <a:cubicBezTo>
                    <a:pt x="941" y="811"/>
                    <a:pt x="798" y="942"/>
                    <a:pt x="643" y="942"/>
                  </a:cubicBezTo>
                  <a:cubicBezTo>
                    <a:pt x="477" y="942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74" y="1001"/>
                    <a:pt x="1274" y="644"/>
                  </a:cubicBezTo>
                  <a:cubicBezTo>
                    <a:pt x="1274" y="287"/>
                    <a:pt x="1001" y="1"/>
                    <a:pt x="643" y="1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76;p87">
              <a:extLst>
                <a:ext uri="{FF2B5EF4-FFF2-40B4-BE49-F238E27FC236}">
                  <a16:creationId xmlns:a16="http://schemas.microsoft.com/office/drawing/2014/main" id="{757D65FA-F9A9-B74C-BCBB-A9E69F55A0B2}"/>
                </a:ext>
              </a:extLst>
            </p:cNvPr>
            <p:cNvSpPr/>
            <p:nvPr/>
          </p:nvSpPr>
          <p:spPr>
            <a:xfrm>
              <a:off x="3183270" y="3524197"/>
              <a:ext cx="181544" cy="115629"/>
            </a:xfrm>
            <a:custGeom>
              <a:avLst/>
              <a:gdLst/>
              <a:ahLst/>
              <a:cxnLst/>
              <a:rect l="l" t="t" r="r" b="b"/>
              <a:pathLst>
                <a:path w="5704" h="3633" extrusionOk="0">
                  <a:moveTo>
                    <a:pt x="822" y="2227"/>
                  </a:moveTo>
                  <a:cubicBezTo>
                    <a:pt x="1108" y="2227"/>
                    <a:pt x="1346" y="2465"/>
                    <a:pt x="1346" y="2751"/>
                  </a:cubicBezTo>
                  <a:cubicBezTo>
                    <a:pt x="1346" y="3025"/>
                    <a:pt x="1108" y="3263"/>
                    <a:pt x="822" y="3263"/>
                  </a:cubicBezTo>
                  <a:cubicBezTo>
                    <a:pt x="525" y="3263"/>
                    <a:pt x="298" y="3025"/>
                    <a:pt x="298" y="2751"/>
                  </a:cubicBezTo>
                  <a:cubicBezTo>
                    <a:pt x="298" y="2453"/>
                    <a:pt x="536" y="2227"/>
                    <a:pt x="822" y="2227"/>
                  </a:cubicBezTo>
                  <a:close/>
                  <a:moveTo>
                    <a:pt x="5275" y="1"/>
                  </a:moveTo>
                  <a:cubicBezTo>
                    <a:pt x="5275" y="1"/>
                    <a:pt x="5251" y="1"/>
                    <a:pt x="5251" y="25"/>
                  </a:cubicBezTo>
                  <a:lnTo>
                    <a:pt x="4775" y="263"/>
                  </a:lnTo>
                  <a:cubicBezTo>
                    <a:pt x="4692" y="298"/>
                    <a:pt x="4656" y="406"/>
                    <a:pt x="4704" y="501"/>
                  </a:cubicBezTo>
                  <a:cubicBezTo>
                    <a:pt x="4737" y="559"/>
                    <a:pt x="4798" y="594"/>
                    <a:pt x="4861" y="594"/>
                  </a:cubicBezTo>
                  <a:cubicBezTo>
                    <a:pt x="4889" y="594"/>
                    <a:pt x="4916" y="587"/>
                    <a:pt x="4942" y="572"/>
                  </a:cubicBezTo>
                  <a:lnTo>
                    <a:pt x="5061" y="513"/>
                  </a:lnTo>
                  <a:lnTo>
                    <a:pt x="5061" y="513"/>
                  </a:lnTo>
                  <a:cubicBezTo>
                    <a:pt x="4835" y="1287"/>
                    <a:pt x="4442" y="1846"/>
                    <a:pt x="3870" y="2203"/>
                  </a:cubicBezTo>
                  <a:cubicBezTo>
                    <a:pt x="3312" y="2563"/>
                    <a:pt x="2694" y="2644"/>
                    <a:pt x="2247" y="2644"/>
                  </a:cubicBezTo>
                  <a:cubicBezTo>
                    <a:pt x="2027" y="2644"/>
                    <a:pt x="1849" y="2624"/>
                    <a:pt x="1739" y="2608"/>
                  </a:cubicBezTo>
                  <a:cubicBezTo>
                    <a:pt x="1668" y="2192"/>
                    <a:pt x="1310" y="1882"/>
                    <a:pt x="882" y="1882"/>
                  </a:cubicBezTo>
                  <a:cubicBezTo>
                    <a:pt x="394" y="1882"/>
                    <a:pt x="1" y="2287"/>
                    <a:pt x="1" y="2763"/>
                  </a:cubicBezTo>
                  <a:cubicBezTo>
                    <a:pt x="1" y="3239"/>
                    <a:pt x="405" y="3632"/>
                    <a:pt x="882" y="3632"/>
                  </a:cubicBezTo>
                  <a:cubicBezTo>
                    <a:pt x="1298" y="3632"/>
                    <a:pt x="1644" y="3358"/>
                    <a:pt x="1727" y="2965"/>
                  </a:cubicBezTo>
                  <a:cubicBezTo>
                    <a:pt x="1858" y="2989"/>
                    <a:pt x="2037" y="3001"/>
                    <a:pt x="2263" y="3001"/>
                  </a:cubicBezTo>
                  <a:cubicBezTo>
                    <a:pt x="2751" y="3001"/>
                    <a:pt x="3442" y="2906"/>
                    <a:pt x="4061" y="2513"/>
                  </a:cubicBezTo>
                  <a:cubicBezTo>
                    <a:pt x="4692" y="2108"/>
                    <a:pt x="5120" y="1501"/>
                    <a:pt x="5394" y="679"/>
                  </a:cubicBezTo>
                  <a:lnTo>
                    <a:pt x="5418" y="727"/>
                  </a:lnTo>
                  <a:cubicBezTo>
                    <a:pt x="5454" y="787"/>
                    <a:pt x="5513" y="822"/>
                    <a:pt x="5585" y="822"/>
                  </a:cubicBezTo>
                  <a:cubicBezTo>
                    <a:pt x="5620" y="822"/>
                    <a:pt x="5644" y="822"/>
                    <a:pt x="5656" y="810"/>
                  </a:cubicBezTo>
                  <a:cubicBezTo>
                    <a:pt x="5680" y="751"/>
                    <a:pt x="5704" y="632"/>
                    <a:pt x="5656" y="560"/>
                  </a:cubicBezTo>
                  <a:lnTo>
                    <a:pt x="5418" y="84"/>
                  </a:lnTo>
                  <a:cubicBezTo>
                    <a:pt x="5418" y="84"/>
                    <a:pt x="5418" y="60"/>
                    <a:pt x="5406" y="60"/>
                  </a:cubicBezTo>
                  <a:cubicBezTo>
                    <a:pt x="5394" y="48"/>
                    <a:pt x="5394" y="36"/>
                    <a:pt x="5370" y="36"/>
                  </a:cubicBezTo>
                  <a:lnTo>
                    <a:pt x="5358" y="25"/>
                  </a:lnTo>
                  <a:cubicBezTo>
                    <a:pt x="5358" y="25"/>
                    <a:pt x="5347" y="25"/>
                    <a:pt x="5347" y="1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77;p87">
              <a:extLst>
                <a:ext uri="{FF2B5EF4-FFF2-40B4-BE49-F238E27FC236}">
                  <a16:creationId xmlns:a16="http://schemas.microsoft.com/office/drawing/2014/main" id="{BCC7FF14-13E8-1842-8493-D499EC28AE6A}"/>
                </a:ext>
              </a:extLst>
            </p:cNvPr>
            <p:cNvSpPr/>
            <p:nvPr/>
          </p:nvSpPr>
          <p:spPr>
            <a:xfrm>
              <a:off x="3157872" y="3516050"/>
              <a:ext cx="34915" cy="33578"/>
            </a:xfrm>
            <a:custGeom>
              <a:avLst/>
              <a:gdLst/>
              <a:ahLst/>
              <a:cxnLst/>
              <a:rect l="l" t="t" r="r" b="b"/>
              <a:pathLst>
                <a:path w="1097" h="1055" extrusionOk="0">
                  <a:moveTo>
                    <a:pt x="197" y="1"/>
                  </a:moveTo>
                  <a:cubicBezTo>
                    <a:pt x="153" y="1"/>
                    <a:pt x="108" y="19"/>
                    <a:pt x="72" y="54"/>
                  </a:cubicBezTo>
                  <a:cubicBezTo>
                    <a:pt x="1" y="126"/>
                    <a:pt x="1" y="233"/>
                    <a:pt x="72" y="304"/>
                  </a:cubicBezTo>
                  <a:lnTo>
                    <a:pt x="299" y="531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3"/>
                    <a:pt x="144" y="1054"/>
                    <a:pt x="191" y="1054"/>
                  </a:cubicBezTo>
                  <a:cubicBezTo>
                    <a:pt x="239" y="1054"/>
                    <a:pt x="275" y="1043"/>
                    <a:pt x="311" y="1007"/>
                  </a:cubicBezTo>
                  <a:lnTo>
                    <a:pt x="537" y="781"/>
                  </a:lnTo>
                  <a:lnTo>
                    <a:pt x="751" y="1007"/>
                  </a:lnTo>
                  <a:cubicBezTo>
                    <a:pt x="787" y="1043"/>
                    <a:pt x="834" y="1054"/>
                    <a:pt x="870" y="1054"/>
                  </a:cubicBezTo>
                  <a:cubicBezTo>
                    <a:pt x="918" y="1054"/>
                    <a:pt x="965" y="1043"/>
                    <a:pt x="989" y="1007"/>
                  </a:cubicBezTo>
                  <a:cubicBezTo>
                    <a:pt x="1073" y="935"/>
                    <a:pt x="1073" y="828"/>
                    <a:pt x="989" y="757"/>
                  </a:cubicBezTo>
                  <a:lnTo>
                    <a:pt x="799" y="531"/>
                  </a:lnTo>
                  <a:lnTo>
                    <a:pt x="1025" y="304"/>
                  </a:lnTo>
                  <a:cubicBezTo>
                    <a:pt x="1096" y="233"/>
                    <a:pt x="1096" y="126"/>
                    <a:pt x="1025" y="54"/>
                  </a:cubicBezTo>
                  <a:cubicBezTo>
                    <a:pt x="989" y="19"/>
                    <a:pt x="945" y="1"/>
                    <a:pt x="900" y="1"/>
                  </a:cubicBezTo>
                  <a:cubicBezTo>
                    <a:pt x="855" y="1"/>
                    <a:pt x="811" y="19"/>
                    <a:pt x="775" y="54"/>
                  </a:cubicBezTo>
                  <a:lnTo>
                    <a:pt x="549" y="281"/>
                  </a:lnTo>
                  <a:lnTo>
                    <a:pt x="322" y="54"/>
                  </a:lnTo>
                  <a:cubicBezTo>
                    <a:pt x="287" y="19"/>
                    <a:pt x="242" y="1"/>
                    <a:pt x="197" y="1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478;p87">
              <a:extLst>
                <a:ext uri="{FF2B5EF4-FFF2-40B4-BE49-F238E27FC236}">
                  <a16:creationId xmlns:a16="http://schemas.microsoft.com/office/drawing/2014/main" id="{48AFE626-DBDA-7241-9B00-8ECFDB19E5CD}"/>
                </a:ext>
              </a:extLst>
            </p:cNvPr>
            <p:cNvSpPr/>
            <p:nvPr/>
          </p:nvSpPr>
          <p:spPr>
            <a:xfrm>
              <a:off x="3351892" y="3605485"/>
              <a:ext cx="35297" cy="33578"/>
            </a:xfrm>
            <a:custGeom>
              <a:avLst/>
              <a:gdLst/>
              <a:ahLst/>
              <a:cxnLst/>
              <a:rect l="l" t="t" r="r" b="b"/>
              <a:pathLst>
                <a:path w="1109" h="1055" extrusionOk="0">
                  <a:moveTo>
                    <a:pt x="208" y="1"/>
                  </a:moveTo>
                  <a:cubicBezTo>
                    <a:pt x="162" y="1"/>
                    <a:pt x="114" y="19"/>
                    <a:pt x="72" y="54"/>
                  </a:cubicBezTo>
                  <a:cubicBezTo>
                    <a:pt x="1" y="138"/>
                    <a:pt x="1" y="233"/>
                    <a:pt x="72" y="316"/>
                  </a:cubicBezTo>
                  <a:lnTo>
                    <a:pt x="299" y="530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2"/>
                    <a:pt x="156" y="1054"/>
                    <a:pt x="191" y="1054"/>
                  </a:cubicBezTo>
                  <a:cubicBezTo>
                    <a:pt x="239" y="1054"/>
                    <a:pt x="287" y="1042"/>
                    <a:pt x="311" y="1007"/>
                  </a:cubicBezTo>
                  <a:lnTo>
                    <a:pt x="537" y="792"/>
                  </a:lnTo>
                  <a:lnTo>
                    <a:pt x="763" y="1007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30" y="1054"/>
                    <a:pt x="965" y="1042"/>
                    <a:pt x="1001" y="1007"/>
                  </a:cubicBezTo>
                  <a:cubicBezTo>
                    <a:pt x="1073" y="935"/>
                    <a:pt x="1073" y="828"/>
                    <a:pt x="1001" y="757"/>
                  </a:cubicBezTo>
                  <a:lnTo>
                    <a:pt x="811" y="530"/>
                  </a:lnTo>
                  <a:lnTo>
                    <a:pt x="1037" y="316"/>
                  </a:lnTo>
                  <a:cubicBezTo>
                    <a:pt x="1108" y="233"/>
                    <a:pt x="1108" y="138"/>
                    <a:pt x="1037" y="54"/>
                  </a:cubicBezTo>
                  <a:cubicBezTo>
                    <a:pt x="995" y="19"/>
                    <a:pt x="950" y="1"/>
                    <a:pt x="906" y="1"/>
                  </a:cubicBezTo>
                  <a:cubicBezTo>
                    <a:pt x="861" y="1"/>
                    <a:pt x="817" y="19"/>
                    <a:pt x="775" y="54"/>
                  </a:cubicBezTo>
                  <a:lnTo>
                    <a:pt x="561" y="280"/>
                  </a:lnTo>
                  <a:lnTo>
                    <a:pt x="334" y="54"/>
                  </a:lnTo>
                  <a:cubicBezTo>
                    <a:pt x="299" y="19"/>
                    <a:pt x="254" y="1"/>
                    <a:pt x="208" y="1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479;p87">
              <a:extLst>
                <a:ext uri="{FF2B5EF4-FFF2-40B4-BE49-F238E27FC236}">
                  <a16:creationId xmlns:a16="http://schemas.microsoft.com/office/drawing/2014/main" id="{A1CB58F8-5245-C04C-A73F-68BF124E06E5}"/>
                </a:ext>
              </a:extLst>
            </p:cNvPr>
            <p:cNvSpPr/>
            <p:nvPr/>
          </p:nvSpPr>
          <p:spPr>
            <a:xfrm>
              <a:off x="3254882" y="3531231"/>
              <a:ext cx="35297" cy="33546"/>
            </a:xfrm>
            <a:custGeom>
              <a:avLst/>
              <a:gdLst/>
              <a:ahLst/>
              <a:cxnLst/>
              <a:rect l="l" t="t" r="r" b="b"/>
              <a:pathLst>
                <a:path w="1109" h="1054" extrusionOk="0">
                  <a:moveTo>
                    <a:pt x="199" y="0"/>
                  </a:moveTo>
                  <a:cubicBezTo>
                    <a:pt x="153" y="0"/>
                    <a:pt x="108" y="18"/>
                    <a:pt x="72" y="54"/>
                  </a:cubicBezTo>
                  <a:cubicBezTo>
                    <a:pt x="1" y="125"/>
                    <a:pt x="1" y="232"/>
                    <a:pt x="72" y="304"/>
                  </a:cubicBezTo>
                  <a:lnTo>
                    <a:pt x="299" y="530"/>
                  </a:lnTo>
                  <a:lnTo>
                    <a:pt x="72" y="756"/>
                  </a:lnTo>
                  <a:cubicBezTo>
                    <a:pt x="1" y="828"/>
                    <a:pt x="1" y="935"/>
                    <a:pt x="72" y="1006"/>
                  </a:cubicBezTo>
                  <a:cubicBezTo>
                    <a:pt x="108" y="1042"/>
                    <a:pt x="144" y="1054"/>
                    <a:pt x="191" y="1054"/>
                  </a:cubicBezTo>
                  <a:cubicBezTo>
                    <a:pt x="239" y="1054"/>
                    <a:pt x="287" y="1042"/>
                    <a:pt x="311" y="1006"/>
                  </a:cubicBezTo>
                  <a:lnTo>
                    <a:pt x="537" y="780"/>
                  </a:lnTo>
                  <a:lnTo>
                    <a:pt x="763" y="1006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18" y="1054"/>
                    <a:pt x="965" y="1042"/>
                    <a:pt x="1001" y="1006"/>
                  </a:cubicBezTo>
                  <a:cubicBezTo>
                    <a:pt x="1073" y="935"/>
                    <a:pt x="1073" y="828"/>
                    <a:pt x="1001" y="756"/>
                  </a:cubicBezTo>
                  <a:lnTo>
                    <a:pt x="811" y="530"/>
                  </a:lnTo>
                  <a:lnTo>
                    <a:pt x="1025" y="304"/>
                  </a:lnTo>
                  <a:cubicBezTo>
                    <a:pt x="1108" y="232"/>
                    <a:pt x="1108" y="125"/>
                    <a:pt x="1025" y="54"/>
                  </a:cubicBezTo>
                  <a:cubicBezTo>
                    <a:pt x="989" y="18"/>
                    <a:pt x="945" y="0"/>
                    <a:pt x="900" y="0"/>
                  </a:cubicBezTo>
                  <a:cubicBezTo>
                    <a:pt x="855" y="0"/>
                    <a:pt x="811" y="18"/>
                    <a:pt x="775" y="54"/>
                  </a:cubicBezTo>
                  <a:lnTo>
                    <a:pt x="549" y="280"/>
                  </a:lnTo>
                  <a:lnTo>
                    <a:pt x="334" y="54"/>
                  </a:lnTo>
                  <a:cubicBezTo>
                    <a:pt x="293" y="18"/>
                    <a:pt x="245" y="0"/>
                    <a:pt x="199" y="0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0952;p86">
            <a:extLst>
              <a:ext uri="{FF2B5EF4-FFF2-40B4-BE49-F238E27FC236}">
                <a16:creationId xmlns:a16="http://schemas.microsoft.com/office/drawing/2014/main" id="{D7BBCF43-8ABF-0A41-B647-13A917C424A0}"/>
              </a:ext>
            </a:extLst>
          </p:cNvPr>
          <p:cNvGrpSpPr/>
          <p:nvPr/>
        </p:nvGrpSpPr>
        <p:grpSpPr>
          <a:xfrm>
            <a:off x="4944921" y="2639273"/>
            <a:ext cx="656917" cy="608853"/>
            <a:chOff x="1298037" y="2425727"/>
            <a:chExt cx="338364" cy="342887"/>
          </a:xfrm>
          <a:solidFill>
            <a:schemeClr val="bg1"/>
          </a:solidFill>
        </p:grpSpPr>
        <p:sp>
          <p:nvSpPr>
            <p:cNvPr id="46" name="Google Shape;10953;p86">
              <a:extLst>
                <a:ext uri="{FF2B5EF4-FFF2-40B4-BE49-F238E27FC236}">
                  <a16:creationId xmlns:a16="http://schemas.microsoft.com/office/drawing/2014/main" id="{ED69F04E-F725-2B4A-80ED-1175033F1BCB}"/>
                </a:ext>
              </a:extLst>
            </p:cNvPr>
            <p:cNvSpPr/>
            <p:nvPr/>
          </p:nvSpPr>
          <p:spPr>
            <a:xfrm>
              <a:off x="1339384" y="2471631"/>
              <a:ext cx="256050" cy="136180"/>
            </a:xfrm>
            <a:custGeom>
              <a:avLst/>
              <a:gdLst/>
              <a:ahLst/>
              <a:cxnLst/>
              <a:rect l="l" t="t" r="r" b="b"/>
              <a:pathLst>
                <a:path w="8038" h="4275" extrusionOk="0">
                  <a:moveTo>
                    <a:pt x="7704" y="1477"/>
                  </a:moveTo>
                  <a:lnTo>
                    <a:pt x="7704" y="3501"/>
                  </a:lnTo>
                  <a:cubicBezTo>
                    <a:pt x="7704" y="3751"/>
                    <a:pt x="7513" y="3941"/>
                    <a:pt x="7263" y="3941"/>
                  </a:cubicBezTo>
                  <a:lnTo>
                    <a:pt x="774" y="3941"/>
                  </a:lnTo>
                  <a:cubicBezTo>
                    <a:pt x="524" y="3941"/>
                    <a:pt x="322" y="3751"/>
                    <a:pt x="322" y="3501"/>
                  </a:cubicBezTo>
                  <a:lnTo>
                    <a:pt x="322" y="1477"/>
                  </a:lnTo>
                  <a:close/>
                  <a:moveTo>
                    <a:pt x="774" y="0"/>
                  </a:moveTo>
                  <a:cubicBezTo>
                    <a:pt x="346" y="0"/>
                    <a:pt x="1" y="345"/>
                    <a:pt x="1" y="774"/>
                  </a:cubicBezTo>
                  <a:lnTo>
                    <a:pt x="1" y="3501"/>
                  </a:lnTo>
                  <a:cubicBezTo>
                    <a:pt x="1" y="3929"/>
                    <a:pt x="346" y="4275"/>
                    <a:pt x="774" y="4275"/>
                  </a:cubicBezTo>
                  <a:lnTo>
                    <a:pt x="7263" y="4275"/>
                  </a:lnTo>
                  <a:cubicBezTo>
                    <a:pt x="7692" y="4275"/>
                    <a:pt x="8037" y="3929"/>
                    <a:pt x="8037" y="3501"/>
                  </a:cubicBezTo>
                  <a:lnTo>
                    <a:pt x="8037" y="774"/>
                  </a:lnTo>
                  <a:cubicBezTo>
                    <a:pt x="8025" y="345"/>
                    <a:pt x="7680" y="0"/>
                    <a:pt x="7263" y="0"/>
                  </a:cubicBezTo>
                  <a:lnTo>
                    <a:pt x="5787" y="0"/>
                  </a:lnTo>
                  <a:cubicBezTo>
                    <a:pt x="5704" y="0"/>
                    <a:pt x="5620" y="72"/>
                    <a:pt x="5620" y="167"/>
                  </a:cubicBezTo>
                  <a:cubicBezTo>
                    <a:pt x="5620" y="250"/>
                    <a:pt x="5704" y="322"/>
                    <a:pt x="5787" y="322"/>
                  </a:cubicBezTo>
                  <a:lnTo>
                    <a:pt x="7263" y="322"/>
                  </a:lnTo>
                  <a:cubicBezTo>
                    <a:pt x="7513" y="322"/>
                    <a:pt x="7704" y="524"/>
                    <a:pt x="7704" y="774"/>
                  </a:cubicBezTo>
                  <a:lnTo>
                    <a:pt x="7704" y="1155"/>
                  </a:lnTo>
                  <a:lnTo>
                    <a:pt x="322" y="1155"/>
                  </a:lnTo>
                  <a:lnTo>
                    <a:pt x="322" y="774"/>
                  </a:lnTo>
                  <a:cubicBezTo>
                    <a:pt x="322" y="524"/>
                    <a:pt x="524" y="322"/>
                    <a:pt x="774" y="322"/>
                  </a:cubicBezTo>
                  <a:lnTo>
                    <a:pt x="5049" y="322"/>
                  </a:lnTo>
                  <a:cubicBezTo>
                    <a:pt x="5132" y="322"/>
                    <a:pt x="5204" y="250"/>
                    <a:pt x="5204" y="167"/>
                  </a:cubicBezTo>
                  <a:cubicBezTo>
                    <a:pt x="5204" y="72"/>
                    <a:pt x="5132" y="0"/>
                    <a:pt x="5049" y="0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54;p86">
              <a:extLst>
                <a:ext uri="{FF2B5EF4-FFF2-40B4-BE49-F238E27FC236}">
                  <a16:creationId xmlns:a16="http://schemas.microsoft.com/office/drawing/2014/main" id="{4977633C-690C-9347-A211-C0E17F4C3F40}"/>
                </a:ext>
              </a:extLst>
            </p:cNvPr>
            <p:cNvSpPr/>
            <p:nvPr/>
          </p:nvSpPr>
          <p:spPr>
            <a:xfrm>
              <a:off x="1341646" y="2618036"/>
              <a:ext cx="50490" cy="5045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787" y="321"/>
                  </a:moveTo>
                  <a:cubicBezTo>
                    <a:pt x="1049" y="321"/>
                    <a:pt x="1251" y="536"/>
                    <a:pt x="1251" y="786"/>
                  </a:cubicBezTo>
                  <a:cubicBezTo>
                    <a:pt x="1251" y="1048"/>
                    <a:pt x="1049" y="1250"/>
                    <a:pt x="787" y="1250"/>
                  </a:cubicBezTo>
                  <a:cubicBezTo>
                    <a:pt x="537" y="1250"/>
                    <a:pt x="334" y="1048"/>
                    <a:pt x="334" y="786"/>
                  </a:cubicBezTo>
                  <a:cubicBezTo>
                    <a:pt x="334" y="536"/>
                    <a:pt x="537" y="321"/>
                    <a:pt x="787" y="321"/>
                  </a:cubicBezTo>
                  <a:close/>
                  <a:moveTo>
                    <a:pt x="787" y="0"/>
                  </a:moveTo>
                  <a:cubicBezTo>
                    <a:pt x="358" y="0"/>
                    <a:pt x="1" y="357"/>
                    <a:pt x="1" y="786"/>
                  </a:cubicBezTo>
                  <a:cubicBezTo>
                    <a:pt x="1" y="1226"/>
                    <a:pt x="358" y="1584"/>
                    <a:pt x="787" y="1584"/>
                  </a:cubicBezTo>
                  <a:cubicBezTo>
                    <a:pt x="1227" y="1584"/>
                    <a:pt x="1585" y="1226"/>
                    <a:pt x="1585" y="786"/>
                  </a:cubicBezTo>
                  <a:cubicBezTo>
                    <a:pt x="1585" y="357"/>
                    <a:pt x="1227" y="0"/>
                    <a:pt x="787" y="0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55;p86">
              <a:extLst>
                <a:ext uri="{FF2B5EF4-FFF2-40B4-BE49-F238E27FC236}">
                  <a16:creationId xmlns:a16="http://schemas.microsoft.com/office/drawing/2014/main" id="{039C13C8-5F1A-5042-AC1F-0F0AF098D45F}"/>
                </a:ext>
              </a:extLst>
            </p:cNvPr>
            <p:cNvSpPr/>
            <p:nvPr/>
          </p:nvSpPr>
          <p:spPr>
            <a:xfrm>
              <a:off x="1542301" y="2618036"/>
              <a:ext cx="50076" cy="50458"/>
            </a:xfrm>
            <a:custGeom>
              <a:avLst/>
              <a:gdLst/>
              <a:ahLst/>
              <a:cxnLst/>
              <a:rect l="l" t="t" r="r" b="b"/>
              <a:pathLst>
                <a:path w="1572" h="1584" extrusionOk="0">
                  <a:moveTo>
                    <a:pt x="786" y="321"/>
                  </a:moveTo>
                  <a:cubicBezTo>
                    <a:pt x="1036" y="321"/>
                    <a:pt x="1251" y="536"/>
                    <a:pt x="1251" y="786"/>
                  </a:cubicBezTo>
                  <a:cubicBezTo>
                    <a:pt x="1251" y="1048"/>
                    <a:pt x="1036" y="1250"/>
                    <a:pt x="786" y="1250"/>
                  </a:cubicBezTo>
                  <a:cubicBezTo>
                    <a:pt x="536" y="1250"/>
                    <a:pt x="322" y="1048"/>
                    <a:pt x="322" y="786"/>
                  </a:cubicBezTo>
                  <a:cubicBezTo>
                    <a:pt x="322" y="536"/>
                    <a:pt x="536" y="321"/>
                    <a:pt x="786" y="321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7"/>
                    <a:pt x="0" y="786"/>
                  </a:cubicBezTo>
                  <a:cubicBezTo>
                    <a:pt x="0" y="1226"/>
                    <a:pt x="358" y="1584"/>
                    <a:pt x="786" y="1584"/>
                  </a:cubicBezTo>
                  <a:cubicBezTo>
                    <a:pt x="1215" y="1584"/>
                    <a:pt x="1572" y="1226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56;p86">
              <a:extLst>
                <a:ext uri="{FF2B5EF4-FFF2-40B4-BE49-F238E27FC236}">
                  <a16:creationId xmlns:a16="http://schemas.microsoft.com/office/drawing/2014/main" id="{3F1124A4-7C9D-DD4E-8CE0-2FFA3A0DC25F}"/>
                </a:ext>
              </a:extLst>
            </p:cNvPr>
            <p:cNvSpPr/>
            <p:nvPr/>
          </p:nvSpPr>
          <p:spPr>
            <a:xfrm>
              <a:off x="1298037" y="2425727"/>
              <a:ext cx="338364" cy="342887"/>
            </a:xfrm>
            <a:custGeom>
              <a:avLst/>
              <a:gdLst/>
              <a:ahLst/>
              <a:cxnLst/>
              <a:rect l="l" t="t" r="r" b="b"/>
              <a:pathLst>
                <a:path w="10622" h="10764" extrusionOk="0">
                  <a:moveTo>
                    <a:pt x="715" y="2525"/>
                  </a:moveTo>
                  <a:lnTo>
                    <a:pt x="715" y="4644"/>
                  </a:lnTo>
                  <a:lnTo>
                    <a:pt x="560" y="4644"/>
                  </a:lnTo>
                  <a:lnTo>
                    <a:pt x="560" y="4656"/>
                  </a:lnTo>
                  <a:cubicBezTo>
                    <a:pt x="429" y="4656"/>
                    <a:pt x="322" y="4549"/>
                    <a:pt x="322" y="4418"/>
                  </a:cubicBezTo>
                  <a:lnTo>
                    <a:pt x="322" y="2763"/>
                  </a:lnTo>
                  <a:cubicBezTo>
                    <a:pt x="322" y="2632"/>
                    <a:pt x="429" y="2525"/>
                    <a:pt x="560" y="2525"/>
                  </a:cubicBezTo>
                  <a:close/>
                  <a:moveTo>
                    <a:pt x="10050" y="2537"/>
                  </a:moveTo>
                  <a:cubicBezTo>
                    <a:pt x="10181" y="2537"/>
                    <a:pt x="10288" y="2644"/>
                    <a:pt x="10288" y="2775"/>
                  </a:cubicBezTo>
                  <a:lnTo>
                    <a:pt x="10288" y="4418"/>
                  </a:lnTo>
                  <a:cubicBezTo>
                    <a:pt x="10288" y="4549"/>
                    <a:pt x="10181" y="4656"/>
                    <a:pt x="10050" y="4656"/>
                  </a:cubicBezTo>
                  <a:lnTo>
                    <a:pt x="9895" y="4656"/>
                  </a:lnTo>
                  <a:lnTo>
                    <a:pt x="9895" y="2537"/>
                  </a:lnTo>
                  <a:close/>
                  <a:moveTo>
                    <a:pt x="6418" y="6263"/>
                  </a:moveTo>
                  <a:cubicBezTo>
                    <a:pt x="6680" y="6263"/>
                    <a:pt x="6906" y="6489"/>
                    <a:pt x="6906" y="6751"/>
                  </a:cubicBezTo>
                  <a:lnTo>
                    <a:pt x="6906" y="7930"/>
                  </a:lnTo>
                  <a:lnTo>
                    <a:pt x="3727" y="7930"/>
                  </a:lnTo>
                  <a:lnTo>
                    <a:pt x="3727" y="6751"/>
                  </a:lnTo>
                  <a:cubicBezTo>
                    <a:pt x="3727" y="6489"/>
                    <a:pt x="3942" y="6263"/>
                    <a:pt x="4216" y="6263"/>
                  </a:cubicBezTo>
                  <a:close/>
                  <a:moveTo>
                    <a:pt x="8347" y="334"/>
                  </a:moveTo>
                  <a:cubicBezTo>
                    <a:pt x="9026" y="334"/>
                    <a:pt x="9561" y="870"/>
                    <a:pt x="9561" y="1536"/>
                  </a:cubicBezTo>
                  <a:lnTo>
                    <a:pt x="9561" y="2382"/>
                  </a:lnTo>
                  <a:lnTo>
                    <a:pt x="9561" y="4811"/>
                  </a:lnTo>
                  <a:lnTo>
                    <a:pt x="9561" y="7930"/>
                  </a:lnTo>
                  <a:lnTo>
                    <a:pt x="7204" y="7930"/>
                  </a:lnTo>
                  <a:lnTo>
                    <a:pt x="7204" y="6751"/>
                  </a:lnTo>
                  <a:cubicBezTo>
                    <a:pt x="7204" y="6299"/>
                    <a:pt x="6847" y="5930"/>
                    <a:pt x="6383" y="5930"/>
                  </a:cubicBezTo>
                  <a:lnTo>
                    <a:pt x="4180" y="5930"/>
                  </a:lnTo>
                  <a:cubicBezTo>
                    <a:pt x="3739" y="5930"/>
                    <a:pt x="3370" y="6287"/>
                    <a:pt x="3370" y="6751"/>
                  </a:cubicBezTo>
                  <a:lnTo>
                    <a:pt x="3370" y="7930"/>
                  </a:lnTo>
                  <a:lnTo>
                    <a:pt x="3215" y="7930"/>
                  </a:lnTo>
                  <a:cubicBezTo>
                    <a:pt x="3120" y="7930"/>
                    <a:pt x="3049" y="8002"/>
                    <a:pt x="3049" y="8085"/>
                  </a:cubicBezTo>
                  <a:cubicBezTo>
                    <a:pt x="3049" y="8180"/>
                    <a:pt x="3120" y="8252"/>
                    <a:pt x="3215" y="8252"/>
                  </a:cubicBezTo>
                  <a:lnTo>
                    <a:pt x="9931" y="8252"/>
                  </a:lnTo>
                  <a:cubicBezTo>
                    <a:pt x="9990" y="8252"/>
                    <a:pt x="10050" y="8299"/>
                    <a:pt x="10050" y="8371"/>
                  </a:cubicBezTo>
                  <a:lnTo>
                    <a:pt x="10050" y="9323"/>
                  </a:lnTo>
                  <a:cubicBezTo>
                    <a:pt x="10050" y="9383"/>
                    <a:pt x="10002" y="9442"/>
                    <a:pt x="9931" y="9442"/>
                  </a:cubicBezTo>
                  <a:lnTo>
                    <a:pt x="763" y="9442"/>
                  </a:lnTo>
                  <a:cubicBezTo>
                    <a:pt x="703" y="9442"/>
                    <a:pt x="644" y="9406"/>
                    <a:pt x="644" y="9323"/>
                  </a:cubicBezTo>
                  <a:lnTo>
                    <a:pt x="644" y="8371"/>
                  </a:lnTo>
                  <a:cubicBezTo>
                    <a:pt x="644" y="8311"/>
                    <a:pt x="691" y="8252"/>
                    <a:pt x="763" y="8252"/>
                  </a:cubicBezTo>
                  <a:lnTo>
                    <a:pt x="2477" y="8252"/>
                  </a:lnTo>
                  <a:cubicBezTo>
                    <a:pt x="2561" y="8252"/>
                    <a:pt x="2632" y="8180"/>
                    <a:pt x="2632" y="8085"/>
                  </a:cubicBezTo>
                  <a:cubicBezTo>
                    <a:pt x="2632" y="8002"/>
                    <a:pt x="2561" y="7930"/>
                    <a:pt x="2477" y="7930"/>
                  </a:cubicBezTo>
                  <a:lnTo>
                    <a:pt x="1013" y="7930"/>
                  </a:lnTo>
                  <a:lnTo>
                    <a:pt x="1013" y="4811"/>
                  </a:lnTo>
                  <a:lnTo>
                    <a:pt x="1013" y="2382"/>
                  </a:lnTo>
                  <a:lnTo>
                    <a:pt x="1013" y="1536"/>
                  </a:lnTo>
                  <a:cubicBezTo>
                    <a:pt x="1013" y="870"/>
                    <a:pt x="1549" y="334"/>
                    <a:pt x="2215" y="334"/>
                  </a:cubicBezTo>
                  <a:close/>
                  <a:moveTo>
                    <a:pt x="6906" y="9740"/>
                  </a:moveTo>
                  <a:cubicBezTo>
                    <a:pt x="6859" y="9835"/>
                    <a:pt x="6775" y="9883"/>
                    <a:pt x="6668" y="9883"/>
                  </a:cubicBezTo>
                  <a:lnTo>
                    <a:pt x="3930" y="9883"/>
                  </a:lnTo>
                  <a:cubicBezTo>
                    <a:pt x="3823" y="9883"/>
                    <a:pt x="3739" y="9835"/>
                    <a:pt x="3692" y="9740"/>
                  </a:cubicBezTo>
                  <a:close/>
                  <a:moveTo>
                    <a:pt x="2751" y="9764"/>
                  </a:moveTo>
                  <a:lnTo>
                    <a:pt x="2751" y="10311"/>
                  </a:lnTo>
                  <a:cubicBezTo>
                    <a:pt x="2751" y="10383"/>
                    <a:pt x="2692" y="10454"/>
                    <a:pt x="2608" y="10454"/>
                  </a:cubicBezTo>
                  <a:lnTo>
                    <a:pt x="1430" y="10454"/>
                  </a:lnTo>
                  <a:cubicBezTo>
                    <a:pt x="1346" y="10454"/>
                    <a:pt x="1287" y="10383"/>
                    <a:pt x="1287" y="10311"/>
                  </a:cubicBezTo>
                  <a:lnTo>
                    <a:pt x="1287" y="9764"/>
                  </a:lnTo>
                  <a:close/>
                  <a:moveTo>
                    <a:pt x="9442" y="9764"/>
                  </a:moveTo>
                  <a:lnTo>
                    <a:pt x="9442" y="10311"/>
                  </a:lnTo>
                  <a:cubicBezTo>
                    <a:pt x="9442" y="10395"/>
                    <a:pt x="9359" y="10454"/>
                    <a:pt x="9288" y="10454"/>
                  </a:cubicBezTo>
                  <a:lnTo>
                    <a:pt x="8109" y="10454"/>
                  </a:lnTo>
                  <a:cubicBezTo>
                    <a:pt x="8026" y="10454"/>
                    <a:pt x="7966" y="10383"/>
                    <a:pt x="7966" y="10311"/>
                  </a:cubicBezTo>
                  <a:lnTo>
                    <a:pt x="7966" y="9764"/>
                  </a:lnTo>
                  <a:close/>
                  <a:moveTo>
                    <a:pt x="2239" y="1"/>
                  </a:moveTo>
                  <a:cubicBezTo>
                    <a:pt x="1382" y="1"/>
                    <a:pt x="703" y="679"/>
                    <a:pt x="703" y="1525"/>
                  </a:cubicBezTo>
                  <a:lnTo>
                    <a:pt x="703" y="2215"/>
                  </a:lnTo>
                  <a:lnTo>
                    <a:pt x="548" y="2215"/>
                  </a:lnTo>
                  <a:cubicBezTo>
                    <a:pt x="239" y="2215"/>
                    <a:pt x="1" y="2465"/>
                    <a:pt x="1" y="2763"/>
                  </a:cubicBezTo>
                  <a:lnTo>
                    <a:pt x="1" y="4418"/>
                  </a:lnTo>
                  <a:cubicBezTo>
                    <a:pt x="1" y="4727"/>
                    <a:pt x="251" y="4965"/>
                    <a:pt x="548" y="4965"/>
                  </a:cubicBezTo>
                  <a:lnTo>
                    <a:pt x="703" y="4965"/>
                  </a:lnTo>
                  <a:lnTo>
                    <a:pt x="703" y="7930"/>
                  </a:lnTo>
                  <a:cubicBezTo>
                    <a:pt x="489" y="7954"/>
                    <a:pt x="346" y="8133"/>
                    <a:pt x="346" y="8359"/>
                  </a:cubicBezTo>
                  <a:lnTo>
                    <a:pt x="346" y="9311"/>
                  </a:lnTo>
                  <a:cubicBezTo>
                    <a:pt x="346" y="9549"/>
                    <a:pt x="537" y="9740"/>
                    <a:pt x="775" y="9740"/>
                  </a:cubicBezTo>
                  <a:lnTo>
                    <a:pt x="953" y="9740"/>
                  </a:lnTo>
                  <a:lnTo>
                    <a:pt x="953" y="10288"/>
                  </a:lnTo>
                  <a:cubicBezTo>
                    <a:pt x="953" y="10549"/>
                    <a:pt x="1156" y="10764"/>
                    <a:pt x="1430" y="10764"/>
                  </a:cubicBezTo>
                  <a:lnTo>
                    <a:pt x="2608" y="10764"/>
                  </a:lnTo>
                  <a:cubicBezTo>
                    <a:pt x="2858" y="10764"/>
                    <a:pt x="3084" y="10561"/>
                    <a:pt x="3084" y="10299"/>
                  </a:cubicBezTo>
                  <a:lnTo>
                    <a:pt x="3084" y="9740"/>
                  </a:lnTo>
                  <a:lnTo>
                    <a:pt x="3346" y="9740"/>
                  </a:lnTo>
                  <a:cubicBezTo>
                    <a:pt x="3418" y="10002"/>
                    <a:pt x="3668" y="10192"/>
                    <a:pt x="3942" y="10192"/>
                  </a:cubicBezTo>
                  <a:lnTo>
                    <a:pt x="6680" y="10192"/>
                  </a:lnTo>
                  <a:cubicBezTo>
                    <a:pt x="6966" y="10192"/>
                    <a:pt x="7204" y="10002"/>
                    <a:pt x="7275" y="9740"/>
                  </a:cubicBezTo>
                  <a:lnTo>
                    <a:pt x="7645" y="9740"/>
                  </a:lnTo>
                  <a:lnTo>
                    <a:pt x="7645" y="10299"/>
                  </a:lnTo>
                  <a:cubicBezTo>
                    <a:pt x="7645" y="10549"/>
                    <a:pt x="7859" y="10764"/>
                    <a:pt x="8121" y="10764"/>
                  </a:cubicBezTo>
                  <a:lnTo>
                    <a:pt x="9300" y="10764"/>
                  </a:lnTo>
                  <a:cubicBezTo>
                    <a:pt x="9550" y="10764"/>
                    <a:pt x="9776" y="10561"/>
                    <a:pt x="9776" y="10299"/>
                  </a:cubicBezTo>
                  <a:lnTo>
                    <a:pt x="9776" y="9740"/>
                  </a:lnTo>
                  <a:lnTo>
                    <a:pt x="9954" y="9740"/>
                  </a:lnTo>
                  <a:cubicBezTo>
                    <a:pt x="10193" y="9740"/>
                    <a:pt x="10383" y="9549"/>
                    <a:pt x="10383" y="9311"/>
                  </a:cubicBezTo>
                  <a:lnTo>
                    <a:pt x="10383" y="8359"/>
                  </a:lnTo>
                  <a:cubicBezTo>
                    <a:pt x="10383" y="8121"/>
                    <a:pt x="10193" y="7930"/>
                    <a:pt x="9954" y="7930"/>
                  </a:cubicBezTo>
                  <a:lnTo>
                    <a:pt x="9931" y="7930"/>
                  </a:lnTo>
                  <a:lnTo>
                    <a:pt x="9931" y="4965"/>
                  </a:lnTo>
                  <a:lnTo>
                    <a:pt x="10073" y="4965"/>
                  </a:lnTo>
                  <a:cubicBezTo>
                    <a:pt x="10383" y="4965"/>
                    <a:pt x="10621" y="4715"/>
                    <a:pt x="10621" y="4418"/>
                  </a:cubicBezTo>
                  <a:lnTo>
                    <a:pt x="10621" y="2763"/>
                  </a:lnTo>
                  <a:cubicBezTo>
                    <a:pt x="10609" y="2465"/>
                    <a:pt x="10359" y="2215"/>
                    <a:pt x="10050" y="2215"/>
                  </a:cubicBezTo>
                  <a:lnTo>
                    <a:pt x="9895" y="2215"/>
                  </a:lnTo>
                  <a:lnTo>
                    <a:pt x="9895" y="1525"/>
                  </a:lnTo>
                  <a:cubicBezTo>
                    <a:pt x="9895" y="679"/>
                    <a:pt x="9216" y="1"/>
                    <a:pt x="8371" y="1"/>
                  </a:cubicBezTo>
                  <a:close/>
                </a:path>
              </a:pathLst>
            </a:custGeom>
            <a:grpFill/>
            <a:ln>
              <a:solidFill>
                <a:srgbClr val="206DF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0"/>
          <p:cNvSpPr txBox="1">
            <a:spLocks noGrp="1"/>
          </p:cNvSpPr>
          <p:nvPr>
            <p:ph type="title" idx="15"/>
          </p:nvPr>
        </p:nvSpPr>
        <p:spPr>
          <a:xfrm>
            <a:off x="699724" y="435900"/>
            <a:ext cx="4435801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WIR ÜBERNEHMEN DAS!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838" name="Google Shape;838;p40"/>
          <p:cNvSpPr txBox="1">
            <a:spLocks noGrp="1"/>
          </p:cNvSpPr>
          <p:nvPr>
            <p:ph type="title" idx="2"/>
          </p:nvPr>
        </p:nvSpPr>
        <p:spPr>
          <a:xfrm>
            <a:off x="713250" y="2173275"/>
            <a:ext cx="7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9" name="Google Shape;839;p40"/>
          <p:cNvSpPr txBox="1">
            <a:spLocks noGrp="1"/>
          </p:cNvSpPr>
          <p:nvPr>
            <p:ph type="subTitle" idx="1"/>
          </p:nvPr>
        </p:nvSpPr>
        <p:spPr>
          <a:xfrm>
            <a:off x="1489100" y="2653525"/>
            <a:ext cx="22383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Wann von wo nach wo?</a:t>
            </a:r>
            <a:endParaRPr dirty="0"/>
          </a:p>
        </p:txBody>
      </p:sp>
      <p:sp>
        <p:nvSpPr>
          <p:cNvPr id="840" name="Google Shape;840;p40"/>
          <p:cNvSpPr txBox="1">
            <a:spLocks noGrp="1"/>
          </p:cNvSpPr>
          <p:nvPr>
            <p:ph type="title"/>
          </p:nvPr>
        </p:nvSpPr>
        <p:spPr>
          <a:xfrm>
            <a:off x="1489049" y="2173275"/>
            <a:ext cx="257258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USER-EINGABEN</a:t>
            </a:r>
            <a:endParaRPr dirty="0"/>
          </a:p>
        </p:txBody>
      </p:sp>
      <p:sp>
        <p:nvSpPr>
          <p:cNvPr id="841" name="Google Shape;841;p40"/>
          <p:cNvSpPr/>
          <p:nvPr/>
        </p:nvSpPr>
        <p:spPr>
          <a:xfrm>
            <a:off x="4864325" y="991550"/>
            <a:ext cx="271200" cy="2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0"/>
          <p:cNvSpPr txBox="1">
            <a:spLocks noGrp="1"/>
          </p:cNvSpPr>
          <p:nvPr>
            <p:ph type="title" idx="3"/>
          </p:nvPr>
        </p:nvSpPr>
        <p:spPr>
          <a:xfrm>
            <a:off x="1489049" y="3488650"/>
            <a:ext cx="257258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NEW-FAHRPLAN</a:t>
            </a:r>
            <a:endParaRPr dirty="0"/>
          </a:p>
        </p:txBody>
      </p:sp>
      <p:sp>
        <p:nvSpPr>
          <p:cNvPr id="843" name="Google Shape;843;p40"/>
          <p:cNvSpPr txBox="1">
            <a:spLocks noGrp="1"/>
          </p:cNvSpPr>
          <p:nvPr>
            <p:ph type="title" idx="4"/>
          </p:nvPr>
        </p:nvSpPr>
        <p:spPr>
          <a:xfrm>
            <a:off x="713250" y="3488650"/>
            <a:ext cx="7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4" name="Google Shape;844;p40"/>
          <p:cNvSpPr txBox="1">
            <a:spLocks noGrp="1"/>
          </p:cNvSpPr>
          <p:nvPr>
            <p:ph type="subTitle" idx="5"/>
          </p:nvPr>
        </p:nvSpPr>
        <p:spPr>
          <a:xfrm>
            <a:off x="1489100" y="3968900"/>
            <a:ext cx="22383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</a:t>
            </a:r>
            <a:r>
              <a:rPr lang="en" dirty="0" err="1"/>
              <a:t>erhalten</a:t>
            </a:r>
            <a:r>
              <a:rPr lang="en" dirty="0"/>
              <a:t> </a:t>
            </a:r>
            <a:r>
              <a:rPr lang="en" dirty="0" err="1"/>
              <a:t>ihre</a:t>
            </a:r>
            <a:r>
              <a:rPr lang="en" dirty="0"/>
              <a:t> </a:t>
            </a:r>
            <a:r>
              <a:rPr lang="en" dirty="0" err="1"/>
              <a:t>Fahrpläne</a:t>
            </a: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 idx="6"/>
          </p:nvPr>
        </p:nvSpPr>
        <p:spPr>
          <a:xfrm>
            <a:off x="4889635" y="2173275"/>
            <a:ext cx="241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AUSWERTUNG</a:t>
            </a:r>
            <a:endParaRPr dirty="0"/>
          </a:p>
        </p:txBody>
      </p:sp>
      <p:sp>
        <p:nvSpPr>
          <p:cNvPr id="846" name="Google Shape;846;p40"/>
          <p:cNvSpPr txBox="1">
            <a:spLocks noGrp="1"/>
          </p:cNvSpPr>
          <p:nvPr>
            <p:ph type="title" idx="7"/>
          </p:nvPr>
        </p:nvSpPr>
        <p:spPr>
          <a:xfrm>
            <a:off x="4113835" y="2173275"/>
            <a:ext cx="7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7" name="Google Shape;847;p40"/>
          <p:cNvSpPr txBox="1">
            <a:spLocks noGrp="1"/>
          </p:cNvSpPr>
          <p:nvPr>
            <p:ph type="subTitle" idx="8"/>
          </p:nvPr>
        </p:nvSpPr>
        <p:spPr>
          <a:xfrm>
            <a:off x="4889685" y="2653525"/>
            <a:ext cx="22383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 </a:t>
            </a:r>
            <a:r>
              <a:rPr lang="en" dirty="0" err="1"/>
              <a:t>ermittelt</a:t>
            </a:r>
            <a:r>
              <a:rPr lang="en" dirty="0"/>
              <a:t> </a:t>
            </a:r>
            <a:r>
              <a:rPr lang="en" dirty="0" err="1"/>
              <a:t>optimale</a:t>
            </a:r>
            <a:r>
              <a:rPr lang="en" dirty="0"/>
              <a:t> </a:t>
            </a:r>
            <a:r>
              <a:rPr lang="en" dirty="0" err="1"/>
              <a:t>Fahrtrouten</a:t>
            </a:r>
            <a:endParaRPr dirty="0"/>
          </a:p>
        </p:txBody>
      </p:sp>
      <p:sp>
        <p:nvSpPr>
          <p:cNvPr id="848" name="Google Shape;848;p40"/>
          <p:cNvSpPr txBox="1">
            <a:spLocks noGrp="1"/>
          </p:cNvSpPr>
          <p:nvPr>
            <p:ph type="title" idx="9"/>
          </p:nvPr>
        </p:nvSpPr>
        <p:spPr>
          <a:xfrm>
            <a:off x="4889634" y="3488650"/>
            <a:ext cx="34250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MOBILITÄTSERLEBNIS</a:t>
            </a:r>
            <a:endParaRPr dirty="0"/>
          </a:p>
        </p:txBody>
      </p:sp>
      <p:sp>
        <p:nvSpPr>
          <p:cNvPr id="849" name="Google Shape;849;p40"/>
          <p:cNvSpPr txBox="1">
            <a:spLocks noGrp="1"/>
          </p:cNvSpPr>
          <p:nvPr>
            <p:ph type="title" idx="13"/>
          </p:nvPr>
        </p:nvSpPr>
        <p:spPr>
          <a:xfrm>
            <a:off x="4113835" y="3488650"/>
            <a:ext cx="72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0" name="Google Shape;850;p40"/>
          <p:cNvSpPr txBox="1">
            <a:spLocks noGrp="1"/>
          </p:cNvSpPr>
          <p:nvPr>
            <p:ph type="subTitle" idx="14"/>
          </p:nvPr>
        </p:nvSpPr>
        <p:spPr>
          <a:xfrm>
            <a:off x="4889685" y="3968900"/>
            <a:ext cx="22383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Effizienz, Zuverlässigkeit und </a:t>
            </a:r>
            <a:r>
              <a:rPr lang="de-DE" dirty="0" err="1"/>
              <a:t>Simplicity</a:t>
            </a:r>
            <a:endParaRPr dirty="0"/>
          </a:p>
        </p:txBody>
      </p:sp>
      <p:grpSp>
        <p:nvGrpSpPr>
          <p:cNvPr id="851" name="Google Shape;851;p40"/>
          <p:cNvGrpSpPr/>
          <p:nvPr/>
        </p:nvGrpSpPr>
        <p:grpSpPr>
          <a:xfrm rot="-5400000">
            <a:off x="6994048" y="1359424"/>
            <a:ext cx="455223" cy="448275"/>
            <a:chOff x="7375048" y="3414796"/>
            <a:chExt cx="455223" cy="448275"/>
          </a:xfrm>
        </p:grpSpPr>
        <p:sp>
          <p:nvSpPr>
            <p:cNvPr id="852" name="Google Shape;852;p40"/>
            <p:cNvSpPr/>
            <p:nvPr/>
          </p:nvSpPr>
          <p:spPr>
            <a:xfrm>
              <a:off x="7752271" y="3414796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3" name="Google Shape;853;p40"/>
            <p:cNvGrpSpPr/>
            <p:nvPr/>
          </p:nvGrpSpPr>
          <p:grpSpPr>
            <a:xfrm>
              <a:off x="7375048" y="3785071"/>
              <a:ext cx="455223" cy="78000"/>
              <a:chOff x="3891548" y="613600"/>
              <a:chExt cx="455223" cy="78000"/>
            </a:xfrm>
          </p:grpSpPr>
          <p:sp>
            <p:nvSpPr>
              <p:cNvPr id="854" name="Google Shape;854;p40"/>
              <p:cNvSpPr/>
              <p:nvPr/>
            </p:nvSpPr>
            <p:spPr>
              <a:xfrm>
                <a:off x="3891548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4268771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2"/>
          <p:cNvSpPr txBox="1">
            <a:spLocks noGrp="1"/>
          </p:cNvSpPr>
          <p:nvPr>
            <p:ph type="title"/>
          </p:nvPr>
        </p:nvSpPr>
        <p:spPr>
          <a:xfrm>
            <a:off x="699724" y="435900"/>
            <a:ext cx="4627187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FUNKTIONIERT DAS?</a:t>
            </a:r>
            <a:endParaRPr dirty="0"/>
          </a:p>
        </p:txBody>
      </p:sp>
      <p:graphicFrame>
        <p:nvGraphicFramePr>
          <p:cNvPr id="1384" name="Google Shape;1384;p62"/>
          <p:cNvGraphicFramePr/>
          <p:nvPr>
            <p:extLst>
              <p:ext uri="{D42A27DB-BD31-4B8C-83A1-F6EECF244321}">
                <p14:modId xmlns:p14="http://schemas.microsoft.com/office/powerpoint/2010/main" val="1105748416"/>
              </p:ext>
            </p:extLst>
          </p:nvPr>
        </p:nvGraphicFramePr>
        <p:xfrm>
          <a:off x="1224650" y="2053084"/>
          <a:ext cx="6694701" cy="2377000"/>
        </p:xfrm>
        <a:graphic>
          <a:graphicData uri="http://schemas.openxmlformats.org/drawingml/2006/table">
            <a:tbl>
              <a:tblPr>
                <a:noFill/>
                <a:tableStyleId>{58F81F3E-BFE1-46AE-870D-E8052F54FFD9}</a:tableStyleId>
              </a:tblPr>
              <a:tblGrid>
                <a:gridCol w="265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803">
                  <a:extLst>
                    <a:ext uri="{9D8B030D-6E8A-4147-A177-3AD203B41FA5}">
                      <a16:colId xmlns:a16="http://schemas.microsoft.com/office/drawing/2014/main" val="3257472509"/>
                    </a:ext>
                  </a:extLst>
                </a:gridCol>
                <a:gridCol w="68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Tom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20:10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206DF4"/>
                          </a:solidFill>
                          <a:highlight>
                            <a:srgbClr val="D9D9D9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H1</a:t>
                      </a:r>
                      <a:endParaRPr b="1" dirty="0">
                        <a:solidFill>
                          <a:srgbClr val="206DF4"/>
                        </a:solidFill>
                        <a:highlight>
                          <a:srgbClr val="D9D9D9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C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H4</a:t>
                      </a:r>
                      <a:endParaRPr b="1" dirty="0">
                        <a:solidFill>
                          <a:srgbClr val="C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Elisa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19:55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00B050"/>
                          </a:solidFill>
                          <a:highlight>
                            <a:srgbClr val="D9D9D9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H2</a:t>
                      </a:r>
                      <a:endParaRPr b="1" dirty="0">
                        <a:solidFill>
                          <a:srgbClr val="00B050"/>
                        </a:solidFill>
                        <a:highlight>
                          <a:srgbClr val="D9D9D9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E300B3"/>
                          </a:solidFill>
                          <a:highlight>
                            <a:srgbClr val="D9D9D9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H6</a:t>
                      </a:r>
                      <a:endParaRPr b="1" dirty="0">
                        <a:solidFill>
                          <a:srgbClr val="E300B3"/>
                        </a:solidFill>
                        <a:highlight>
                          <a:srgbClr val="D9D9D9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Mosh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20:00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E300B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H6</a:t>
                      </a:r>
                      <a:endParaRPr b="1" dirty="0">
                        <a:solidFill>
                          <a:srgbClr val="E300B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206DF4"/>
                          </a:solidFill>
                          <a:highlight>
                            <a:srgbClr val="D9D9D9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H1</a:t>
                      </a:r>
                      <a:endParaRPr b="1" dirty="0">
                        <a:solidFill>
                          <a:srgbClr val="206DF4"/>
                        </a:solidFill>
                        <a:highlight>
                          <a:srgbClr val="D9D9D9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Benedikt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20:05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00B05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H2</a:t>
                      </a:r>
                      <a:endParaRPr b="1" dirty="0">
                        <a:solidFill>
                          <a:srgbClr val="00B05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C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H4</a:t>
                      </a:r>
                      <a:endParaRPr b="1" dirty="0">
                        <a:solidFill>
                          <a:srgbClr val="C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Enes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20:00</a:t>
                      </a:r>
                      <a:endParaRPr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C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H4</a:t>
                      </a:r>
                      <a:endParaRPr b="1" dirty="0">
                        <a:solidFill>
                          <a:srgbClr val="C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E300B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H6</a:t>
                      </a:r>
                      <a:endParaRPr b="1" dirty="0">
                        <a:solidFill>
                          <a:srgbClr val="E300B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" name="Google Shape;1413;p62"/>
          <p:cNvSpPr/>
          <p:nvPr/>
        </p:nvSpPr>
        <p:spPr>
          <a:xfrm>
            <a:off x="5055711" y="936150"/>
            <a:ext cx="271200" cy="2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6DA75EF-358E-3D44-9203-D08BFB0E6A2E}"/>
              </a:ext>
            </a:extLst>
          </p:cNvPr>
          <p:cNvCxnSpPr>
            <a:cxnSpLocks/>
          </p:cNvCxnSpPr>
          <p:nvPr/>
        </p:nvCxnSpPr>
        <p:spPr>
          <a:xfrm>
            <a:off x="7049386" y="4192771"/>
            <a:ext cx="30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13D25F6-C11E-0F47-8042-B72B8C81BC60}"/>
              </a:ext>
            </a:extLst>
          </p:cNvPr>
          <p:cNvCxnSpPr>
            <a:cxnSpLocks/>
          </p:cNvCxnSpPr>
          <p:nvPr/>
        </p:nvCxnSpPr>
        <p:spPr>
          <a:xfrm>
            <a:off x="7047614" y="2282455"/>
            <a:ext cx="30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D9A570-1E44-C644-A3B9-3C0CCC75F89C}"/>
              </a:ext>
            </a:extLst>
          </p:cNvPr>
          <p:cNvCxnSpPr>
            <a:cxnSpLocks/>
          </p:cNvCxnSpPr>
          <p:nvPr/>
        </p:nvCxnSpPr>
        <p:spPr>
          <a:xfrm>
            <a:off x="7049386" y="3252215"/>
            <a:ext cx="30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CC91D5E-E00D-CA44-BFA4-0A0661391CF8}"/>
              </a:ext>
            </a:extLst>
          </p:cNvPr>
          <p:cNvCxnSpPr>
            <a:cxnSpLocks/>
          </p:cNvCxnSpPr>
          <p:nvPr/>
        </p:nvCxnSpPr>
        <p:spPr>
          <a:xfrm>
            <a:off x="7047614" y="2768008"/>
            <a:ext cx="30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8327FD5-D1F7-A545-AC51-B94B8277D18E}"/>
              </a:ext>
            </a:extLst>
          </p:cNvPr>
          <p:cNvCxnSpPr>
            <a:cxnSpLocks/>
          </p:cNvCxnSpPr>
          <p:nvPr/>
        </p:nvCxnSpPr>
        <p:spPr>
          <a:xfrm>
            <a:off x="7049386" y="3717850"/>
            <a:ext cx="30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66"/>
          <p:cNvSpPr txBox="1">
            <a:spLocks noGrp="1"/>
          </p:cNvSpPr>
          <p:nvPr>
            <p:ph type="title" idx="2"/>
          </p:nvPr>
        </p:nvSpPr>
        <p:spPr>
          <a:xfrm>
            <a:off x="699725" y="435900"/>
            <a:ext cx="41043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BEISPIEL</a:t>
            </a:r>
            <a:endParaRPr dirty="0"/>
          </a:p>
        </p:txBody>
      </p:sp>
      <p:sp>
        <p:nvSpPr>
          <p:cNvPr id="1509" name="Google Shape;1509;p66"/>
          <p:cNvSpPr/>
          <p:nvPr/>
        </p:nvSpPr>
        <p:spPr>
          <a:xfrm>
            <a:off x="2616275" y="1012700"/>
            <a:ext cx="271200" cy="2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6" name="Google Shape;1526;p66"/>
          <p:cNvGrpSpPr/>
          <p:nvPr/>
        </p:nvGrpSpPr>
        <p:grpSpPr>
          <a:xfrm rot="-5400000">
            <a:off x="6994048" y="1359424"/>
            <a:ext cx="455223" cy="448275"/>
            <a:chOff x="7375048" y="3414796"/>
            <a:chExt cx="455223" cy="448275"/>
          </a:xfrm>
        </p:grpSpPr>
        <p:sp>
          <p:nvSpPr>
            <p:cNvPr id="1527" name="Google Shape;1527;p66"/>
            <p:cNvSpPr/>
            <p:nvPr/>
          </p:nvSpPr>
          <p:spPr>
            <a:xfrm>
              <a:off x="7752271" y="3414796"/>
              <a:ext cx="78000" cy="7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8" name="Google Shape;1528;p66"/>
            <p:cNvGrpSpPr/>
            <p:nvPr/>
          </p:nvGrpSpPr>
          <p:grpSpPr>
            <a:xfrm>
              <a:off x="7375048" y="3785071"/>
              <a:ext cx="455223" cy="78000"/>
              <a:chOff x="3891548" y="613600"/>
              <a:chExt cx="455223" cy="78000"/>
            </a:xfrm>
          </p:grpSpPr>
          <p:sp>
            <p:nvSpPr>
              <p:cNvPr id="1529" name="Google Shape;1529;p66"/>
              <p:cNvSpPr/>
              <p:nvPr/>
            </p:nvSpPr>
            <p:spPr>
              <a:xfrm>
                <a:off x="3891548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6"/>
              <p:cNvSpPr/>
              <p:nvPr/>
            </p:nvSpPr>
            <p:spPr>
              <a:xfrm>
                <a:off x="4268771" y="613600"/>
                <a:ext cx="78000" cy="7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A9036B0B-DAEE-1A42-8B0C-A1D01D50FB5B}"/>
              </a:ext>
            </a:extLst>
          </p:cNvPr>
          <p:cNvSpPr txBox="1"/>
          <p:nvPr/>
        </p:nvSpPr>
        <p:spPr>
          <a:xfrm>
            <a:off x="1393394" y="1835257"/>
            <a:ext cx="5280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rgbClr val="206DF4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H1</a:t>
            </a:r>
          </a:p>
          <a:p>
            <a:pPr lvl="0" algn="ctr"/>
            <a:endParaRPr lang="de-DE" b="1" dirty="0">
              <a:solidFill>
                <a:srgbClr val="00B05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ctr"/>
            <a:r>
              <a:rPr lang="de-DE" b="1" dirty="0">
                <a:solidFill>
                  <a:srgbClr val="00B050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H2</a:t>
            </a:r>
          </a:p>
          <a:p>
            <a:pPr algn="ctr"/>
            <a:endParaRPr lang="de-DE" b="1" dirty="0">
              <a:solidFill>
                <a:srgbClr val="7030A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ctr"/>
            <a:r>
              <a:rPr lang="de-DE" b="1" dirty="0">
                <a:solidFill>
                  <a:srgbClr val="7030A0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H3</a:t>
            </a:r>
            <a:endParaRPr lang="de-DE" b="1" dirty="0">
              <a:solidFill>
                <a:srgbClr val="C0000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ctr"/>
            <a:endParaRPr lang="de-DE" b="1" dirty="0">
              <a:solidFill>
                <a:srgbClr val="C0000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ctr"/>
            <a:r>
              <a:rPr lang="de-DE" b="1" dirty="0">
                <a:solidFill>
                  <a:srgbClr val="C00000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H4</a:t>
            </a:r>
          </a:p>
          <a:p>
            <a:pPr algn="ctr"/>
            <a:endParaRPr lang="de-DE" b="1" dirty="0">
              <a:solidFill>
                <a:srgbClr val="CE9B0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ctr"/>
            <a:r>
              <a:rPr lang="de-DE" b="1" dirty="0">
                <a:solidFill>
                  <a:srgbClr val="CE9B00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>
              <a:solidFill>
                <a:srgbClr val="E300B3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E300B3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H6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4A48927-600B-0741-A7CA-DE9F94BABE01}"/>
              </a:ext>
            </a:extLst>
          </p:cNvPr>
          <p:cNvCxnSpPr/>
          <p:nvPr/>
        </p:nvCxnSpPr>
        <p:spPr>
          <a:xfrm>
            <a:off x="1851830" y="2048729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3C965DA9-FEE0-BD4D-A982-FB826826B44F}"/>
              </a:ext>
            </a:extLst>
          </p:cNvPr>
          <p:cNvCxnSpPr/>
          <p:nvPr/>
        </p:nvCxnSpPr>
        <p:spPr>
          <a:xfrm>
            <a:off x="1851834" y="2410236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9D7B9886-D2B6-A24D-9FD7-F40F0ECA7BBE}"/>
              </a:ext>
            </a:extLst>
          </p:cNvPr>
          <p:cNvCxnSpPr/>
          <p:nvPr/>
        </p:nvCxnSpPr>
        <p:spPr>
          <a:xfrm>
            <a:off x="1851833" y="2831994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7E1E4A0F-AB7E-F74C-8E9F-56DC7653C7B6}"/>
              </a:ext>
            </a:extLst>
          </p:cNvPr>
          <p:cNvCxnSpPr/>
          <p:nvPr/>
        </p:nvCxnSpPr>
        <p:spPr>
          <a:xfrm>
            <a:off x="1851831" y="3686143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5A1169CA-EC51-304A-B208-56C5A4598B88}"/>
              </a:ext>
            </a:extLst>
          </p:cNvPr>
          <p:cNvCxnSpPr/>
          <p:nvPr/>
        </p:nvCxnSpPr>
        <p:spPr>
          <a:xfrm>
            <a:off x="1851832" y="3264385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FA4D0596-7D48-AC47-9433-0032181C6620}"/>
              </a:ext>
            </a:extLst>
          </p:cNvPr>
          <p:cNvCxnSpPr/>
          <p:nvPr/>
        </p:nvCxnSpPr>
        <p:spPr>
          <a:xfrm>
            <a:off x="1851830" y="4122078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F8CB850-E9F8-5243-9DD2-CBB874D01351}"/>
              </a:ext>
            </a:extLst>
          </p:cNvPr>
          <p:cNvCxnSpPr/>
          <p:nvPr/>
        </p:nvCxnSpPr>
        <p:spPr>
          <a:xfrm>
            <a:off x="2319663" y="2048729"/>
            <a:ext cx="0" cy="207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34E3089D-9E20-D94E-AAAD-DD291E2B0E38}"/>
              </a:ext>
            </a:extLst>
          </p:cNvPr>
          <p:cNvSpPr txBox="1"/>
          <p:nvPr/>
        </p:nvSpPr>
        <p:spPr>
          <a:xfrm>
            <a:off x="5118333" y="1885065"/>
            <a:ext cx="5280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rgbClr val="206DF4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H1</a:t>
            </a:r>
          </a:p>
          <a:p>
            <a:pPr lvl="0" algn="ctr"/>
            <a:endParaRPr lang="de-DE" b="1" dirty="0">
              <a:solidFill>
                <a:srgbClr val="00B05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ctr"/>
            <a:r>
              <a:rPr lang="de-DE" b="1" dirty="0">
                <a:solidFill>
                  <a:srgbClr val="00B050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H2</a:t>
            </a:r>
          </a:p>
          <a:p>
            <a:pPr algn="ctr"/>
            <a:endParaRPr lang="de-DE" b="1" dirty="0">
              <a:solidFill>
                <a:srgbClr val="7030A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ctr"/>
            <a:r>
              <a:rPr lang="de-DE" b="1" dirty="0">
                <a:solidFill>
                  <a:srgbClr val="7030A0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H3</a:t>
            </a:r>
            <a:endParaRPr lang="de-DE" b="1" dirty="0">
              <a:solidFill>
                <a:srgbClr val="C0000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ctr"/>
            <a:endParaRPr lang="de-DE" b="1" dirty="0">
              <a:solidFill>
                <a:srgbClr val="C0000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ctr"/>
            <a:r>
              <a:rPr lang="de-DE" b="1" dirty="0">
                <a:solidFill>
                  <a:srgbClr val="C00000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H4</a:t>
            </a:r>
          </a:p>
          <a:p>
            <a:pPr algn="ctr"/>
            <a:endParaRPr lang="de-DE" b="1" dirty="0">
              <a:solidFill>
                <a:srgbClr val="CE9B00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ctr"/>
            <a:r>
              <a:rPr lang="de-DE" b="1" dirty="0">
                <a:solidFill>
                  <a:srgbClr val="CE9B00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>
              <a:solidFill>
                <a:srgbClr val="E300B3"/>
              </a:solidFill>
              <a:highlight>
                <a:srgbClr val="D9D9D9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rgbClr val="E300B3"/>
                </a:solidFill>
                <a:highlight>
                  <a:srgbClr val="D9D9D9"/>
                </a:highlight>
                <a:latin typeface="IBM Plex Sans"/>
                <a:ea typeface="IBM Plex Sans"/>
                <a:cs typeface="IBM Plex Sans"/>
                <a:sym typeface="IBM Plex Sans"/>
              </a:rPr>
              <a:t>H6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6927E6B7-B66E-2E45-8429-C7B1D4785E76}"/>
              </a:ext>
            </a:extLst>
          </p:cNvPr>
          <p:cNvCxnSpPr/>
          <p:nvPr/>
        </p:nvCxnSpPr>
        <p:spPr>
          <a:xfrm>
            <a:off x="5576769" y="2098537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E18C91E0-9322-1643-8308-00D1945A3DAC}"/>
              </a:ext>
            </a:extLst>
          </p:cNvPr>
          <p:cNvCxnSpPr/>
          <p:nvPr/>
        </p:nvCxnSpPr>
        <p:spPr>
          <a:xfrm>
            <a:off x="5576772" y="2881802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A264B291-50C4-2042-A7F4-3A963D535D00}"/>
              </a:ext>
            </a:extLst>
          </p:cNvPr>
          <p:cNvCxnSpPr/>
          <p:nvPr/>
        </p:nvCxnSpPr>
        <p:spPr>
          <a:xfrm>
            <a:off x="5576771" y="3314193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DE2BE86B-4C69-0C4E-9DE1-6C09C69E9E03}"/>
              </a:ext>
            </a:extLst>
          </p:cNvPr>
          <p:cNvCxnSpPr/>
          <p:nvPr/>
        </p:nvCxnSpPr>
        <p:spPr>
          <a:xfrm>
            <a:off x="5576769" y="4171886"/>
            <a:ext cx="467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09379E95-39E9-7148-8B6F-297F77A644AB}"/>
              </a:ext>
            </a:extLst>
          </p:cNvPr>
          <p:cNvCxnSpPr/>
          <p:nvPr/>
        </p:nvCxnSpPr>
        <p:spPr>
          <a:xfrm>
            <a:off x="6044602" y="2098537"/>
            <a:ext cx="0" cy="207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oogle Shape;1546;p67">
            <a:extLst>
              <a:ext uri="{FF2B5EF4-FFF2-40B4-BE49-F238E27FC236}">
                <a16:creationId xmlns:a16="http://schemas.microsoft.com/office/drawing/2014/main" id="{FB09CE53-AA4E-7444-8887-29BB589E91E7}"/>
              </a:ext>
            </a:extLst>
          </p:cNvPr>
          <p:cNvSpPr txBox="1">
            <a:spLocks/>
          </p:cNvSpPr>
          <p:nvPr/>
        </p:nvSpPr>
        <p:spPr>
          <a:xfrm>
            <a:off x="2549274" y="2616091"/>
            <a:ext cx="2254751" cy="90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de-DE" sz="1600" b="1" dirty="0">
                <a:solidFill>
                  <a:schemeClr val="accent6"/>
                </a:solidFill>
              </a:rPr>
              <a:t>Zeit: 35 min</a:t>
            </a:r>
          </a:p>
          <a:p>
            <a:pPr marL="0" indent="0"/>
            <a:r>
              <a:rPr lang="de-DE" sz="1600" b="1" dirty="0">
                <a:solidFill>
                  <a:schemeClr val="accent6"/>
                </a:solidFill>
              </a:rPr>
              <a:t>Fahrzeug: Bus</a:t>
            </a:r>
          </a:p>
          <a:p>
            <a:pPr marL="0" indent="0"/>
            <a:r>
              <a:rPr lang="de-DE" sz="1600" b="1" dirty="0">
                <a:solidFill>
                  <a:schemeClr val="accent6"/>
                </a:solidFill>
              </a:rPr>
              <a:t>Wartezeit: 63 min</a:t>
            </a:r>
          </a:p>
          <a:p>
            <a:pPr marL="0" indent="0"/>
            <a:endParaRPr lang="de-DE" sz="1600" b="1" dirty="0">
              <a:solidFill>
                <a:schemeClr val="accent6"/>
              </a:solidFill>
            </a:endParaRPr>
          </a:p>
        </p:txBody>
      </p:sp>
      <p:sp>
        <p:nvSpPr>
          <p:cNvPr id="80" name="Google Shape;1546;p67">
            <a:extLst>
              <a:ext uri="{FF2B5EF4-FFF2-40B4-BE49-F238E27FC236}">
                <a16:creationId xmlns:a16="http://schemas.microsoft.com/office/drawing/2014/main" id="{2FF86F8D-7972-544C-8BC4-7105C6DA48FF}"/>
              </a:ext>
            </a:extLst>
          </p:cNvPr>
          <p:cNvSpPr txBox="1">
            <a:spLocks/>
          </p:cNvSpPr>
          <p:nvPr/>
        </p:nvSpPr>
        <p:spPr>
          <a:xfrm>
            <a:off x="6318422" y="2665899"/>
            <a:ext cx="2254751" cy="90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de-DE" sz="1600" b="1" dirty="0">
                <a:solidFill>
                  <a:schemeClr val="accent6"/>
                </a:solidFill>
              </a:rPr>
              <a:t>Zeit: 25 min</a:t>
            </a:r>
          </a:p>
          <a:p>
            <a:pPr marL="0" indent="0"/>
            <a:r>
              <a:rPr lang="de-DE" sz="1600" b="1" dirty="0">
                <a:solidFill>
                  <a:schemeClr val="accent6"/>
                </a:solidFill>
              </a:rPr>
              <a:t>Fahrzeug: Klein-Bus</a:t>
            </a:r>
          </a:p>
          <a:p>
            <a:pPr marL="0" indent="0"/>
            <a:r>
              <a:rPr lang="de-DE" sz="1600" b="1" dirty="0">
                <a:solidFill>
                  <a:schemeClr val="accent6"/>
                </a:solidFill>
              </a:rPr>
              <a:t>Wartezeit: 9 min</a:t>
            </a:r>
          </a:p>
        </p:txBody>
      </p:sp>
      <p:sp>
        <p:nvSpPr>
          <p:cNvPr id="81" name="Google Shape;1546;p67">
            <a:extLst>
              <a:ext uri="{FF2B5EF4-FFF2-40B4-BE49-F238E27FC236}">
                <a16:creationId xmlns:a16="http://schemas.microsoft.com/office/drawing/2014/main" id="{034B99FE-5BB1-C648-B6D1-DB6663E72CC0}"/>
              </a:ext>
            </a:extLst>
          </p:cNvPr>
          <p:cNvSpPr txBox="1">
            <a:spLocks/>
          </p:cNvSpPr>
          <p:nvPr/>
        </p:nvSpPr>
        <p:spPr>
          <a:xfrm>
            <a:off x="1759904" y="1639940"/>
            <a:ext cx="789360" cy="42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de-DE" sz="1600" b="1" dirty="0">
                <a:solidFill>
                  <a:schemeClr val="tx1"/>
                </a:solidFill>
              </a:rPr>
              <a:t>19:00</a:t>
            </a:r>
          </a:p>
          <a:p>
            <a:pPr marL="0" indent="0"/>
            <a:endParaRPr lang="de-DE" sz="1600" b="1" dirty="0">
              <a:solidFill>
                <a:schemeClr val="accent6"/>
              </a:solidFill>
            </a:endParaRPr>
          </a:p>
        </p:txBody>
      </p:sp>
      <p:sp>
        <p:nvSpPr>
          <p:cNvPr id="82" name="Google Shape;1546;p67">
            <a:extLst>
              <a:ext uri="{FF2B5EF4-FFF2-40B4-BE49-F238E27FC236}">
                <a16:creationId xmlns:a16="http://schemas.microsoft.com/office/drawing/2014/main" id="{449197AA-7085-BE4B-A981-805F782FF0B6}"/>
              </a:ext>
            </a:extLst>
          </p:cNvPr>
          <p:cNvSpPr txBox="1">
            <a:spLocks/>
          </p:cNvSpPr>
          <p:nvPr/>
        </p:nvSpPr>
        <p:spPr>
          <a:xfrm>
            <a:off x="1755236" y="4079183"/>
            <a:ext cx="789360" cy="42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de-DE" sz="1600" b="1" dirty="0">
                <a:solidFill>
                  <a:schemeClr val="tx1"/>
                </a:solidFill>
              </a:rPr>
              <a:t>19:35</a:t>
            </a:r>
          </a:p>
          <a:p>
            <a:pPr marL="0" indent="0"/>
            <a:endParaRPr lang="de-DE" sz="1600" b="1" dirty="0">
              <a:solidFill>
                <a:schemeClr val="accent6"/>
              </a:solidFill>
            </a:endParaRPr>
          </a:p>
        </p:txBody>
      </p:sp>
      <p:sp>
        <p:nvSpPr>
          <p:cNvPr id="83" name="Google Shape;1546;p67">
            <a:extLst>
              <a:ext uri="{FF2B5EF4-FFF2-40B4-BE49-F238E27FC236}">
                <a16:creationId xmlns:a16="http://schemas.microsoft.com/office/drawing/2014/main" id="{ABFFAF2B-F915-134F-9BF5-A23D9F6BB32A}"/>
              </a:ext>
            </a:extLst>
          </p:cNvPr>
          <p:cNvSpPr txBox="1">
            <a:spLocks/>
          </p:cNvSpPr>
          <p:nvPr/>
        </p:nvSpPr>
        <p:spPr>
          <a:xfrm>
            <a:off x="5653426" y="4100683"/>
            <a:ext cx="789360" cy="42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de-DE" sz="1600" b="1" dirty="0">
                <a:solidFill>
                  <a:schemeClr val="tx1"/>
                </a:solidFill>
              </a:rPr>
              <a:t>20:25</a:t>
            </a:r>
          </a:p>
          <a:p>
            <a:pPr marL="0" indent="0"/>
            <a:endParaRPr lang="de-DE" sz="1600" b="1" dirty="0">
              <a:solidFill>
                <a:schemeClr val="accent6"/>
              </a:solidFill>
            </a:endParaRPr>
          </a:p>
        </p:txBody>
      </p:sp>
      <p:sp>
        <p:nvSpPr>
          <p:cNvPr id="86" name="Google Shape;1546;p67">
            <a:extLst>
              <a:ext uri="{FF2B5EF4-FFF2-40B4-BE49-F238E27FC236}">
                <a16:creationId xmlns:a16="http://schemas.microsoft.com/office/drawing/2014/main" id="{E938DF9B-FABD-9248-A049-620ECAF28AE2}"/>
              </a:ext>
            </a:extLst>
          </p:cNvPr>
          <p:cNvSpPr txBox="1">
            <a:spLocks/>
          </p:cNvSpPr>
          <p:nvPr/>
        </p:nvSpPr>
        <p:spPr>
          <a:xfrm>
            <a:off x="5646419" y="1687140"/>
            <a:ext cx="789360" cy="42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de-DE" sz="1600" b="1" dirty="0">
                <a:solidFill>
                  <a:schemeClr val="tx1"/>
                </a:solidFill>
              </a:rPr>
              <a:t>20:00</a:t>
            </a:r>
          </a:p>
          <a:p>
            <a:pPr marL="0" indent="0"/>
            <a:endParaRPr lang="de-DE" sz="16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0" grpId="0"/>
      <p:bldP spid="83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F18602F0-FF51-8A47-B474-F029D753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85" r="16585"/>
          <a:stretch/>
        </p:blipFill>
        <p:spPr>
          <a:xfrm>
            <a:off x="1241720" y="907280"/>
            <a:ext cx="2268040" cy="2262491"/>
          </a:xfrm>
          <a:prstGeom prst="ellipse">
            <a:avLst/>
          </a:prstGeom>
          <a:ln w="2222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90" name="Google Shape;1590;p71"/>
          <p:cNvSpPr/>
          <p:nvPr/>
        </p:nvSpPr>
        <p:spPr>
          <a:xfrm rot="10800000">
            <a:off x="491302" y="2571750"/>
            <a:ext cx="3768900" cy="3771900"/>
          </a:xfrm>
          <a:prstGeom prst="pie">
            <a:avLst>
              <a:gd name="adj1" fmla="val 0"/>
              <a:gd name="adj2" fmla="val 10797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71"/>
          <p:cNvSpPr txBox="1">
            <a:spLocks noGrp="1"/>
          </p:cNvSpPr>
          <p:nvPr>
            <p:ph type="title"/>
          </p:nvPr>
        </p:nvSpPr>
        <p:spPr>
          <a:xfrm>
            <a:off x="4572000" y="435900"/>
            <a:ext cx="41247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602" name="Google Shape;1602;p71"/>
          <p:cNvGrpSpPr/>
          <p:nvPr/>
        </p:nvGrpSpPr>
        <p:grpSpPr>
          <a:xfrm>
            <a:off x="1313401" y="1505300"/>
            <a:ext cx="2124711" cy="2124711"/>
            <a:chOff x="273789" y="683315"/>
            <a:chExt cx="3771900" cy="3771900"/>
          </a:xfrm>
        </p:grpSpPr>
        <p:sp>
          <p:nvSpPr>
            <p:cNvPr id="1603" name="Google Shape;1603;p71"/>
            <p:cNvSpPr/>
            <p:nvPr/>
          </p:nvSpPr>
          <p:spPr>
            <a:xfrm>
              <a:off x="273789" y="683315"/>
              <a:ext cx="3771900" cy="37719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71"/>
            <p:cNvGrpSpPr/>
            <p:nvPr/>
          </p:nvGrpSpPr>
          <p:grpSpPr>
            <a:xfrm>
              <a:off x="913912" y="1329232"/>
              <a:ext cx="2491800" cy="2491800"/>
              <a:chOff x="913912" y="1288732"/>
              <a:chExt cx="2491800" cy="2491800"/>
            </a:xfrm>
          </p:grpSpPr>
          <p:sp>
            <p:nvSpPr>
              <p:cNvPr id="1605" name="Google Shape;1605;p71"/>
              <p:cNvSpPr/>
              <p:nvPr/>
            </p:nvSpPr>
            <p:spPr>
              <a:xfrm>
                <a:off x="913912" y="1288732"/>
                <a:ext cx="2491800" cy="24918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71"/>
              <p:cNvSpPr/>
              <p:nvPr/>
            </p:nvSpPr>
            <p:spPr>
              <a:xfrm>
                <a:off x="1526937" y="1901753"/>
                <a:ext cx="1266000" cy="12654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3" name="Google Shape;1613;p71"/>
          <p:cNvSpPr/>
          <p:nvPr/>
        </p:nvSpPr>
        <p:spPr>
          <a:xfrm>
            <a:off x="2281990" y="3546429"/>
            <a:ext cx="187500" cy="18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71"/>
          <p:cNvSpPr/>
          <p:nvPr/>
        </p:nvSpPr>
        <p:spPr>
          <a:xfrm>
            <a:off x="2207159" y="2734819"/>
            <a:ext cx="337200" cy="33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71"/>
          <p:cNvSpPr/>
          <p:nvPr/>
        </p:nvSpPr>
        <p:spPr>
          <a:xfrm>
            <a:off x="8417723" y="1561185"/>
            <a:ext cx="271200" cy="2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5A8B2E0-D2CF-8047-8C16-6D2A6729BF5D}"/>
              </a:ext>
            </a:extLst>
          </p:cNvPr>
          <p:cNvSpPr/>
          <p:nvPr/>
        </p:nvSpPr>
        <p:spPr>
          <a:xfrm>
            <a:off x="8123274" y="4178595"/>
            <a:ext cx="573426" cy="5635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0E592C5-94FE-DA40-92A2-6EC35AFADF62}"/>
              </a:ext>
            </a:extLst>
          </p:cNvPr>
          <p:cNvSpPr/>
          <p:nvPr/>
        </p:nvSpPr>
        <p:spPr>
          <a:xfrm>
            <a:off x="4457800" y="3546429"/>
            <a:ext cx="3863700" cy="63216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595" name="Google Shape;1595;p71"/>
          <p:cNvSpPr txBox="1">
            <a:spLocks noGrp="1"/>
          </p:cNvSpPr>
          <p:nvPr>
            <p:ph type="subTitle" idx="1"/>
          </p:nvPr>
        </p:nvSpPr>
        <p:spPr>
          <a:xfrm>
            <a:off x="4572000" y="1964111"/>
            <a:ext cx="4221126" cy="2639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200" b="1" dirty="0" err="1">
                <a:solidFill>
                  <a:schemeClr val="dk2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Fragen</a:t>
            </a:r>
            <a:r>
              <a:rPr lang="en" sz="3200" b="1" dirty="0">
                <a:solidFill>
                  <a:schemeClr val="dk2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sz="3200" b="1" dirty="0">
              <a:solidFill>
                <a:schemeClr val="dk2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sz="3200" b="1" dirty="0">
              <a:solidFill>
                <a:schemeClr val="dk2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sz="3200" b="1" dirty="0">
              <a:solidFill>
                <a:schemeClr val="dk2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sz="3200" b="1" dirty="0">
              <a:solidFill>
                <a:schemeClr val="dk2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-DE" sz="1600" b="1" dirty="0" err="1">
                <a:solidFill>
                  <a:srgbClr val="206DF4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Credits</a:t>
            </a:r>
            <a:r>
              <a:rPr lang="de-DE" sz="1600" b="1" dirty="0">
                <a:solidFill>
                  <a:srgbClr val="206DF4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de-DE" sz="1600" b="1" dirty="0" err="1">
                <a:solidFill>
                  <a:srgbClr val="206DF4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slidesgo</a:t>
            </a:r>
            <a:endParaRPr sz="1600" b="1" dirty="0">
              <a:solidFill>
                <a:srgbClr val="206DF4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rospace Engineering Major for College by Slidesgo">
  <a:themeElements>
    <a:clrScheme name="Simple Light">
      <a:dk1>
        <a:srgbClr val="0C0E11"/>
      </a:dk1>
      <a:lt1>
        <a:srgbClr val="1F6EF3"/>
      </a:lt1>
      <a:dk2>
        <a:srgbClr val="D9D9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C0E1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Bildschirmpräsentation 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IBM Plex Sans</vt:lpstr>
      <vt:lpstr>Archivo</vt:lpstr>
      <vt:lpstr>Arial</vt:lpstr>
      <vt:lpstr>Aerospace Engineering Major for College by Slidesgo</vt:lpstr>
      <vt:lpstr>GoNew</vt:lpstr>
      <vt:lpstr>ÖPNV AUßERHALB DER STADT?</vt:lpstr>
      <vt:lpstr>FEHLENDE VERBINDUNGEN</vt:lpstr>
      <vt:lpstr>WIR ÜBERNEHMEN DAS!</vt:lpstr>
      <vt:lpstr>WIE FUNKTIONIERT DAS?</vt:lpstr>
      <vt:lpstr>BEISPIEL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GoNew</dc:title>
  <cp:lastModifiedBy>Wergen Marius (inf21003)</cp:lastModifiedBy>
  <cp:revision>1</cp:revision>
  <dcterms:modified xsi:type="dcterms:W3CDTF">2022-03-13T10:53:46Z</dcterms:modified>
</cp:coreProperties>
</file>