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F258-DE90-4FB1-9EFC-857F96B3346F}" v="18" dt="2024-06-20T21:20:41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ejia" userId="6a908e1cffa05844" providerId="LiveId" clId="{9235F258-DE90-4FB1-9EFC-857F96B3346F}"/>
    <pc:docChg chg="undo custSel addSld modSld">
      <pc:chgData name="Niels Mejia" userId="6a908e1cffa05844" providerId="LiveId" clId="{9235F258-DE90-4FB1-9EFC-857F96B3346F}" dt="2024-06-20T21:36:49.122" v="848" actId="20577"/>
      <pc:docMkLst>
        <pc:docMk/>
      </pc:docMkLst>
      <pc:sldChg chg="addSp delSp modSp mod">
        <pc:chgData name="Niels Mejia" userId="6a908e1cffa05844" providerId="LiveId" clId="{9235F258-DE90-4FB1-9EFC-857F96B3346F}" dt="2024-06-20T21:36:49.122" v="848" actId="20577"/>
        <pc:sldMkLst>
          <pc:docMk/>
          <pc:sldMk cId="3338301109" sldId="256"/>
        </pc:sldMkLst>
        <pc:spChg chg="add mod">
          <ac:chgData name="Niels Mejia" userId="6a908e1cffa05844" providerId="LiveId" clId="{9235F258-DE90-4FB1-9EFC-857F96B3346F}" dt="2024-06-20T21:24:36.249" v="767" actId="20577"/>
          <ac:spMkLst>
            <pc:docMk/>
            <pc:sldMk cId="3338301109" sldId="256"/>
            <ac:spMk id="2" creationId="{147B1A8A-7D88-ECE1-3034-54A57B97D430}"/>
          </ac:spMkLst>
        </pc:spChg>
        <pc:spChg chg="add mod">
          <ac:chgData name="Niels Mejia" userId="6a908e1cffa05844" providerId="LiveId" clId="{9235F258-DE90-4FB1-9EFC-857F96B3346F}" dt="2024-06-20T21:25:17.088" v="779" actId="20577"/>
          <ac:spMkLst>
            <pc:docMk/>
            <pc:sldMk cId="3338301109" sldId="256"/>
            <ac:spMk id="3" creationId="{61E7EC09-24BE-BA26-3828-6F6920DA3224}"/>
          </ac:spMkLst>
        </pc:spChg>
        <pc:spChg chg="add mod">
          <ac:chgData name="Niels Mejia" userId="6a908e1cffa05844" providerId="LiveId" clId="{9235F258-DE90-4FB1-9EFC-857F96B3346F}" dt="2024-06-20T21:25:32.653" v="790" actId="20577"/>
          <ac:spMkLst>
            <pc:docMk/>
            <pc:sldMk cId="3338301109" sldId="256"/>
            <ac:spMk id="7" creationId="{AB8C3450-4564-367E-8DEA-EA354242D7A3}"/>
          </ac:spMkLst>
        </pc:spChg>
        <pc:spChg chg="mod">
          <ac:chgData name="Niels Mejia" userId="6a908e1cffa05844" providerId="LiveId" clId="{9235F258-DE90-4FB1-9EFC-857F96B3346F}" dt="2024-06-20T21:23:01.650" v="725" actId="1076"/>
          <ac:spMkLst>
            <pc:docMk/>
            <pc:sldMk cId="3338301109" sldId="256"/>
            <ac:spMk id="10" creationId="{7F42CFA7-9015-D6BD-3FD7-9B172BC49D38}"/>
          </ac:spMkLst>
        </pc:spChg>
        <pc:spChg chg="add del mod">
          <ac:chgData name="Niels Mejia" userId="6a908e1cffa05844" providerId="LiveId" clId="{9235F258-DE90-4FB1-9EFC-857F96B3346F}" dt="2024-06-20T21:22:42.458" v="709" actId="478"/>
          <ac:spMkLst>
            <pc:docMk/>
            <pc:sldMk cId="3338301109" sldId="256"/>
            <ac:spMk id="11" creationId="{9C8EE1D2-B985-A39B-06BF-C449500B6D38}"/>
          </ac:spMkLst>
        </pc:spChg>
        <pc:spChg chg="mod">
          <ac:chgData name="Niels Mejia" userId="6a908e1cffa05844" providerId="LiveId" clId="{9235F258-DE90-4FB1-9EFC-857F96B3346F}" dt="2024-06-20T21:22:38.819" v="708" actId="1076"/>
          <ac:spMkLst>
            <pc:docMk/>
            <pc:sldMk cId="3338301109" sldId="256"/>
            <ac:spMk id="12" creationId="{40F3AF6B-28AD-6F85-4D6C-7D12B0576666}"/>
          </ac:spMkLst>
        </pc:spChg>
        <pc:spChg chg="mod">
          <ac:chgData name="Niels Mejia" userId="6a908e1cffa05844" providerId="LiveId" clId="{9235F258-DE90-4FB1-9EFC-857F96B3346F}" dt="2024-06-20T21:23:34.909" v="743" actId="404"/>
          <ac:spMkLst>
            <pc:docMk/>
            <pc:sldMk cId="3338301109" sldId="256"/>
            <ac:spMk id="15" creationId="{890BCA60-1B16-BFF4-D884-3D029A7C4EDE}"/>
          </ac:spMkLst>
        </pc:spChg>
        <pc:spChg chg="mod">
          <ac:chgData name="Niels Mejia" userId="6a908e1cffa05844" providerId="LiveId" clId="{9235F258-DE90-4FB1-9EFC-857F96B3346F}" dt="2024-06-20T21:23:52.550" v="754" actId="404"/>
          <ac:spMkLst>
            <pc:docMk/>
            <pc:sldMk cId="3338301109" sldId="256"/>
            <ac:spMk id="16" creationId="{C21E5EC3-5776-27DF-C8C3-D1AD38005441}"/>
          </ac:spMkLst>
        </pc:spChg>
        <pc:spChg chg="add mod">
          <ac:chgData name="Niels Mejia" userId="6a908e1cffa05844" providerId="LiveId" clId="{9235F258-DE90-4FB1-9EFC-857F96B3346F}" dt="2024-06-17T22:42:57.823" v="595" actId="1076"/>
          <ac:spMkLst>
            <pc:docMk/>
            <pc:sldMk cId="3338301109" sldId="256"/>
            <ac:spMk id="19" creationId="{BDD7FA1A-7CA8-E3D4-3D69-825B037F7FCF}"/>
          </ac:spMkLst>
        </pc:spChg>
        <pc:spChg chg="add mod">
          <ac:chgData name="Niels Mejia" userId="6a908e1cffa05844" providerId="LiveId" clId="{9235F258-DE90-4FB1-9EFC-857F96B3346F}" dt="2024-06-20T21:25:52.317" v="802" actId="20577"/>
          <ac:spMkLst>
            <pc:docMk/>
            <pc:sldMk cId="3338301109" sldId="256"/>
            <ac:spMk id="26" creationId="{E3A4F1B8-A679-32E1-EB68-A823FDE26831}"/>
          </ac:spMkLst>
        </pc:spChg>
        <pc:spChg chg="add mod">
          <ac:chgData name="Niels Mejia" userId="6a908e1cffa05844" providerId="LiveId" clId="{9235F258-DE90-4FB1-9EFC-857F96B3346F}" dt="2024-06-20T21:36:49.122" v="848" actId="20577"/>
          <ac:spMkLst>
            <pc:docMk/>
            <pc:sldMk cId="3338301109" sldId="256"/>
            <ac:spMk id="28" creationId="{5332299E-9122-22C4-9D4A-086A8404F4A5}"/>
          </ac:spMkLst>
        </pc:spChg>
        <pc:spChg chg="mod">
          <ac:chgData name="Niels Mejia" userId="6a908e1cffa05844" providerId="LiveId" clId="{9235F258-DE90-4FB1-9EFC-857F96B3346F}" dt="2024-06-17T22:40:16.129" v="516" actId="14100"/>
          <ac:spMkLst>
            <pc:docMk/>
            <pc:sldMk cId="3338301109" sldId="256"/>
            <ac:spMk id="56" creationId="{5A17F8B0-1EAB-D5FA-B0A9-D31E7E61984B}"/>
          </ac:spMkLst>
        </pc:spChg>
        <pc:spChg chg="mod">
          <ac:chgData name="Niels Mejia" userId="6a908e1cffa05844" providerId="LiveId" clId="{9235F258-DE90-4FB1-9EFC-857F96B3346F}" dt="2024-06-17T22:43:05.646" v="596" actId="1076"/>
          <ac:spMkLst>
            <pc:docMk/>
            <pc:sldMk cId="3338301109" sldId="256"/>
            <ac:spMk id="59" creationId="{912BC674-4946-6D33-1E31-F35EB4E8A625}"/>
          </ac:spMkLst>
        </pc:spChg>
        <pc:spChg chg="add mod">
          <ac:chgData name="Niels Mejia" userId="6a908e1cffa05844" providerId="LiveId" clId="{9235F258-DE90-4FB1-9EFC-857F96B3346F}" dt="2024-06-14T20:26:45.521" v="51" actId="14100"/>
          <ac:spMkLst>
            <pc:docMk/>
            <pc:sldMk cId="3338301109" sldId="256"/>
            <ac:spMk id="63" creationId="{DAA7E28F-4EA8-460E-2A1E-0FAC6DECA8A5}"/>
          </ac:spMkLst>
        </pc:spChg>
        <pc:spChg chg="add mod">
          <ac:chgData name="Niels Mejia" userId="6a908e1cffa05844" providerId="LiveId" clId="{9235F258-DE90-4FB1-9EFC-857F96B3346F}" dt="2024-06-14T20:29:38.962" v="265" actId="14100"/>
          <ac:spMkLst>
            <pc:docMk/>
            <pc:sldMk cId="3338301109" sldId="256"/>
            <ac:spMk id="64" creationId="{D4EFD687-ED23-1B55-DE05-A490EB499FC8}"/>
          </ac:spMkLst>
        </pc:spChg>
        <pc:cxnChg chg="mod">
          <ac:chgData name="Niels Mejia" userId="6a908e1cffa05844" providerId="LiveId" clId="{9235F258-DE90-4FB1-9EFC-857F96B3346F}" dt="2024-06-20T21:22:04.034" v="691" actId="1036"/>
          <ac:cxnSpMkLst>
            <pc:docMk/>
            <pc:sldMk cId="3338301109" sldId="256"/>
            <ac:cxnSpMk id="14" creationId="{EF02B844-65FF-5A4C-A3ED-FD7672982316}"/>
          </ac:cxnSpMkLst>
        </pc:cxnChg>
        <pc:cxnChg chg="add del mod">
          <ac:chgData name="Niels Mejia" userId="6a908e1cffa05844" providerId="LiveId" clId="{9235F258-DE90-4FB1-9EFC-857F96B3346F}" dt="2024-06-17T22:41:35.131" v="567" actId="11529"/>
          <ac:cxnSpMkLst>
            <pc:docMk/>
            <pc:sldMk cId="3338301109" sldId="256"/>
            <ac:cxnSpMk id="21" creationId="{C4C48982-51F6-459A-EB83-A57120623DAD}"/>
          </ac:cxnSpMkLst>
        </pc:cxnChg>
        <pc:cxnChg chg="add mod">
          <ac:chgData name="Niels Mejia" userId="6a908e1cffa05844" providerId="LiveId" clId="{9235F258-DE90-4FB1-9EFC-857F96B3346F}" dt="2024-06-17T22:42:57.823" v="595" actId="1076"/>
          <ac:cxnSpMkLst>
            <pc:docMk/>
            <pc:sldMk cId="3338301109" sldId="256"/>
            <ac:cxnSpMk id="23" creationId="{F3358D31-8E71-4828-086E-F7F05B9A2A0F}"/>
          </ac:cxnSpMkLst>
        </pc:cxnChg>
        <pc:cxnChg chg="mod">
          <ac:chgData name="Niels Mejia" userId="6a908e1cffa05844" providerId="LiveId" clId="{9235F258-DE90-4FB1-9EFC-857F96B3346F}" dt="2024-06-17T22:40:16.129" v="516" actId="14100"/>
          <ac:cxnSpMkLst>
            <pc:docMk/>
            <pc:sldMk cId="3338301109" sldId="256"/>
            <ac:cxnSpMk id="58" creationId="{0720B206-42F2-02B7-09C6-F53F6521DF31}"/>
          </ac:cxnSpMkLst>
        </pc:cxnChg>
        <pc:cxnChg chg="add mod">
          <ac:chgData name="Niels Mejia" userId="6a908e1cffa05844" providerId="LiveId" clId="{9235F258-DE90-4FB1-9EFC-857F96B3346F}" dt="2024-06-14T20:20:15.738" v="1" actId="1582"/>
          <ac:cxnSpMkLst>
            <pc:docMk/>
            <pc:sldMk cId="3338301109" sldId="256"/>
            <ac:cxnSpMk id="62" creationId="{4AF69520-24B3-4561-209C-E18856E4F2E7}"/>
          </ac:cxnSpMkLst>
        </pc:cxnChg>
      </pc:sldChg>
      <pc:sldChg chg="addSp delSp modSp new mod">
        <pc:chgData name="Niels Mejia" userId="6a908e1cffa05844" providerId="LiveId" clId="{9235F258-DE90-4FB1-9EFC-857F96B3346F}" dt="2024-06-17T22:45:32.174" v="653" actId="242"/>
        <pc:sldMkLst>
          <pc:docMk/>
          <pc:sldMk cId="3874538875" sldId="257"/>
        </pc:sldMkLst>
        <pc:spChg chg="del">
          <ac:chgData name="Niels Mejia" userId="6a908e1cffa05844" providerId="LiveId" clId="{9235F258-DE90-4FB1-9EFC-857F96B3346F}" dt="2024-06-14T21:10:42.123" v="270" actId="478"/>
          <ac:spMkLst>
            <pc:docMk/>
            <pc:sldMk cId="3874538875" sldId="257"/>
            <ac:spMk id="2" creationId="{A7B06B39-519A-008C-D9E1-A058A9EB80FF}"/>
          </ac:spMkLst>
        </pc:spChg>
        <pc:spChg chg="del">
          <ac:chgData name="Niels Mejia" userId="6a908e1cffa05844" providerId="LiveId" clId="{9235F258-DE90-4FB1-9EFC-857F96B3346F}" dt="2024-06-14T21:10:40.220" v="269" actId="478"/>
          <ac:spMkLst>
            <pc:docMk/>
            <pc:sldMk cId="3874538875" sldId="257"/>
            <ac:spMk id="3" creationId="{4BEED888-A8A7-23F0-1291-3E0B3F38AFCF}"/>
          </ac:spMkLst>
        </pc:spChg>
        <pc:graphicFrameChg chg="add mod modGraphic">
          <ac:chgData name="Niels Mejia" userId="6a908e1cffa05844" providerId="LiveId" clId="{9235F258-DE90-4FB1-9EFC-857F96B3346F}" dt="2024-06-17T22:45:32.174" v="653" actId="242"/>
          <ac:graphicFrameMkLst>
            <pc:docMk/>
            <pc:sldMk cId="3874538875" sldId="257"/>
            <ac:graphicFrameMk id="4" creationId="{48FE8E35-412F-2F78-C4EA-623F164561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7D68-3844-411E-81E9-0991DB37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A1A60-1960-F083-AB42-B6559A74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3C6E9-97E3-AB2E-2B17-3DBBE62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8FA25-A596-E6AE-B69C-85014FE1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0A0D0-2AD8-7DFB-81A3-CEE1B1EE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6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6493-54B4-C510-5A2C-DBDAE61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38925-AE29-A506-5E3D-09EF3529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F0E6C-AE83-71C8-F908-6C3D26E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BEF3A-71C4-F5D2-7166-C4E1F2C9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DB0AC-F0AD-3EB4-CFF7-566E734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60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A9430-F428-3806-3E99-4F35FBD4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D9E5D9-1B5E-0A46-E6E1-A1B26669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93703-0E2D-3785-8CA8-873CA32C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DB35-93DE-C1FC-B7C4-69352204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31B80-7ED0-3A3E-D874-9B28E23B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D7BE3-2782-1DFF-EBBB-3B5B33E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BF475-3480-F1BC-CA90-E1CDF91D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22217-7C53-1981-E118-E5476804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B7ACD-81B1-22FC-DA7D-EF00B7D9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1E242-B80E-9EE5-6938-3D11D857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0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A0E9-BEE1-B6E8-84CA-9B22FEF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21D10-6982-5D35-836A-55CFEF15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E66A1-E32F-ACE2-BED5-782E2A87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D1015-DA97-E827-67F8-21E19FB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FA098-BEDD-927F-EF21-6BC3DD3D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46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F394-F857-D2F7-7964-45571BCE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E88F2-7E65-BD70-B9C4-01569208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8CE4AC-798C-636D-202A-34A1252D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C588F-CD4D-3264-C7B7-7D04969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0C64F-F80C-FA75-F404-69AB03D3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AC7B5-A8C5-944F-0097-C582A8F1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3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36CD-6855-55F9-A5F5-AFB51187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15B9E-F6E6-A830-9C31-ECA3F193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79D5A1-1C11-CEA3-17DA-A8510D40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B5B65-0202-0976-2B88-3AEA8AD9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6B158-D906-A15C-30F0-DAB96B99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9171DD-0D84-D5CB-9598-4509835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C7798-D323-0218-E562-6C676A11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1D4B20-0880-7543-33F6-F0155207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64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939A-A2AD-0075-70CF-43F77FD8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DF0A36-000B-3F57-202C-1DE8514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2A71F2-F8AB-263E-DBFE-DCFB089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FB3F01-8043-6CBA-89BD-2A0DC61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3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65598F-FD9E-A47B-9441-B31A46F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34AE0B-5C27-199F-3EA8-926CC53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AE13BF-B291-FD68-411F-DED5FC5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1700-2FEE-510C-D156-553EA1DD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56498-DECF-8E44-7502-49A71ACA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A3634B-7CDA-EB09-A73A-0F4EFD39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372BD-4989-4EA8-06C7-AAF87083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C831F-53F2-7FAA-5B64-52A1D18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6BBF2-3BB4-6EF6-0C2A-7A17D64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92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AF89-4D25-E7EA-2B39-33E17E2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5A81A-57CF-D7CB-1236-B10C2D4B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19C49-FEEF-1809-C6A8-0A1DA25A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4FA2D-DDEB-D679-69B5-0EB3622D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70B3D-65AA-5420-3796-684137B8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C0DCE-DB4C-2AA7-BFBE-6CC08FF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2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2027B-5C86-77E5-0C91-6C9174E9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A07B3-892C-EC16-06C3-5E3A0B7E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90DFE-BBDD-659B-C2C7-4B763EB3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E69D-45D3-437D-9848-B55994C2C75F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08A5F-C7A7-0DE8-5F84-1CCF3038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7B915-2DC6-8A14-2164-AB4D82AB8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8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1FE7CB8-13E0-F3F5-C59F-4C02DB72822E}"/>
              </a:ext>
            </a:extLst>
          </p:cNvPr>
          <p:cNvSpPr/>
          <p:nvPr/>
        </p:nvSpPr>
        <p:spPr>
          <a:xfrm>
            <a:off x="1922804" y="1016943"/>
            <a:ext cx="2204815" cy="2333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BOILER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278951-4E68-4194-2672-A7729CAFE3F2}"/>
              </a:ext>
            </a:extLst>
          </p:cNvPr>
          <p:cNvSpPr/>
          <p:nvPr/>
        </p:nvSpPr>
        <p:spPr>
          <a:xfrm>
            <a:off x="6084605" y="1606601"/>
            <a:ext cx="1928501" cy="11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TURBINE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9EBB91B-0F32-3599-8756-C4BF97C9A7A7}"/>
              </a:ext>
            </a:extLst>
          </p:cNvPr>
          <p:cNvSpPr/>
          <p:nvPr/>
        </p:nvSpPr>
        <p:spPr>
          <a:xfrm>
            <a:off x="10086950" y="1235556"/>
            <a:ext cx="1928500" cy="18957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33D6D5-17E1-3030-C0C2-8A9FD27121DE}"/>
              </a:ext>
            </a:extLst>
          </p:cNvPr>
          <p:cNvCxnSpPr/>
          <p:nvPr/>
        </p:nvCxnSpPr>
        <p:spPr>
          <a:xfrm>
            <a:off x="290557" y="1444233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AB5DA6-CEFE-3287-5B90-BA76CEC45CDE}"/>
              </a:ext>
            </a:extLst>
          </p:cNvPr>
          <p:cNvCxnSpPr/>
          <p:nvPr/>
        </p:nvCxnSpPr>
        <p:spPr>
          <a:xfrm>
            <a:off x="290556" y="1938465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2CFA7-9015-D6BD-3FD7-9B172BC49D38}"/>
              </a:ext>
            </a:extLst>
          </p:cNvPr>
          <p:cNvSpPr txBox="1"/>
          <p:nvPr/>
        </p:nvSpPr>
        <p:spPr>
          <a:xfrm>
            <a:off x="176549" y="1114463"/>
            <a:ext cx="18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NATURAL GAS = 21.5 BFOE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F3AF6B-28AD-6F85-4D6C-7D12B0576666}"/>
              </a:ext>
            </a:extLst>
          </p:cNvPr>
          <p:cNvSpPr txBox="1"/>
          <p:nvPr/>
        </p:nvSpPr>
        <p:spPr>
          <a:xfrm>
            <a:off x="176549" y="1590152"/>
            <a:ext cx="1653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FUEL GAS = 504.3 BFOE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64CA2A-7963-342B-5F93-68D814507417}"/>
              </a:ext>
            </a:extLst>
          </p:cNvPr>
          <p:cNvCxnSpPr/>
          <p:nvPr/>
        </p:nvCxnSpPr>
        <p:spPr>
          <a:xfrm>
            <a:off x="290557" y="2368109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02B844-65FF-5A4C-A3ED-FD7672982316}"/>
              </a:ext>
            </a:extLst>
          </p:cNvPr>
          <p:cNvCxnSpPr/>
          <p:nvPr/>
        </p:nvCxnSpPr>
        <p:spPr>
          <a:xfrm>
            <a:off x="290556" y="3033261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0BCA60-1B16-BFF4-D884-3D029A7C4EDE}"/>
              </a:ext>
            </a:extLst>
          </p:cNvPr>
          <p:cNvSpPr txBox="1"/>
          <p:nvPr/>
        </p:nvSpPr>
        <p:spPr>
          <a:xfrm>
            <a:off x="176550" y="2061227"/>
            <a:ext cx="17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FLEXIGAS = 3,133.8 BFOE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1E5EC3-5776-27DF-C8C3-D1AD38005441}"/>
              </a:ext>
            </a:extLst>
          </p:cNvPr>
          <p:cNvSpPr txBox="1"/>
          <p:nvPr/>
        </p:nvSpPr>
        <p:spPr>
          <a:xfrm>
            <a:off x="176550" y="2659437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LIGHT NAPHTHA = 0 BBL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DBF5E1E-C579-F3FC-F06C-FF38D123978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0556" y="153931"/>
            <a:ext cx="2734656" cy="863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20B49E-2693-916D-D65E-05B24B7CFD4B}"/>
              </a:ext>
            </a:extLst>
          </p:cNvPr>
          <p:cNvSpPr txBox="1"/>
          <p:nvPr/>
        </p:nvSpPr>
        <p:spPr>
          <a:xfrm>
            <a:off x="176550" y="20454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PROCESS WATER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37D65D0-6E5A-6744-21EE-7E1406738A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27619" y="2183443"/>
            <a:ext cx="195698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9932F88-A069-AA31-801B-4D977BB8B4C6}"/>
              </a:ext>
            </a:extLst>
          </p:cNvPr>
          <p:cNvSpPr txBox="1"/>
          <p:nvPr/>
        </p:nvSpPr>
        <p:spPr>
          <a:xfrm>
            <a:off x="4189206" y="1537111"/>
            <a:ext cx="190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VERY HIGH PRESSURE STEAM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72C077E-7CF0-3307-3482-0884333B111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0556" y="3349944"/>
            <a:ext cx="2734656" cy="7947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592D70-AE76-7C35-F23C-55078B588AE2}"/>
              </a:ext>
            </a:extLst>
          </p:cNvPr>
          <p:cNvSpPr txBox="1"/>
          <p:nvPr/>
        </p:nvSpPr>
        <p:spPr>
          <a:xfrm>
            <a:off x="176549" y="3747324"/>
            <a:ext cx="13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PHOSPHATE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4407AA6-ACC4-1FCD-B364-8A3E9460E597}"/>
              </a:ext>
            </a:extLst>
          </p:cNvPr>
          <p:cNvSpPr/>
          <p:nvPr/>
        </p:nvSpPr>
        <p:spPr>
          <a:xfrm>
            <a:off x="10086950" y="4426722"/>
            <a:ext cx="1928500" cy="17429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(2)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6C0ED43-A653-B7ED-FE95-B453A458C4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13106" y="2183441"/>
            <a:ext cx="2073844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D66D0D0-99D0-EBF7-44E7-2EA189E77689}"/>
              </a:ext>
            </a:extLst>
          </p:cNvPr>
          <p:cNvSpPr txBox="1"/>
          <p:nvPr/>
        </p:nvSpPr>
        <p:spPr>
          <a:xfrm>
            <a:off x="8118569" y="1814109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ELECTRIC POWER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1356073B-04B6-E01D-6CE1-2F8691D99290}"/>
              </a:ext>
            </a:extLst>
          </p:cNvPr>
          <p:cNvCxnSpPr>
            <a:stCxn id="5" idx="2"/>
            <a:endCxn id="41" idx="1"/>
          </p:cNvCxnSpPr>
          <p:nvPr/>
        </p:nvCxnSpPr>
        <p:spPr>
          <a:xfrm rot="16200000" flipH="1">
            <a:off x="7298946" y="2510194"/>
            <a:ext cx="2537915" cy="30380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62A70D6-D28C-775D-5EF0-EC50F9FBFF12}"/>
              </a:ext>
            </a:extLst>
          </p:cNvPr>
          <p:cNvSpPr txBox="1"/>
          <p:nvPr/>
        </p:nvSpPr>
        <p:spPr>
          <a:xfrm>
            <a:off x="7246834" y="4882067"/>
            <a:ext cx="2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HIGH PRESSURE STEAM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40301615-7FAD-C4C3-DC1F-94F098A56DE7}"/>
              </a:ext>
            </a:extLst>
          </p:cNvPr>
          <p:cNvCxnSpPr>
            <a:stCxn id="5" idx="2"/>
            <a:endCxn id="41" idx="0"/>
          </p:cNvCxnSpPr>
          <p:nvPr/>
        </p:nvCxnSpPr>
        <p:spPr>
          <a:xfrm rot="16200000" flipH="1">
            <a:off x="8216809" y="1592331"/>
            <a:ext cx="1666438" cy="40023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78D7D29-8456-CA09-C840-952BA6E23557}"/>
              </a:ext>
            </a:extLst>
          </p:cNvPr>
          <p:cNvSpPr txBox="1"/>
          <p:nvPr/>
        </p:nvSpPr>
        <p:spPr>
          <a:xfrm>
            <a:off x="7246833" y="3215629"/>
            <a:ext cx="27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MEDIUM PRESSURE STEAM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A17F8B0-1EAB-D5FA-B0A9-D31E7E61984B}"/>
              </a:ext>
            </a:extLst>
          </p:cNvPr>
          <p:cNvSpPr/>
          <p:nvPr/>
        </p:nvSpPr>
        <p:spPr>
          <a:xfrm>
            <a:off x="2730622" y="5738298"/>
            <a:ext cx="1458045" cy="882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DRAINAGE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0720B206-42F2-02B7-09C6-F53F6521DF31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5400000">
            <a:off x="3765244" y="2454686"/>
            <a:ext cx="2978014" cy="358921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12BC674-4946-6D33-1E31-F35EB4E8A625}"/>
              </a:ext>
            </a:extLst>
          </p:cNvPr>
          <p:cNvSpPr txBox="1"/>
          <p:nvPr/>
        </p:nvSpPr>
        <p:spPr>
          <a:xfrm>
            <a:off x="4010762" y="3900741"/>
            <a:ext cx="303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CONDENSATE + LOW PRESSURE STEAM</a:t>
            </a:r>
          </a:p>
        </p:txBody>
      </p:sp>
      <p:sp>
        <p:nvSpPr>
          <p:cNvPr id="60" name="Flecha: pentágono 59">
            <a:extLst>
              <a:ext uri="{FF2B5EF4-FFF2-40B4-BE49-F238E27FC236}">
                <a16:creationId xmlns:a16="http://schemas.microsoft.com/office/drawing/2014/main" id="{9D8C1E79-E1E7-4EF8-3E42-0ACDA3B85925}"/>
              </a:ext>
            </a:extLst>
          </p:cNvPr>
          <p:cNvSpPr/>
          <p:nvPr/>
        </p:nvSpPr>
        <p:spPr>
          <a:xfrm>
            <a:off x="10086950" y="153931"/>
            <a:ext cx="1731884" cy="692552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ATMOSPHERE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AF69520-24B3-4561-209C-E18856E4F2E7}"/>
              </a:ext>
            </a:extLst>
          </p:cNvPr>
          <p:cNvCxnSpPr>
            <a:stCxn id="5" idx="0"/>
            <a:endCxn id="60" idx="1"/>
          </p:cNvCxnSpPr>
          <p:nvPr/>
        </p:nvCxnSpPr>
        <p:spPr>
          <a:xfrm rot="5400000" flipH="1" flipV="1">
            <a:off x="8014706" y="-465643"/>
            <a:ext cx="1106394" cy="30380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AA7E28F-4EA8-460E-2A1E-0FAC6DECA8A5}"/>
              </a:ext>
            </a:extLst>
          </p:cNvPr>
          <p:cNvSpPr txBox="1"/>
          <p:nvPr/>
        </p:nvSpPr>
        <p:spPr>
          <a:xfrm>
            <a:off x="7165171" y="153931"/>
            <a:ext cx="21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EXHAUST GASES (*)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4EFD687-ED23-1B55-DE05-A490EB499FC8}"/>
              </a:ext>
            </a:extLst>
          </p:cNvPr>
          <p:cNvSpPr txBox="1"/>
          <p:nvPr/>
        </p:nvSpPr>
        <p:spPr>
          <a:xfrm>
            <a:off x="176549" y="4597637"/>
            <a:ext cx="241062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/>
              <a:t>Carbon Dioxide (CO2)</a:t>
            </a:r>
          </a:p>
          <a:p>
            <a:r>
              <a:rPr lang="es-PE" sz="1400" dirty="0"/>
              <a:t>Water Vapor (H2O)</a:t>
            </a:r>
          </a:p>
          <a:p>
            <a:r>
              <a:rPr lang="es-PE" sz="1400" dirty="0"/>
              <a:t>Carbon Monoxide (CO)</a:t>
            </a:r>
          </a:p>
          <a:p>
            <a:r>
              <a:rPr lang="es-PE" sz="1400" dirty="0"/>
              <a:t>Nitrogen Oxides (NOx)</a:t>
            </a:r>
          </a:p>
          <a:p>
            <a:r>
              <a:rPr lang="es-PE" sz="1400" dirty="0"/>
              <a:t>Unburned Hydrocarbons (HC)</a:t>
            </a:r>
          </a:p>
          <a:p>
            <a:r>
              <a:rPr lang="es-PE" sz="1400" dirty="0"/>
              <a:t>Particulates (PM)</a:t>
            </a:r>
          </a:p>
          <a:p>
            <a:r>
              <a:rPr lang="es-PE" sz="1400" dirty="0"/>
              <a:t>Sulfur Dioxide (SO2)</a:t>
            </a:r>
          </a:p>
          <a:p>
            <a:r>
              <a:rPr lang="es-PE" sz="1400" dirty="0"/>
              <a:t>Oxygen (O2)</a:t>
            </a:r>
          </a:p>
          <a:p>
            <a:r>
              <a:rPr lang="es-PE" sz="1400" dirty="0"/>
              <a:t>Ozone (O3)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7B1A8A-7D88-ECE1-3034-54A57B97D430}"/>
              </a:ext>
            </a:extLst>
          </p:cNvPr>
          <p:cNvSpPr txBox="1"/>
          <p:nvPr/>
        </p:nvSpPr>
        <p:spPr>
          <a:xfrm>
            <a:off x="4188667" y="2252932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15,359 Ton/d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E7EC09-24BE-BA26-3828-6F6920DA3224}"/>
              </a:ext>
            </a:extLst>
          </p:cNvPr>
          <p:cNvSpPr txBox="1"/>
          <p:nvPr/>
        </p:nvSpPr>
        <p:spPr>
          <a:xfrm>
            <a:off x="7275900" y="3658956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6,826 Ton/d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8C3450-4564-367E-8DEA-EA354242D7A3}"/>
              </a:ext>
            </a:extLst>
          </p:cNvPr>
          <p:cNvSpPr txBox="1"/>
          <p:nvPr/>
        </p:nvSpPr>
        <p:spPr>
          <a:xfrm>
            <a:off x="7269554" y="53497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2,160 Ton/d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DD7FA1A-7CA8-E3D4-3D69-825B037F7FCF}"/>
              </a:ext>
            </a:extLst>
          </p:cNvPr>
          <p:cNvSpPr/>
          <p:nvPr/>
        </p:nvSpPr>
        <p:spPr>
          <a:xfrm>
            <a:off x="4248401" y="5746718"/>
            <a:ext cx="1787325" cy="8822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(3)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3358D31-8E71-4828-086E-F7F05B9A2A0F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5400000">
            <a:off x="4602243" y="3300105"/>
            <a:ext cx="2986434" cy="19067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A4F1B8-A679-32E1-EB68-A823FDE26831}"/>
              </a:ext>
            </a:extLst>
          </p:cNvPr>
          <p:cNvSpPr txBox="1"/>
          <p:nvPr/>
        </p:nvSpPr>
        <p:spPr>
          <a:xfrm>
            <a:off x="5361507" y="42991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5,374 Ton/d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332299E-9122-22C4-9D4A-086A8404F4A5}"/>
              </a:ext>
            </a:extLst>
          </p:cNvPr>
          <p:cNvSpPr txBox="1"/>
          <p:nvPr/>
        </p:nvSpPr>
        <p:spPr>
          <a:xfrm>
            <a:off x="8118569" y="2249774"/>
            <a:ext cx="19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Potencia = 100 MW</a:t>
            </a:r>
          </a:p>
          <a:p>
            <a:r>
              <a:rPr lang="es-PE" sz="1400" dirty="0"/>
              <a:t>Energía = 1,354 BFOE/d</a:t>
            </a:r>
          </a:p>
        </p:txBody>
      </p:sp>
    </p:spTree>
    <p:extLst>
      <p:ext uri="{BB962C8B-B14F-4D97-AF65-F5344CB8AC3E}">
        <p14:creationId xmlns:p14="http://schemas.microsoft.com/office/powerpoint/2010/main" val="33383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93039"/>
              </p:ext>
            </p:extLst>
          </p:nvPr>
        </p:nvGraphicFramePr>
        <p:xfrm>
          <a:off x="606752" y="341836"/>
          <a:ext cx="10978497" cy="298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499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3659499">
                  <a:extLst>
                    <a:ext uri="{9D8B030D-6E8A-4147-A177-3AD203B41FA5}">
                      <a16:colId xmlns:a16="http://schemas.microsoft.com/office/drawing/2014/main" val="417352765"/>
                    </a:ext>
                  </a:extLst>
                </a:gridCol>
                <a:gridCol w="3659499">
                  <a:extLst>
                    <a:ext uri="{9D8B030D-6E8A-4147-A177-3AD203B41FA5}">
                      <a16:colId xmlns:a16="http://schemas.microsoft.com/office/drawing/2014/main" val="1083579648"/>
                    </a:ext>
                  </a:extLst>
                </a:gridCol>
              </a:tblGrid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HEATING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UNIT OF 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NATURAL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954.963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FUEL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793.634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FLEXIGAS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LIGHT NAPHTHA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4’440,264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BTU/BBL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9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538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164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Niels Alcides Mejia Ibarra</dc:creator>
  <cp:lastModifiedBy>Niels Alcides Mejia Ibarra</cp:lastModifiedBy>
  <cp:revision>1</cp:revision>
  <dcterms:created xsi:type="dcterms:W3CDTF">2024-06-14T19:50:29Z</dcterms:created>
  <dcterms:modified xsi:type="dcterms:W3CDTF">2024-06-20T21:36:55Z</dcterms:modified>
</cp:coreProperties>
</file>