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1" r:id="rId3"/>
    <p:sldId id="256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8575E-41B0-48FB-B193-1DAFE6E3AD29}" v="7" dt="2024-07-06T01:59:01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Mejia" userId="6a908e1cffa05844" providerId="LiveId" clId="{9235F258-DE90-4FB1-9EFC-857F96B3346F}"/>
    <pc:docChg chg="undo custSel addSld delSld modSld">
      <pc:chgData name="Niels Mejia" userId="6a908e1cffa05844" providerId="LiveId" clId="{9235F258-DE90-4FB1-9EFC-857F96B3346F}" dt="2024-07-05T20:14:59.309" v="1995" actId="1035"/>
      <pc:docMkLst>
        <pc:docMk/>
      </pc:docMkLst>
      <pc:sldChg chg="addSp delSp modSp mod">
        <pc:chgData name="Niels Mejia" userId="6a908e1cffa05844" providerId="LiveId" clId="{9235F258-DE90-4FB1-9EFC-857F96B3346F}" dt="2024-07-05T20:14:59.309" v="1995" actId="1035"/>
        <pc:sldMkLst>
          <pc:docMk/>
          <pc:sldMk cId="3338301109" sldId="256"/>
        </pc:sldMkLst>
        <pc:spChg chg="add mod">
          <ac:chgData name="Niels Mejia" userId="6a908e1cffa05844" providerId="LiveId" clId="{9235F258-DE90-4FB1-9EFC-857F96B3346F}" dt="2024-06-20T21:24:36.249" v="767" actId="20577"/>
          <ac:spMkLst>
            <pc:docMk/>
            <pc:sldMk cId="3338301109" sldId="256"/>
            <ac:spMk id="2" creationId="{147B1A8A-7D88-ECE1-3034-54A57B97D430}"/>
          </ac:spMkLst>
        </pc:spChg>
        <pc:spChg chg="add mod">
          <ac:chgData name="Niels Mejia" userId="6a908e1cffa05844" providerId="LiveId" clId="{9235F258-DE90-4FB1-9EFC-857F96B3346F}" dt="2024-06-20T21:25:17.088" v="779" actId="20577"/>
          <ac:spMkLst>
            <pc:docMk/>
            <pc:sldMk cId="3338301109" sldId="256"/>
            <ac:spMk id="3" creationId="{61E7EC09-24BE-BA26-3828-6F6920DA3224}"/>
          </ac:spMkLst>
        </pc:spChg>
        <pc:spChg chg="add mod">
          <ac:chgData name="Niels Mejia" userId="6a908e1cffa05844" providerId="LiveId" clId="{9235F258-DE90-4FB1-9EFC-857F96B3346F}" dt="2024-06-20T21:25:32.653" v="790" actId="20577"/>
          <ac:spMkLst>
            <pc:docMk/>
            <pc:sldMk cId="3338301109" sldId="256"/>
            <ac:spMk id="7" creationId="{AB8C3450-4564-367E-8DEA-EA354242D7A3}"/>
          </ac:spMkLst>
        </pc:spChg>
        <pc:spChg chg="mod">
          <ac:chgData name="Niels Mejia" userId="6a908e1cffa05844" providerId="LiveId" clId="{9235F258-DE90-4FB1-9EFC-857F96B3346F}" dt="2024-06-20T21:23:01.650" v="725" actId="1076"/>
          <ac:spMkLst>
            <pc:docMk/>
            <pc:sldMk cId="3338301109" sldId="256"/>
            <ac:spMk id="10" creationId="{7F42CFA7-9015-D6BD-3FD7-9B172BC49D38}"/>
          </ac:spMkLst>
        </pc:spChg>
        <pc:spChg chg="add del mod">
          <ac:chgData name="Niels Mejia" userId="6a908e1cffa05844" providerId="LiveId" clId="{9235F258-DE90-4FB1-9EFC-857F96B3346F}" dt="2024-06-20T21:22:42.458" v="709" actId="478"/>
          <ac:spMkLst>
            <pc:docMk/>
            <pc:sldMk cId="3338301109" sldId="256"/>
            <ac:spMk id="11" creationId="{9C8EE1D2-B985-A39B-06BF-C449500B6D38}"/>
          </ac:spMkLst>
        </pc:spChg>
        <pc:spChg chg="add mod">
          <ac:chgData name="Niels Mejia" userId="6a908e1cffa05844" providerId="LiveId" clId="{9235F258-DE90-4FB1-9EFC-857F96B3346F}" dt="2024-07-05T20:14:59.309" v="1995" actId="1035"/>
          <ac:spMkLst>
            <pc:docMk/>
            <pc:sldMk cId="3338301109" sldId="256"/>
            <ac:spMk id="11" creationId="{A1595CF7-B0F6-9F3C-CDEF-755CDE9022D9}"/>
          </ac:spMkLst>
        </pc:spChg>
        <pc:spChg chg="mod">
          <ac:chgData name="Niels Mejia" userId="6a908e1cffa05844" providerId="LiveId" clId="{9235F258-DE90-4FB1-9EFC-857F96B3346F}" dt="2024-06-20T21:22:38.819" v="708" actId="1076"/>
          <ac:spMkLst>
            <pc:docMk/>
            <pc:sldMk cId="3338301109" sldId="256"/>
            <ac:spMk id="12" creationId="{40F3AF6B-28AD-6F85-4D6C-7D12B0576666}"/>
          </ac:spMkLst>
        </pc:spChg>
        <pc:spChg chg="mod">
          <ac:chgData name="Niels Mejia" userId="6a908e1cffa05844" providerId="LiveId" clId="{9235F258-DE90-4FB1-9EFC-857F96B3346F}" dt="2024-06-20T21:23:34.909" v="743" actId="404"/>
          <ac:spMkLst>
            <pc:docMk/>
            <pc:sldMk cId="3338301109" sldId="256"/>
            <ac:spMk id="15" creationId="{890BCA60-1B16-BFF4-D884-3D029A7C4EDE}"/>
          </ac:spMkLst>
        </pc:spChg>
        <pc:spChg chg="mod">
          <ac:chgData name="Niels Mejia" userId="6a908e1cffa05844" providerId="LiveId" clId="{9235F258-DE90-4FB1-9EFC-857F96B3346F}" dt="2024-06-20T21:23:52.550" v="754" actId="404"/>
          <ac:spMkLst>
            <pc:docMk/>
            <pc:sldMk cId="3338301109" sldId="256"/>
            <ac:spMk id="16" creationId="{C21E5EC3-5776-27DF-C8C3-D1AD38005441}"/>
          </ac:spMkLst>
        </pc:spChg>
        <pc:spChg chg="add mod">
          <ac:chgData name="Niels Mejia" userId="6a908e1cffa05844" providerId="LiveId" clId="{9235F258-DE90-4FB1-9EFC-857F96B3346F}" dt="2024-06-17T22:42:57.823" v="595" actId="1076"/>
          <ac:spMkLst>
            <pc:docMk/>
            <pc:sldMk cId="3338301109" sldId="256"/>
            <ac:spMk id="19" creationId="{BDD7FA1A-7CA8-E3D4-3D69-825B037F7FCF}"/>
          </ac:spMkLst>
        </pc:spChg>
        <pc:spChg chg="add mod">
          <ac:chgData name="Niels Mejia" userId="6a908e1cffa05844" providerId="LiveId" clId="{9235F258-DE90-4FB1-9EFC-857F96B3346F}" dt="2024-06-20T21:25:52.317" v="802" actId="20577"/>
          <ac:spMkLst>
            <pc:docMk/>
            <pc:sldMk cId="3338301109" sldId="256"/>
            <ac:spMk id="26" creationId="{E3A4F1B8-A679-32E1-EB68-A823FDE26831}"/>
          </ac:spMkLst>
        </pc:spChg>
        <pc:spChg chg="add mod">
          <ac:chgData name="Niels Mejia" userId="6a908e1cffa05844" providerId="LiveId" clId="{9235F258-DE90-4FB1-9EFC-857F96B3346F}" dt="2024-06-20T21:36:49.122" v="848" actId="20577"/>
          <ac:spMkLst>
            <pc:docMk/>
            <pc:sldMk cId="3338301109" sldId="256"/>
            <ac:spMk id="28" creationId="{5332299E-9122-22C4-9D4A-086A8404F4A5}"/>
          </ac:spMkLst>
        </pc:spChg>
        <pc:spChg chg="mod">
          <ac:chgData name="Niels Mejia" userId="6a908e1cffa05844" providerId="LiveId" clId="{9235F258-DE90-4FB1-9EFC-857F96B3346F}" dt="2024-06-17T22:40:16.129" v="516" actId="14100"/>
          <ac:spMkLst>
            <pc:docMk/>
            <pc:sldMk cId="3338301109" sldId="256"/>
            <ac:spMk id="56" creationId="{5A17F8B0-1EAB-D5FA-B0A9-D31E7E61984B}"/>
          </ac:spMkLst>
        </pc:spChg>
        <pc:spChg chg="mod">
          <ac:chgData name="Niels Mejia" userId="6a908e1cffa05844" providerId="LiveId" clId="{9235F258-DE90-4FB1-9EFC-857F96B3346F}" dt="2024-06-17T22:43:05.646" v="596" actId="1076"/>
          <ac:spMkLst>
            <pc:docMk/>
            <pc:sldMk cId="3338301109" sldId="256"/>
            <ac:spMk id="59" creationId="{912BC674-4946-6D33-1E31-F35EB4E8A625}"/>
          </ac:spMkLst>
        </pc:spChg>
        <pc:spChg chg="add mod">
          <ac:chgData name="Niels Mejia" userId="6a908e1cffa05844" providerId="LiveId" clId="{9235F258-DE90-4FB1-9EFC-857F96B3346F}" dt="2024-06-14T20:26:45.521" v="51" actId="14100"/>
          <ac:spMkLst>
            <pc:docMk/>
            <pc:sldMk cId="3338301109" sldId="256"/>
            <ac:spMk id="63" creationId="{DAA7E28F-4EA8-460E-2A1E-0FAC6DECA8A5}"/>
          </ac:spMkLst>
        </pc:spChg>
        <pc:spChg chg="add mod">
          <ac:chgData name="Niels Mejia" userId="6a908e1cffa05844" providerId="LiveId" clId="{9235F258-DE90-4FB1-9EFC-857F96B3346F}" dt="2024-06-14T20:29:38.962" v="265" actId="14100"/>
          <ac:spMkLst>
            <pc:docMk/>
            <pc:sldMk cId="3338301109" sldId="256"/>
            <ac:spMk id="64" creationId="{D4EFD687-ED23-1B55-DE05-A490EB499FC8}"/>
          </ac:spMkLst>
        </pc:spChg>
        <pc:cxnChg chg="mod">
          <ac:chgData name="Niels Mejia" userId="6a908e1cffa05844" providerId="LiveId" clId="{9235F258-DE90-4FB1-9EFC-857F96B3346F}" dt="2024-06-20T21:22:04.034" v="691" actId="1036"/>
          <ac:cxnSpMkLst>
            <pc:docMk/>
            <pc:sldMk cId="3338301109" sldId="256"/>
            <ac:cxnSpMk id="14" creationId="{EF02B844-65FF-5A4C-A3ED-FD7672982316}"/>
          </ac:cxnSpMkLst>
        </pc:cxnChg>
        <pc:cxnChg chg="add del mod">
          <ac:chgData name="Niels Mejia" userId="6a908e1cffa05844" providerId="LiveId" clId="{9235F258-DE90-4FB1-9EFC-857F96B3346F}" dt="2024-06-17T22:41:35.131" v="567" actId="11529"/>
          <ac:cxnSpMkLst>
            <pc:docMk/>
            <pc:sldMk cId="3338301109" sldId="256"/>
            <ac:cxnSpMk id="21" creationId="{C4C48982-51F6-459A-EB83-A57120623DAD}"/>
          </ac:cxnSpMkLst>
        </pc:cxnChg>
        <pc:cxnChg chg="add mod">
          <ac:chgData name="Niels Mejia" userId="6a908e1cffa05844" providerId="LiveId" clId="{9235F258-DE90-4FB1-9EFC-857F96B3346F}" dt="2024-06-17T22:42:57.823" v="595" actId="1076"/>
          <ac:cxnSpMkLst>
            <pc:docMk/>
            <pc:sldMk cId="3338301109" sldId="256"/>
            <ac:cxnSpMk id="23" creationId="{F3358D31-8E71-4828-086E-F7F05B9A2A0F}"/>
          </ac:cxnSpMkLst>
        </pc:cxnChg>
        <pc:cxnChg chg="mod">
          <ac:chgData name="Niels Mejia" userId="6a908e1cffa05844" providerId="LiveId" clId="{9235F258-DE90-4FB1-9EFC-857F96B3346F}" dt="2024-06-17T22:40:16.129" v="516" actId="14100"/>
          <ac:cxnSpMkLst>
            <pc:docMk/>
            <pc:sldMk cId="3338301109" sldId="256"/>
            <ac:cxnSpMk id="58" creationId="{0720B206-42F2-02B7-09C6-F53F6521DF31}"/>
          </ac:cxnSpMkLst>
        </pc:cxnChg>
        <pc:cxnChg chg="add mod">
          <ac:chgData name="Niels Mejia" userId="6a908e1cffa05844" providerId="LiveId" clId="{9235F258-DE90-4FB1-9EFC-857F96B3346F}" dt="2024-06-14T20:20:15.738" v="1" actId="1582"/>
          <ac:cxnSpMkLst>
            <pc:docMk/>
            <pc:sldMk cId="3338301109" sldId="256"/>
            <ac:cxnSpMk id="62" creationId="{4AF69520-24B3-4561-209C-E18856E4F2E7}"/>
          </ac:cxnSpMkLst>
        </pc:cxnChg>
      </pc:sldChg>
      <pc:sldChg chg="addSp delSp modSp new mod">
        <pc:chgData name="Niels Mejia" userId="6a908e1cffa05844" providerId="LiveId" clId="{9235F258-DE90-4FB1-9EFC-857F96B3346F}" dt="2024-07-04T18:55:05.572" v="1991" actId="20577"/>
        <pc:sldMkLst>
          <pc:docMk/>
          <pc:sldMk cId="3874538875" sldId="257"/>
        </pc:sldMkLst>
        <pc:spChg chg="add mod">
          <ac:chgData name="Niels Mejia" userId="6a908e1cffa05844" providerId="LiveId" clId="{9235F258-DE90-4FB1-9EFC-857F96B3346F}" dt="2024-07-04T18:51:35.535" v="1921" actId="20577"/>
          <ac:spMkLst>
            <pc:docMk/>
            <pc:sldMk cId="3874538875" sldId="257"/>
            <ac:spMk id="2" creationId="{5136A9CB-32E1-2F90-BD91-AE46B97229E3}"/>
          </ac:spMkLst>
        </pc:spChg>
        <pc:spChg chg="del">
          <ac:chgData name="Niels Mejia" userId="6a908e1cffa05844" providerId="LiveId" clId="{9235F258-DE90-4FB1-9EFC-857F96B3346F}" dt="2024-06-14T21:10:42.123" v="270" actId="478"/>
          <ac:spMkLst>
            <pc:docMk/>
            <pc:sldMk cId="3874538875" sldId="257"/>
            <ac:spMk id="2" creationId="{A7B06B39-519A-008C-D9E1-A058A9EB80FF}"/>
          </ac:spMkLst>
        </pc:spChg>
        <pc:spChg chg="del">
          <ac:chgData name="Niels Mejia" userId="6a908e1cffa05844" providerId="LiveId" clId="{9235F258-DE90-4FB1-9EFC-857F96B3346F}" dt="2024-06-14T21:10:40.220" v="269" actId="478"/>
          <ac:spMkLst>
            <pc:docMk/>
            <pc:sldMk cId="3874538875" sldId="257"/>
            <ac:spMk id="3" creationId="{4BEED888-A8A7-23F0-1291-3E0B3F38AFCF}"/>
          </ac:spMkLst>
        </pc:spChg>
        <pc:graphicFrameChg chg="add mod modGraphic">
          <ac:chgData name="Niels Mejia" userId="6a908e1cffa05844" providerId="LiveId" clId="{9235F258-DE90-4FB1-9EFC-857F96B3346F}" dt="2024-07-04T18:55:05.572" v="1991" actId="20577"/>
          <ac:graphicFrameMkLst>
            <pc:docMk/>
            <pc:sldMk cId="3874538875" sldId="257"/>
            <ac:graphicFrameMk id="4" creationId="{48FE8E35-412F-2F78-C4EA-623F16456121}"/>
          </ac:graphicFrameMkLst>
        </pc:graphicFrameChg>
      </pc:sldChg>
      <pc:sldChg chg="addSp delSp modSp add mod">
        <pc:chgData name="Niels Mejia" userId="6a908e1cffa05844" providerId="LiveId" clId="{9235F258-DE90-4FB1-9EFC-857F96B3346F}" dt="2024-07-04T18:51:13.073" v="1905" actId="1076"/>
        <pc:sldMkLst>
          <pc:docMk/>
          <pc:sldMk cId="1310215637" sldId="258"/>
        </pc:sldMkLst>
        <pc:spChg chg="add mod">
          <ac:chgData name="Niels Mejia" userId="6a908e1cffa05844" providerId="LiveId" clId="{9235F258-DE90-4FB1-9EFC-857F96B3346F}" dt="2024-06-28T18:39:23.288" v="1176" actId="1076"/>
          <ac:spMkLst>
            <pc:docMk/>
            <pc:sldMk cId="1310215637" sldId="258"/>
            <ac:spMk id="2" creationId="{5A58A69F-E058-3EEC-572D-6D97B4B2A54B}"/>
          </ac:spMkLst>
        </pc:spChg>
        <pc:spChg chg="add mod">
          <ac:chgData name="Niels Mejia" userId="6a908e1cffa05844" providerId="LiveId" clId="{9235F258-DE90-4FB1-9EFC-857F96B3346F}" dt="2024-07-04T18:51:13.073" v="1905" actId="1076"/>
          <ac:spMkLst>
            <pc:docMk/>
            <pc:sldMk cId="1310215637" sldId="258"/>
            <ac:spMk id="3" creationId="{0EDB27D4-E0E1-71BD-8E5F-0C176CFEEB66}"/>
          </ac:spMkLst>
        </pc:spChg>
        <pc:spChg chg="add mod">
          <ac:chgData name="Niels Mejia" userId="6a908e1cffa05844" providerId="LiveId" clId="{9235F258-DE90-4FB1-9EFC-857F96B3346F}" dt="2024-06-28T18:59:05.231" v="1686" actId="1076"/>
          <ac:spMkLst>
            <pc:docMk/>
            <pc:sldMk cId="1310215637" sldId="258"/>
            <ac:spMk id="5" creationId="{DF6AFA13-42C2-AEFF-CDD2-3B7A04BB509D}"/>
          </ac:spMkLst>
        </pc:spChg>
        <pc:graphicFrameChg chg="mod modGraphic">
          <ac:chgData name="Niels Mejia" userId="6a908e1cffa05844" providerId="LiveId" clId="{9235F258-DE90-4FB1-9EFC-857F96B3346F}" dt="2024-06-28T18:52:10.744" v="1542" actId="20577"/>
          <ac:graphicFrameMkLst>
            <pc:docMk/>
            <pc:sldMk cId="1310215637" sldId="258"/>
            <ac:graphicFrameMk id="4" creationId="{48FE8E35-412F-2F78-C4EA-623F16456121}"/>
          </ac:graphicFrameMkLst>
        </pc:graphicFrameChg>
        <pc:picChg chg="add del mod">
          <ac:chgData name="Niels Mejia" userId="6a908e1cffa05844" providerId="LiveId" clId="{9235F258-DE90-4FB1-9EFC-857F96B3346F}" dt="2024-06-28T18:54:04.456" v="1588" actId="478"/>
          <ac:picMkLst>
            <pc:docMk/>
            <pc:sldMk cId="1310215637" sldId="258"/>
            <ac:picMk id="7" creationId="{CC8D1181-504A-D574-72BD-6AF12310DBB8}"/>
          </ac:picMkLst>
        </pc:picChg>
        <pc:picChg chg="add mod">
          <ac:chgData name="Niels Mejia" userId="6a908e1cffa05844" providerId="LiveId" clId="{9235F258-DE90-4FB1-9EFC-857F96B3346F}" dt="2024-06-28T18:54:56.271" v="1596" actId="1076"/>
          <ac:picMkLst>
            <pc:docMk/>
            <pc:sldMk cId="1310215637" sldId="258"/>
            <ac:picMk id="9" creationId="{DC918BD8-8A4B-2A1B-B05C-627BA9459668}"/>
          </ac:picMkLst>
        </pc:picChg>
      </pc:sldChg>
      <pc:sldChg chg="new del">
        <pc:chgData name="Niels Mejia" userId="6a908e1cffa05844" providerId="LiveId" clId="{9235F258-DE90-4FB1-9EFC-857F96B3346F}" dt="2024-06-28T18:30:16.071" v="850" actId="47"/>
        <pc:sldMkLst>
          <pc:docMk/>
          <pc:sldMk cId="1355866730" sldId="258"/>
        </pc:sldMkLst>
      </pc:sldChg>
      <pc:sldChg chg="addSp modSp add mod">
        <pc:chgData name="Niels Mejia" userId="6a908e1cffa05844" providerId="LiveId" clId="{9235F258-DE90-4FB1-9EFC-857F96B3346F}" dt="2024-06-28T18:58:51.611" v="1679" actId="1076"/>
        <pc:sldMkLst>
          <pc:docMk/>
          <pc:sldMk cId="2484606533" sldId="259"/>
        </pc:sldMkLst>
        <pc:spChg chg="mod">
          <ac:chgData name="Niels Mejia" userId="6a908e1cffa05844" providerId="LiveId" clId="{9235F258-DE90-4FB1-9EFC-857F96B3346F}" dt="2024-06-28T18:54:00.376" v="1587" actId="1035"/>
          <ac:spMkLst>
            <pc:docMk/>
            <pc:sldMk cId="2484606533" sldId="259"/>
            <ac:spMk id="2" creationId="{5A58A69F-E058-3EEC-572D-6D97B4B2A54B}"/>
          </ac:spMkLst>
        </pc:spChg>
        <pc:spChg chg="mod">
          <ac:chgData name="Niels Mejia" userId="6a908e1cffa05844" providerId="LiveId" clId="{9235F258-DE90-4FB1-9EFC-857F96B3346F}" dt="2024-06-28T18:52:54.612" v="1568" actId="1076"/>
          <ac:spMkLst>
            <pc:docMk/>
            <pc:sldMk cId="2484606533" sldId="259"/>
            <ac:spMk id="3" creationId="{0EDB27D4-E0E1-71BD-8E5F-0C176CFEEB66}"/>
          </ac:spMkLst>
        </pc:spChg>
        <pc:spChg chg="mod">
          <ac:chgData name="Niels Mejia" userId="6a908e1cffa05844" providerId="LiveId" clId="{9235F258-DE90-4FB1-9EFC-857F96B3346F}" dt="2024-06-28T18:58:51.611" v="1679" actId="1076"/>
          <ac:spMkLst>
            <pc:docMk/>
            <pc:sldMk cId="2484606533" sldId="259"/>
            <ac:spMk id="5" creationId="{DF6AFA13-42C2-AEFF-CDD2-3B7A04BB509D}"/>
          </ac:spMkLst>
        </pc:spChg>
        <pc:graphicFrameChg chg="mod modGraphic">
          <ac:chgData name="Niels Mejia" userId="6a908e1cffa05844" providerId="LiveId" clId="{9235F258-DE90-4FB1-9EFC-857F96B3346F}" dt="2024-06-28T18:51:41.562" v="1522" actId="20577"/>
          <ac:graphicFrameMkLst>
            <pc:docMk/>
            <pc:sldMk cId="2484606533" sldId="259"/>
            <ac:graphicFrameMk id="4" creationId="{48FE8E35-412F-2F78-C4EA-623F16456121}"/>
          </ac:graphicFrameMkLst>
        </pc:graphicFrameChg>
        <pc:picChg chg="add mod">
          <ac:chgData name="Niels Mejia" userId="6a908e1cffa05844" providerId="LiveId" clId="{9235F258-DE90-4FB1-9EFC-857F96B3346F}" dt="2024-06-28T18:53:44.911" v="1575" actId="14100"/>
          <ac:picMkLst>
            <pc:docMk/>
            <pc:sldMk cId="2484606533" sldId="259"/>
            <ac:picMk id="7" creationId="{7ECE3142-BB21-803E-513E-AC0535ABC36B}"/>
          </ac:picMkLst>
        </pc:picChg>
      </pc:sldChg>
      <pc:sldChg chg="modSp add mod">
        <pc:chgData name="Niels Mejia" userId="6a908e1cffa05844" providerId="LiveId" clId="{9235F258-DE90-4FB1-9EFC-857F96B3346F}" dt="2024-07-04T18:46:53.739" v="1698" actId="1076"/>
        <pc:sldMkLst>
          <pc:docMk/>
          <pc:sldMk cId="10941393" sldId="260"/>
        </pc:sldMkLst>
        <pc:spChg chg="mod">
          <ac:chgData name="Niels Mejia" userId="6a908e1cffa05844" providerId="LiveId" clId="{9235F258-DE90-4FB1-9EFC-857F96B3346F}" dt="2024-06-28T18:58:19.155" v="1654" actId="1076"/>
          <ac:spMkLst>
            <pc:docMk/>
            <pc:sldMk cId="10941393" sldId="260"/>
            <ac:spMk id="2" creationId="{5A58A69F-E058-3EEC-572D-6D97B4B2A54B}"/>
          </ac:spMkLst>
        </pc:spChg>
        <pc:spChg chg="mod">
          <ac:chgData name="Niels Mejia" userId="6a908e1cffa05844" providerId="LiveId" clId="{9235F258-DE90-4FB1-9EFC-857F96B3346F}" dt="2024-07-04T18:46:53.739" v="1698" actId="1076"/>
          <ac:spMkLst>
            <pc:docMk/>
            <pc:sldMk cId="10941393" sldId="260"/>
            <ac:spMk id="5" creationId="{DF6AFA13-42C2-AEFF-CDD2-3B7A04BB509D}"/>
          </ac:spMkLst>
        </pc:spChg>
        <pc:graphicFrameChg chg="mod modGraphic">
          <ac:chgData name="Niels Mejia" userId="6a908e1cffa05844" providerId="LiveId" clId="{9235F258-DE90-4FB1-9EFC-857F96B3346F}" dt="2024-06-28T18:58:14.276" v="1653" actId="1076"/>
          <ac:graphicFrameMkLst>
            <pc:docMk/>
            <pc:sldMk cId="10941393" sldId="260"/>
            <ac:graphicFrameMk id="4" creationId="{48FE8E35-412F-2F78-C4EA-623F16456121}"/>
          </ac:graphicFrameMkLst>
        </pc:graphicFrameChg>
      </pc:sldChg>
    </pc:docChg>
  </pc:docChgLst>
  <pc:docChgLst>
    <pc:chgData name="Niels Mejia" userId="6a908e1cffa05844" providerId="LiveId" clId="{A028575E-41B0-48FB-B193-1DAFE6E3AD29}"/>
    <pc:docChg chg="undo custSel addSld delSld modSld sldOrd">
      <pc:chgData name="Niels Mejia" userId="6a908e1cffa05844" providerId="LiveId" clId="{A028575E-41B0-48FB-B193-1DAFE6E3AD29}" dt="2024-07-06T02:00:09.171" v="692" actId="1035"/>
      <pc:docMkLst>
        <pc:docMk/>
      </pc:docMkLst>
      <pc:sldChg chg="addSp modSp mod">
        <pc:chgData name="Niels Mejia" userId="6a908e1cffa05844" providerId="LiveId" clId="{A028575E-41B0-48FB-B193-1DAFE6E3AD29}" dt="2024-07-05T23:50:12.523" v="394" actId="403"/>
        <pc:sldMkLst>
          <pc:docMk/>
          <pc:sldMk cId="3338301109" sldId="256"/>
        </pc:sldMkLst>
        <pc:spChg chg="mod">
          <ac:chgData name="Niels Mejia" userId="6a908e1cffa05844" providerId="LiveId" clId="{A028575E-41B0-48FB-B193-1DAFE6E3AD29}" dt="2024-06-24T02:25:31.513" v="178" actId="14100"/>
          <ac:spMkLst>
            <pc:docMk/>
            <pc:sldMk cId="3338301109" sldId="256"/>
            <ac:spMk id="2" creationId="{147B1A8A-7D88-ECE1-3034-54A57B97D430}"/>
          </ac:spMkLst>
        </pc:spChg>
        <pc:spChg chg="mod">
          <ac:chgData name="Niels Mejia" userId="6a908e1cffa05844" providerId="LiveId" clId="{A028575E-41B0-48FB-B193-1DAFE6E3AD29}" dt="2024-07-05T23:49:32.273" v="349" actId="1035"/>
          <ac:spMkLst>
            <pc:docMk/>
            <pc:sldMk cId="3338301109" sldId="256"/>
            <ac:spMk id="11" creationId="{A1595CF7-B0F6-9F3C-CDEF-755CDE9022D9}"/>
          </ac:spMkLst>
        </pc:spChg>
        <pc:spChg chg="add mod">
          <ac:chgData name="Niels Mejia" userId="6a908e1cffa05844" providerId="LiveId" clId="{A028575E-41B0-48FB-B193-1DAFE6E3AD29}" dt="2024-07-05T23:50:12.523" v="394" actId="403"/>
          <ac:spMkLst>
            <pc:docMk/>
            <pc:sldMk cId="3338301109" sldId="256"/>
            <ac:spMk id="17" creationId="{C05BBD12-0707-C877-F19D-E898E20ADFF4}"/>
          </ac:spMkLst>
        </pc:spChg>
        <pc:spChg chg="mod">
          <ac:chgData name="Niels Mejia" userId="6a908e1cffa05844" providerId="LiveId" clId="{A028575E-41B0-48FB-B193-1DAFE6E3AD29}" dt="2024-06-24T02:25:18.382" v="176" actId="14100"/>
          <ac:spMkLst>
            <pc:docMk/>
            <pc:sldMk cId="3338301109" sldId="256"/>
            <ac:spMk id="31" creationId="{19932F88-A069-AA31-801B-4D977BB8B4C6}"/>
          </ac:spMkLst>
        </pc:spChg>
        <pc:spChg chg="mod">
          <ac:chgData name="Niels Mejia" userId="6a908e1cffa05844" providerId="LiveId" clId="{A028575E-41B0-48FB-B193-1DAFE6E3AD29}" dt="2024-07-05T23:49:32.273" v="349" actId="1035"/>
          <ac:spMkLst>
            <pc:docMk/>
            <pc:sldMk cId="3338301109" sldId="256"/>
            <ac:spMk id="60" creationId="{9D8C1E79-E1E7-4EF8-3E42-0ACDA3B85925}"/>
          </ac:spMkLst>
        </pc:spChg>
        <pc:spChg chg="mod">
          <ac:chgData name="Niels Mejia" userId="6a908e1cffa05844" providerId="LiveId" clId="{A028575E-41B0-48FB-B193-1DAFE6E3AD29}" dt="2024-07-05T23:49:32.273" v="349" actId="1035"/>
          <ac:spMkLst>
            <pc:docMk/>
            <pc:sldMk cId="3338301109" sldId="256"/>
            <ac:spMk id="63" creationId="{DAA7E28F-4EA8-460E-2A1E-0FAC6DECA8A5}"/>
          </ac:spMkLst>
        </pc:spChg>
        <pc:cxnChg chg="mod">
          <ac:chgData name="Niels Mejia" userId="6a908e1cffa05844" providerId="LiveId" clId="{A028575E-41B0-48FB-B193-1DAFE6E3AD29}" dt="2024-07-05T23:49:32.273" v="349" actId="1035"/>
          <ac:cxnSpMkLst>
            <pc:docMk/>
            <pc:sldMk cId="3338301109" sldId="256"/>
            <ac:cxnSpMk id="62" creationId="{4AF69520-24B3-4561-209C-E18856E4F2E7}"/>
          </ac:cxnSpMkLst>
        </pc:cxnChg>
      </pc:sldChg>
      <pc:sldChg chg="modSp mod">
        <pc:chgData name="Niels Mejia" userId="6a908e1cffa05844" providerId="LiveId" clId="{A028575E-41B0-48FB-B193-1DAFE6E3AD29}" dt="2024-06-24T02:29:59.923" v="227" actId="6549"/>
        <pc:sldMkLst>
          <pc:docMk/>
          <pc:sldMk cId="3874538875" sldId="257"/>
        </pc:sldMkLst>
        <pc:graphicFrameChg chg="modGraphic">
          <ac:chgData name="Niels Mejia" userId="6a908e1cffa05844" providerId="LiveId" clId="{A028575E-41B0-48FB-B193-1DAFE6E3AD29}" dt="2024-06-24T02:29:59.923" v="227" actId="6549"/>
          <ac:graphicFrameMkLst>
            <pc:docMk/>
            <pc:sldMk cId="3874538875" sldId="257"/>
            <ac:graphicFrameMk id="4" creationId="{48FE8E35-412F-2F78-C4EA-623F16456121}"/>
          </ac:graphicFrameMkLst>
        </pc:graphicFrameChg>
      </pc:sldChg>
      <pc:sldChg chg="add del">
        <pc:chgData name="Niels Mejia" userId="6a908e1cffa05844" providerId="LiveId" clId="{A028575E-41B0-48FB-B193-1DAFE6E3AD29}" dt="2024-06-24T02:11:04.498" v="155" actId="47"/>
        <pc:sldMkLst>
          <pc:docMk/>
          <pc:sldMk cId="301494438" sldId="258"/>
        </pc:sldMkLst>
      </pc:sldChg>
      <pc:sldChg chg="addSp delSp modSp mod">
        <pc:chgData name="Niels Mejia" userId="6a908e1cffa05844" providerId="LiveId" clId="{A028575E-41B0-48FB-B193-1DAFE6E3AD29}" dt="2024-07-05T23:53:03.487" v="404" actId="1036"/>
        <pc:sldMkLst>
          <pc:docMk/>
          <pc:sldMk cId="2484606533" sldId="259"/>
        </pc:sldMkLst>
        <pc:spChg chg="del">
          <ac:chgData name="Niels Mejia" userId="6a908e1cffa05844" providerId="LiveId" clId="{A028575E-41B0-48FB-B193-1DAFE6E3AD29}" dt="2024-07-05T23:52:57.766" v="395" actId="478"/>
          <ac:spMkLst>
            <pc:docMk/>
            <pc:sldMk cId="2484606533" sldId="259"/>
            <ac:spMk id="3" creationId="{0EDB27D4-E0E1-71BD-8E5F-0C176CFEEB66}"/>
          </ac:spMkLst>
        </pc:spChg>
        <pc:spChg chg="mod">
          <ac:chgData name="Niels Mejia" userId="6a908e1cffa05844" providerId="LiveId" clId="{A028575E-41B0-48FB-B193-1DAFE6E3AD29}" dt="2024-07-05T23:53:03.487" v="404" actId="1036"/>
          <ac:spMkLst>
            <pc:docMk/>
            <pc:sldMk cId="2484606533" sldId="259"/>
            <ac:spMk id="5" creationId="{DF6AFA13-42C2-AEFF-CDD2-3B7A04BB509D}"/>
          </ac:spMkLst>
        </pc:spChg>
        <pc:spChg chg="add mod">
          <ac:chgData name="Niels Mejia" userId="6a908e1cffa05844" providerId="LiveId" clId="{A028575E-41B0-48FB-B193-1DAFE6E3AD29}" dt="2024-07-05T23:52:58.686" v="396"/>
          <ac:spMkLst>
            <pc:docMk/>
            <pc:sldMk cId="2484606533" sldId="259"/>
            <ac:spMk id="6" creationId="{6B577B3C-65C5-3D72-BF57-4481E0EF2B5E}"/>
          </ac:spMkLst>
        </pc:spChg>
      </pc:sldChg>
      <pc:sldChg chg="addSp delSp modSp mod">
        <pc:chgData name="Niels Mejia" userId="6a908e1cffa05844" providerId="LiveId" clId="{A028575E-41B0-48FB-B193-1DAFE6E3AD29}" dt="2024-07-06T01:54:47.616" v="451" actId="478"/>
        <pc:sldMkLst>
          <pc:docMk/>
          <pc:sldMk cId="10941393" sldId="260"/>
        </pc:sldMkLst>
        <pc:spChg chg="del">
          <ac:chgData name="Niels Mejia" userId="6a908e1cffa05844" providerId="LiveId" clId="{A028575E-41B0-48FB-B193-1DAFE6E3AD29}" dt="2024-07-05T23:53:20.951" v="405" actId="478"/>
          <ac:spMkLst>
            <pc:docMk/>
            <pc:sldMk cId="10941393" sldId="260"/>
            <ac:spMk id="3" creationId="{0EDB27D4-E0E1-71BD-8E5F-0C176CFEEB66}"/>
          </ac:spMkLst>
        </pc:spChg>
        <pc:spChg chg="mod">
          <ac:chgData name="Niels Mejia" userId="6a908e1cffa05844" providerId="LiveId" clId="{A028575E-41B0-48FB-B193-1DAFE6E3AD29}" dt="2024-07-05T23:53:25.854" v="414" actId="1036"/>
          <ac:spMkLst>
            <pc:docMk/>
            <pc:sldMk cId="10941393" sldId="260"/>
            <ac:spMk id="5" creationId="{DF6AFA13-42C2-AEFF-CDD2-3B7A04BB509D}"/>
          </ac:spMkLst>
        </pc:spChg>
        <pc:spChg chg="add mod">
          <ac:chgData name="Niels Mejia" userId="6a908e1cffa05844" providerId="LiveId" clId="{A028575E-41B0-48FB-B193-1DAFE6E3AD29}" dt="2024-07-05T23:53:21.544" v="406"/>
          <ac:spMkLst>
            <pc:docMk/>
            <pc:sldMk cId="10941393" sldId="260"/>
            <ac:spMk id="6" creationId="{A0213BF5-5C78-FB25-4B8A-54B94B487679}"/>
          </ac:spMkLst>
        </pc:spChg>
        <pc:picChg chg="add del">
          <ac:chgData name="Niels Mejia" userId="6a908e1cffa05844" providerId="LiveId" clId="{A028575E-41B0-48FB-B193-1DAFE6E3AD29}" dt="2024-07-06T01:54:40.024" v="449" actId="478"/>
          <ac:picMkLst>
            <pc:docMk/>
            <pc:sldMk cId="10941393" sldId="260"/>
            <ac:picMk id="3" creationId="{A2C5BDA2-0325-43AE-B2CD-54AA1B5261E1}"/>
          </ac:picMkLst>
        </pc:picChg>
        <pc:picChg chg="add del">
          <ac:chgData name="Niels Mejia" userId="6a908e1cffa05844" providerId="LiveId" clId="{A028575E-41B0-48FB-B193-1DAFE6E3AD29}" dt="2024-07-06T01:54:47.616" v="451" actId="478"/>
          <ac:picMkLst>
            <pc:docMk/>
            <pc:sldMk cId="10941393" sldId="260"/>
            <ac:picMk id="3" creationId="{D83FED3C-1104-60D0-91D5-E363281B18F3}"/>
          </ac:picMkLst>
        </pc:picChg>
      </pc:sldChg>
      <pc:sldChg chg="addSp delSp modSp new mod ord setBg">
        <pc:chgData name="Niels Mejia" userId="6a908e1cffa05844" providerId="LiveId" clId="{A028575E-41B0-48FB-B193-1DAFE6E3AD29}" dt="2024-07-05T23:34:15.001" v="314" actId="123"/>
        <pc:sldMkLst>
          <pc:docMk/>
          <pc:sldMk cId="1941438059" sldId="261"/>
        </pc:sldMkLst>
        <pc:spChg chg="mod">
          <ac:chgData name="Niels Mejia" userId="6a908e1cffa05844" providerId="LiveId" clId="{A028575E-41B0-48FB-B193-1DAFE6E3AD29}" dt="2024-07-05T23:34:11.636" v="312" actId="26606"/>
          <ac:spMkLst>
            <pc:docMk/>
            <pc:sldMk cId="1941438059" sldId="261"/>
            <ac:spMk id="2" creationId="{80B80E48-8C56-5D2C-F842-E94BDB679228}"/>
          </ac:spMkLst>
        </pc:spChg>
        <pc:spChg chg="mod ord">
          <ac:chgData name="Niels Mejia" userId="6a908e1cffa05844" providerId="LiveId" clId="{A028575E-41B0-48FB-B193-1DAFE6E3AD29}" dt="2024-07-05T23:34:15.001" v="314" actId="123"/>
          <ac:spMkLst>
            <pc:docMk/>
            <pc:sldMk cId="1941438059" sldId="261"/>
            <ac:spMk id="3" creationId="{4B47D418-474F-C17C-420B-164FA3EEC64D}"/>
          </ac:spMkLst>
        </pc:spChg>
        <pc:spChg chg="add del">
          <ac:chgData name="Niels Mejia" userId="6a908e1cffa05844" providerId="LiveId" clId="{A028575E-41B0-48FB-B193-1DAFE6E3AD29}" dt="2024-07-05T23:34:11.645" v="313" actId="26606"/>
          <ac:spMkLst>
            <pc:docMk/>
            <pc:sldMk cId="1941438059" sldId="261"/>
            <ac:spMk id="10" creationId="{F13C74B1-5B17-4795-BED0-7140497B445A}"/>
          </ac:spMkLst>
        </pc:spChg>
        <pc:spChg chg="add del">
          <ac:chgData name="Niels Mejia" userId="6a908e1cffa05844" providerId="LiveId" clId="{A028575E-41B0-48FB-B193-1DAFE6E3AD29}" dt="2024-07-05T23:34:11.645" v="313" actId="26606"/>
          <ac:spMkLst>
            <pc:docMk/>
            <pc:sldMk cId="1941438059" sldId="261"/>
            <ac:spMk id="12" creationId="{D4974D33-8DC5-464E-8C6D-BE58F0669C17}"/>
          </ac:spMkLst>
        </pc:spChg>
        <pc:spChg chg="add del">
          <ac:chgData name="Niels Mejia" userId="6a908e1cffa05844" providerId="LiveId" clId="{A028575E-41B0-48FB-B193-1DAFE6E3AD29}" dt="2024-07-05T23:33:27.543" v="276" actId="26606"/>
          <ac:spMkLst>
            <pc:docMk/>
            <pc:sldMk cId="1941438059" sldId="261"/>
            <ac:spMk id="17" creationId="{F13C74B1-5B17-4795-BED0-7140497B445A}"/>
          </ac:spMkLst>
        </pc:spChg>
        <pc:spChg chg="add del">
          <ac:chgData name="Niels Mejia" userId="6a908e1cffa05844" providerId="LiveId" clId="{A028575E-41B0-48FB-B193-1DAFE6E3AD29}" dt="2024-07-05T23:33:27.543" v="276" actId="26606"/>
          <ac:spMkLst>
            <pc:docMk/>
            <pc:sldMk cId="1941438059" sldId="261"/>
            <ac:spMk id="19" creationId="{D4974D33-8DC5-464E-8C6D-BE58F0669C17}"/>
          </ac:spMkLst>
        </pc:spChg>
        <pc:spChg chg="add del">
          <ac:chgData name="Niels Mejia" userId="6a908e1cffa05844" providerId="LiveId" clId="{A028575E-41B0-48FB-B193-1DAFE6E3AD29}" dt="2024-07-05T23:33:29.120" v="278" actId="26606"/>
          <ac:spMkLst>
            <pc:docMk/>
            <pc:sldMk cId="1941438059" sldId="261"/>
            <ac:spMk id="21" creationId="{45D37F4E-DDB4-456B-97E0-9937730A039F}"/>
          </ac:spMkLst>
        </pc:spChg>
        <pc:spChg chg="add del">
          <ac:chgData name="Niels Mejia" userId="6a908e1cffa05844" providerId="LiveId" clId="{A028575E-41B0-48FB-B193-1DAFE6E3AD29}" dt="2024-07-05T23:33:29.120" v="278" actId="26606"/>
          <ac:spMkLst>
            <pc:docMk/>
            <pc:sldMk cId="1941438059" sldId="261"/>
            <ac:spMk id="22" creationId="{B2DD41CD-8F47-4F56-AD12-4E2FF7696987}"/>
          </ac:spMkLst>
        </pc:spChg>
        <pc:spChg chg="add del">
          <ac:chgData name="Niels Mejia" userId="6a908e1cffa05844" providerId="LiveId" clId="{A028575E-41B0-48FB-B193-1DAFE6E3AD29}" dt="2024-07-05T23:33:34.426" v="282" actId="26606"/>
          <ac:spMkLst>
            <pc:docMk/>
            <pc:sldMk cId="1941438059" sldId="261"/>
            <ac:spMk id="23" creationId="{169CC832-2974-4E8D-90ED-3E2941BA7336}"/>
          </ac:spMkLst>
        </pc:spChg>
        <pc:spChg chg="add del">
          <ac:chgData name="Niels Mejia" userId="6a908e1cffa05844" providerId="LiveId" clId="{A028575E-41B0-48FB-B193-1DAFE6E3AD29}" dt="2024-07-05T23:33:31.100" v="280" actId="26606"/>
          <ac:spMkLst>
            <pc:docMk/>
            <pc:sldMk cId="1941438059" sldId="261"/>
            <ac:spMk id="24" creationId="{F13C74B1-5B17-4795-BED0-7140497B445A}"/>
          </ac:spMkLst>
        </pc:spChg>
        <pc:spChg chg="add del">
          <ac:chgData name="Niels Mejia" userId="6a908e1cffa05844" providerId="LiveId" clId="{A028575E-41B0-48FB-B193-1DAFE6E3AD29}" dt="2024-07-05T23:33:31.100" v="280" actId="26606"/>
          <ac:spMkLst>
            <pc:docMk/>
            <pc:sldMk cId="1941438059" sldId="261"/>
            <ac:spMk id="25" creationId="{D4974D33-8DC5-464E-8C6D-BE58F0669C17}"/>
          </ac:spMkLst>
        </pc:spChg>
        <pc:spChg chg="add del">
          <ac:chgData name="Niels Mejia" userId="6a908e1cffa05844" providerId="LiveId" clId="{A028575E-41B0-48FB-B193-1DAFE6E3AD29}" dt="2024-07-05T23:33:34.426" v="282" actId="26606"/>
          <ac:spMkLst>
            <pc:docMk/>
            <pc:sldMk cId="1941438059" sldId="261"/>
            <ac:spMk id="27" creationId="{3756B343-807D-456E-AA26-80E96B75D13B}"/>
          </ac:spMkLst>
        </pc:spChg>
        <pc:spChg chg="add del">
          <ac:chgData name="Niels Mejia" userId="6a908e1cffa05844" providerId="LiveId" clId="{A028575E-41B0-48FB-B193-1DAFE6E3AD29}" dt="2024-07-05T23:33:34.426" v="282" actId="26606"/>
          <ac:spMkLst>
            <pc:docMk/>
            <pc:sldMk cId="1941438059" sldId="261"/>
            <ac:spMk id="28" creationId="{08980754-6F4B-43C9-B9BE-127B6BED6586}"/>
          </ac:spMkLst>
        </pc:spChg>
        <pc:spChg chg="add del">
          <ac:chgData name="Niels Mejia" userId="6a908e1cffa05844" providerId="LiveId" clId="{A028575E-41B0-48FB-B193-1DAFE6E3AD29}" dt="2024-07-05T23:33:34.426" v="282" actId="26606"/>
          <ac:spMkLst>
            <pc:docMk/>
            <pc:sldMk cId="1941438059" sldId="261"/>
            <ac:spMk id="29" creationId="{2C1BBA94-3F40-40AA-8BB9-E69E25E537C1}"/>
          </ac:spMkLst>
        </pc:spChg>
        <pc:spChg chg="add del">
          <ac:chgData name="Niels Mejia" userId="6a908e1cffa05844" providerId="LiveId" clId="{A028575E-41B0-48FB-B193-1DAFE6E3AD29}" dt="2024-07-05T23:33:34.426" v="282" actId="26606"/>
          <ac:spMkLst>
            <pc:docMk/>
            <pc:sldMk cId="1941438059" sldId="261"/>
            <ac:spMk id="30" creationId="{55222F96-971A-4F90-B841-6BAB416C7AC1}"/>
          </ac:spMkLst>
        </pc:spChg>
        <pc:spChg chg="add del">
          <ac:chgData name="Niels Mejia" userId="6a908e1cffa05844" providerId="LiveId" clId="{A028575E-41B0-48FB-B193-1DAFE6E3AD29}" dt="2024-07-05T23:33:37.511" v="284" actId="26606"/>
          <ac:spMkLst>
            <pc:docMk/>
            <pc:sldMk cId="1941438059" sldId="261"/>
            <ac:spMk id="32" creationId="{560AFAAC-EA6C-45A9-9E03-C9C9F0193B4F}"/>
          </ac:spMkLst>
        </pc:spChg>
        <pc:spChg chg="add del">
          <ac:chgData name="Niels Mejia" userId="6a908e1cffa05844" providerId="LiveId" clId="{A028575E-41B0-48FB-B193-1DAFE6E3AD29}" dt="2024-07-05T23:33:37.511" v="284" actId="26606"/>
          <ac:spMkLst>
            <pc:docMk/>
            <pc:sldMk cId="1941438059" sldId="261"/>
            <ac:spMk id="33" creationId="{83549E37-C86B-4401-90BD-D8BF83859F14}"/>
          </ac:spMkLst>
        </pc:spChg>
        <pc:spChg chg="add del">
          <ac:chgData name="Niels Mejia" userId="6a908e1cffa05844" providerId="LiveId" clId="{A028575E-41B0-48FB-B193-1DAFE6E3AD29}" dt="2024-07-05T23:33:37.511" v="284" actId="26606"/>
          <ac:spMkLst>
            <pc:docMk/>
            <pc:sldMk cId="1941438059" sldId="261"/>
            <ac:spMk id="34" creationId="{8A17784E-76D8-4521-A77D-0D2EBB923004}"/>
          </ac:spMkLst>
        </pc:spChg>
        <pc:spChg chg="add del">
          <ac:chgData name="Niels Mejia" userId="6a908e1cffa05844" providerId="LiveId" clId="{A028575E-41B0-48FB-B193-1DAFE6E3AD29}" dt="2024-07-05T23:33:37.511" v="284" actId="26606"/>
          <ac:spMkLst>
            <pc:docMk/>
            <pc:sldMk cId="1941438059" sldId="261"/>
            <ac:spMk id="35" creationId="{C0036C6B-F09C-4EAB-AE02-8D056EE74856}"/>
          </ac:spMkLst>
        </pc:spChg>
        <pc:spChg chg="add del">
          <ac:chgData name="Niels Mejia" userId="6a908e1cffa05844" providerId="LiveId" clId="{A028575E-41B0-48FB-B193-1DAFE6E3AD29}" dt="2024-07-05T23:33:37.511" v="284" actId="26606"/>
          <ac:spMkLst>
            <pc:docMk/>
            <pc:sldMk cId="1941438059" sldId="261"/>
            <ac:spMk id="36" creationId="{FC8D5885-2804-4D3C-BE31-902E4D3279B0}"/>
          </ac:spMkLst>
        </pc:spChg>
        <pc:spChg chg="add del">
          <ac:chgData name="Niels Mejia" userId="6a908e1cffa05844" providerId="LiveId" clId="{A028575E-41B0-48FB-B193-1DAFE6E3AD29}" dt="2024-07-05T23:33:40.332" v="286" actId="26606"/>
          <ac:spMkLst>
            <pc:docMk/>
            <pc:sldMk cId="1941438059" sldId="261"/>
            <ac:spMk id="38" creationId="{04812C46-200A-4DEB-A05E-3ED6C68C2387}"/>
          </ac:spMkLst>
        </pc:spChg>
        <pc:spChg chg="add del">
          <ac:chgData name="Niels Mejia" userId="6a908e1cffa05844" providerId="LiveId" clId="{A028575E-41B0-48FB-B193-1DAFE6E3AD29}" dt="2024-07-05T23:33:40.332" v="286" actId="26606"/>
          <ac:spMkLst>
            <pc:docMk/>
            <pc:sldMk cId="1941438059" sldId="261"/>
            <ac:spMk id="39" creationId="{D1EA859B-E555-4109-94F3-6700E046E008}"/>
          </ac:spMkLst>
        </pc:spChg>
        <pc:spChg chg="add del">
          <ac:chgData name="Niels Mejia" userId="6a908e1cffa05844" providerId="LiveId" clId="{A028575E-41B0-48FB-B193-1DAFE6E3AD29}" dt="2024-07-05T23:33:41.668" v="288" actId="26606"/>
          <ac:spMkLst>
            <pc:docMk/>
            <pc:sldMk cId="1941438059" sldId="261"/>
            <ac:spMk id="41" creationId="{4F7EBAE4-9945-4473-9E34-B2C66EA0F03D}"/>
          </ac:spMkLst>
        </pc:spChg>
        <pc:spChg chg="add del">
          <ac:chgData name="Niels Mejia" userId="6a908e1cffa05844" providerId="LiveId" clId="{A028575E-41B0-48FB-B193-1DAFE6E3AD29}" dt="2024-07-05T23:33:41.668" v="288" actId="26606"/>
          <ac:spMkLst>
            <pc:docMk/>
            <pc:sldMk cId="1941438059" sldId="261"/>
            <ac:spMk id="42" creationId="{70BEB1E7-2F88-40BC-B73D-42E5B6F80BFC}"/>
          </ac:spMkLst>
        </pc:spChg>
        <pc:spChg chg="add del">
          <ac:chgData name="Niels Mejia" userId="6a908e1cffa05844" providerId="LiveId" clId="{A028575E-41B0-48FB-B193-1DAFE6E3AD29}" dt="2024-07-05T23:33:41.668" v="288" actId="26606"/>
          <ac:spMkLst>
            <pc:docMk/>
            <pc:sldMk cId="1941438059" sldId="261"/>
            <ac:spMk id="43" creationId="{A7B99495-F43F-4D80-A44F-2CB4764EB90B}"/>
          </ac:spMkLst>
        </pc:spChg>
        <pc:spChg chg="add del">
          <ac:chgData name="Niels Mejia" userId="6a908e1cffa05844" providerId="LiveId" clId="{A028575E-41B0-48FB-B193-1DAFE6E3AD29}" dt="2024-07-05T23:33:43.846" v="290" actId="26606"/>
          <ac:spMkLst>
            <pc:docMk/>
            <pc:sldMk cId="1941438059" sldId="261"/>
            <ac:spMk id="45" creationId="{743AA782-23D1-4521-8CAD-47662984AA08}"/>
          </ac:spMkLst>
        </pc:spChg>
        <pc:spChg chg="add del">
          <ac:chgData name="Niels Mejia" userId="6a908e1cffa05844" providerId="LiveId" clId="{A028575E-41B0-48FB-B193-1DAFE6E3AD29}" dt="2024-07-05T23:33:43.846" v="290" actId="26606"/>
          <ac:spMkLst>
            <pc:docMk/>
            <pc:sldMk cId="1941438059" sldId="261"/>
            <ac:spMk id="46" creationId="{650D18FE-0824-4A46-B22C-A86B52E5780A}"/>
          </ac:spMkLst>
        </pc:spChg>
        <pc:spChg chg="add del">
          <ac:chgData name="Niels Mejia" userId="6a908e1cffa05844" providerId="LiveId" clId="{A028575E-41B0-48FB-B193-1DAFE6E3AD29}" dt="2024-07-05T23:33:45.951" v="292" actId="26606"/>
          <ac:spMkLst>
            <pc:docMk/>
            <pc:sldMk cId="1941438059" sldId="261"/>
            <ac:spMk id="48" creationId="{2C61293E-6EBE-43EF-A52C-9BEBFD7679D4}"/>
          </ac:spMkLst>
        </pc:spChg>
        <pc:spChg chg="add del">
          <ac:chgData name="Niels Mejia" userId="6a908e1cffa05844" providerId="LiveId" clId="{A028575E-41B0-48FB-B193-1DAFE6E3AD29}" dt="2024-07-05T23:33:45.951" v="292" actId="26606"/>
          <ac:spMkLst>
            <pc:docMk/>
            <pc:sldMk cId="1941438059" sldId="261"/>
            <ac:spMk id="49" creationId="{21540236-BFD5-4A9D-8840-4703E7F76825}"/>
          </ac:spMkLst>
        </pc:spChg>
        <pc:spChg chg="add del">
          <ac:chgData name="Niels Mejia" userId="6a908e1cffa05844" providerId="LiveId" clId="{A028575E-41B0-48FB-B193-1DAFE6E3AD29}" dt="2024-07-05T23:33:50.236" v="294" actId="26606"/>
          <ac:spMkLst>
            <pc:docMk/>
            <pc:sldMk cId="1941438059" sldId="261"/>
            <ac:spMk id="51" creationId="{C0763A76-9F1C-4FC5-82B7-DD475DA461B2}"/>
          </ac:spMkLst>
        </pc:spChg>
        <pc:spChg chg="add del">
          <ac:chgData name="Niels Mejia" userId="6a908e1cffa05844" providerId="LiveId" clId="{A028575E-41B0-48FB-B193-1DAFE6E3AD29}" dt="2024-07-05T23:33:50.236" v="294" actId="26606"/>
          <ac:spMkLst>
            <pc:docMk/>
            <pc:sldMk cId="1941438059" sldId="261"/>
            <ac:spMk id="52" creationId="{E81BF4F6-F2CF-4984-9D14-D6966D92F99F}"/>
          </ac:spMkLst>
        </pc:spChg>
        <pc:spChg chg="add del">
          <ac:chgData name="Niels Mejia" userId="6a908e1cffa05844" providerId="LiveId" clId="{A028575E-41B0-48FB-B193-1DAFE6E3AD29}" dt="2024-07-05T23:33:52.442" v="296" actId="26606"/>
          <ac:spMkLst>
            <pc:docMk/>
            <pc:sldMk cId="1941438059" sldId="261"/>
            <ac:spMk id="54" creationId="{2B97F24A-32CE-4C1C-A50D-3016B394DCFB}"/>
          </ac:spMkLst>
        </pc:spChg>
        <pc:spChg chg="add del">
          <ac:chgData name="Niels Mejia" userId="6a908e1cffa05844" providerId="LiveId" clId="{A028575E-41B0-48FB-B193-1DAFE6E3AD29}" dt="2024-07-05T23:33:52.442" v="296" actId="26606"/>
          <ac:spMkLst>
            <pc:docMk/>
            <pc:sldMk cId="1941438059" sldId="261"/>
            <ac:spMk id="55" creationId="{CD8B4F24-440B-49E9-B85D-733523DC064B}"/>
          </ac:spMkLst>
        </pc:spChg>
        <pc:spChg chg="add del">
          <ac:chgData name="Niels Mejia" userId="6a908e1cffa05844" providerId="LiveId" clId="{A028575E-41B0-48FB-B193-1DAFE6E3AD29}" dt="2024-07-05T23:33:58.549" v="298" actId="26606"/>
          <ac:spMkLst>
            <pc:docMk/>
            <pc:sldMk cId="1941438059" sldId="261"/>
            <ac:spMk id="57" creationId="{C0763A76-9F1C-4FC5-82B7-DD475DA461B2}"/>
          </ac:spMkLst>
        </pc:spChg>
        <pc:spChg chg="add del">
          <ac:chgData name="Niels Mejia" userId="6a908e1cffa05844" providerId="LiveId" clId="{A028575E-41B0-48FB-B193-1DAFE6E3AD29}" dt="2024-07-05T23:33:58.549" v="298" actId="26606"/>
          <ac:spMkLst>
            <pc:docMk/>
            <pc:sldMk cId="1941438059" sldId="261"/>
            <ac:spMk id="58" creationId="{E81BF4F6-F2CF-4984-9D14-D6966D92F99F}"/>
          </ac:spMkLst>
        </pc:spChg>
        <pc:spChg chg="add del">
          <ac:chgData name="Niels Mejia" userId="6a908e1cffa05844" providerId="LiveId" clId="{A028575E-41B0-48FB-B193-1DAFE6E3AD29}" dt="2024-07-05T23:34:02.469" v="300" actId="26606"/>
          <ac:spMkLst>
            <pc:docMk/>
            <pc:sldMk cId="1941438059" sldId="261"/>
            <ac:spMk id="60" creationId="{F13C74B1-5B17-4795-BED0-7140497B445A}"/>
          </ac:spMkLst>
        </pc:spChg>
        <pc:spChg chg="add del">
          <ac:chgData name="Niels Mejia" userId="6a908e1cffa05844" providerId="LiveId" clId="{A028575E-41B0-48FB-B193-1DAFE6E3AD29}" dt="2024-07-05T23:34:02.469" v="300" actId="26606"/>
          <ac:spMkLst>
            <pc:docMk/>
            <pc:sldMk cId="1941438059" sldId="261"/>
            <ac:spMk id="61" creationId="{D4974D33-8DC5-464E-8C6D-BE58F0669C17}"/>
          </ac:spMkLst>
        </pc:spChg>
        <pc:spChg chg="add del">
          <ac:chgData name="Niels Mejia" userId="6a908e1cffa05844" providerId="LiveId" clId="{A028575E-41B0-48FB-B193-1DAFE6E3AD29}" dt="2024-07-05T23:34:03.707" v="302" actId="26606"/>
          <ac:spMkLst>
            <pc:docMk/>
            <pc:sldMk cId="1941438059" sldId="261"/>
            <ac:spMk id="63" creationId="{C0763A76-9F1C-4FC5-82B7-DD475DA461B2}"/>
          </ac:spMkLst>
        </pc:spChg>
        <pc:spChg chg="add del">
          <ac:chgData name="Niels Mejia" userId="6a908e1cffa05844" providerId="LiveId" clId="{A028575E-41B0-48FB-B193-1DAFE6E3AD29}" dt="2024-07-05T23:34:03.707" v="302" actId="26606"/>
          <ac:spMkLst>
            <pc:docMk/>
            <pc:sldMk cId="1941438059" sldId="261"/>
            <ac:spMk id="64" creationId="{E81BF4F6-F2CF-4984-9D14-D6966D92F99F}"/>
          </ac:spMkLst>
        </pc:spChg>
        <pc:spChg chg="add del">
          <ac:chgData name="Niels Mejia" userId="6a908e1cffa05844" providerId="LiveId" clId="{A028575E-41B0-48FB-B193-1DAFE6E3AD29}" dt="2024-07-05T23:34:04.844" v="304" actId="26606"/>
          <ac:spMkLst>
            <pc:docMk/>
            <pc:sldMk cId="1941438059" sldId="261"/>
            <ac:spMk id="66" creationId="{2B97F24A-32CE-4C1C-A50D-3016B394DCFB}"/>
          </ac:spMkLst>
        </pc:spChg>
        <pc:spChg chg="add del">
          <ac:chgData name="Niels Mejia" userId="6a908e1cffa05844" providerId="LiveId" clId="{A028575E-41B0-48FB-B193-1DAFE6E3AD29}" dt="2024-07-05T23:34:04.844" v="304" actId="26606"/>
          <ac:spMkLst>
            <pc:docMk/>
            <pc:sldMk cId="1941438059" sldId="261"/>
            <ac:spMk id="67" creationId="{CD8B4F24-440B-49E9-B85D-733523DC064B}"/>
          </ac:spMkLst>
        </pc:spChg>
        <pc:spChg chg="add del">
          <ac:chgData name="Niels Mejia" userId="6a908e1cffa05844" providerId="LiveId" clId="{A028575E-41B0-48FB-B193-1DAFE6E3AD29}" dt="2024-07-05T23:34:05.860" v="306" actId="26606"/>
          <ac:spMkLst>
            <pc:docMk/>
            <pc:sldMk cId="1941438059" sldId="261"/>
            <ac:spMk id="69" creationId="{C0763A76-9F1C-4FC5-82B7-DD475DA461B2}"/>
          </ac:spMkLst>
        </pc:spChg>
        <pc:spChg chg="add del">
          <ac:chgData name="Niels Mejia" userId="6a908e1cffa05844" providerId="LiveId" clId="{A028575E-41B0-48FB-B193-1DAFE6E3AD29}" dt="2024-07-05T23:34:05.860" v="306" actId="26606"/>
          <ac:spMkLst>
            <pc:docMk/>
            <pc:sldMk cId="1941438059" sldId="261"/>
            <ac:spMk id="70" creationId="{E81BF4F6-F2CF-4984-9D14-D6966D92F99F}"/>
          </ac:spMkLst>
        </pc:spChg>
        <pc:spChg chg="add del">
          <ac:chgData name="Niels Mejia" userId="6a908e1cffa05844" providerId="LiveId" clId="{A028575E-41B0-48FB-B193-1DAFE6E3AD29}" dt="2024-07-05T23:34:07.532" v="308" actId="26606"/>
          <ac:spMkLst>
            <pc:docMk/>
            <pc:sldMk cId="1941438059" sldId="261"/>
            <ac:spMk id="72" creationId="{2B97F24A-32CE-4C1C-A50D-3016B394DCFB}"/>
          </ac:spMkLst>
        </pc:spChg>
        <pc:spChg chg="add del">
          <ac:chgData name="Niels Mejia" userId="6a908e1cffa05844" providerId="LiveId" clId="{A028575E-41B0-48FB-B193-1DAFE6E3AD29}" dt="2024-07-05T23:34:07.532" v="308" actId="26606"/>
          <ac:spMkLst>
            <pc:docMk/>
            <pc:sldMk cId="1941438059" sldId="261"/>
            <ac:spMk id="73" creationId="{CD8B4F24-440B-49E9-B85D-733523DC064B}"/>
          </ac:spMkLst>
        </pc:spChg>
        <pc:spChg chg="add del">
          <ac:chgData name="Niels Mejia" userId="6a908e1cffa05844" providerId="LiveId" clId="{A028575E-41B0-48FB-B193-1DAFE6E3AD29}" dt="2024-07-05T23:34:08.893" v="310" actId="26606"/>
          <ac:spMkLst>
            <pc:docMk/>
            <pc:sldMk cId="1941438059" sldId="261"/>
            <ac:spMk id="75" creationId="{C0763A76-9F1C-4FC5-82B7-DD475DA461B2}"/>
          </ac:spMkLst>
        </pc:spChg>
        <pc:spChg chg="add del">
          <ac:chgData name="Niels Mejia" userId="6a908e1cffa05844" providerId="LiveId" clId="{A028575E-41B0-48FB-B193-1DAFE6E3AD29}" dt="2024-07-05T23:34:08.893" v="310" actId="26606"/>
          <ac:spMkLst>
            <pc:docMk/>
            <pc:sldMk cId="1941438059" sldId="261"/>
            <ac:spMk id="76" creationId="{E81BF4F6-F2CF-4984-9D14-D6966D92F99F}"/>
          </ac:spMkLst>
        </pc:spChg>
        <pc:spChg chg="add del">
          <ac:chgData name="Niels Mejia" userId="6a908e1cffa05844" providerId="LiveId" clId="{A028575E-41B0-48FB-B193-1DAFE6E3AD29}" dt="2024-07-05T23:34:11.636" v="312" actId="26606"/>
          <ac:spMkLst>
            <pc:docMk/>
            <pc:sldMk cId="1941438059" sldId="261"/>
            <ac:spMk id="78" creationId="{2B97F24A-32CE-4C1C-A50D-3016B394DCFB}"/>
          </ac:spMkLst>
        </pc:spChg>
        <pc:spChg chg="add del">
          <ac:chgData name="Niels Mejia" userId="6a908e1cffa05844" providerId="LiveId" clId="{A028575E-41B0-48FB-B193-1DAFE6E3AD29}" dt="2024-07-05T23:34:11.636" v="312" actId="26606"/>
          <ac:spMkLst>
            <pc:docMk/>
            <pc:sldMk cId="1941438059" sldId="261"/>
            <ac:spMk id="79" creationId="{CD8B4F24-440B-49E9-B85D-733523DC064B}"/>
          </ac:spMkLst>
        </pc:spChg>
        <pc:spChg chg="add">
          <ac:chgData name="Niels Mejia" userId="6a908e1cffa05844" providerId="LiveId" clId="{A028575E-41B0-48FB-B193-1DAFE6E3AD29}" dt="2024-07-05T23:34:11.645" v="313" actId="26606"/>
          <ac:spMkLst>
            <pc:docMk/>
            <pc:sldMk cId="1941438059" sldId="261"/>
            <ac:spMk id="81" creationId="{F13C74B1-5B17-4795-BED0-7140497B445A}"/>
          </ac:spMkLst>
        </pc:spChg>
        <pc:spChg chg="add">
          <ac:chgData name="Niels Mejia" userId="6a908e1cffa05844" providerId="LiveId" clId="{A028575E-41B0-48FB-B193-1DAFE6E3AD29}" dt="2024-07-05T23:34:11.645" v="313" actId="26606"/>
          <ac:spMkLst>
            <pc:docMk/>
            <pc:sldMk cId="1941438059" sldId="261"/>
            <ac:spMk id="82" creationId="{D4974D33-8DC5-464E-8C6D-BE58F0669C17}"/>
          </ac:spMkLst>
        </pc:spChg>
        <pc:picChg chg="add mod ord">
          <ac:chgData name="Niels Mejia" userId="6a908e1cffa05844" providerId="LiveId" clId="{A028575E-41B0-48FB-B193-1DAFE6E3AD29}" dt="2024-07-05T23:34:11.636" v="312" actId="26606"/>
          <ac:picMkLst>
            <pc:docMk/>
            <pc:sldMk cId="1941438059" sldId="261"/>
            <ac:picMk id="5" creationId="{CE73DAB9-6F2C-B51D-368B-9F0493CE8E54}"/>
          </ac:picMkLst>
        </pc:picChg>
      </pc:sldChg>
      <pc:sldChg chg="add del">
        <pc:chgData name="Niels Mejia" userId="6a908e1cffa05844" providerId="LiveId" clId="{A028575E-41B0-48FB-B193-1DAFE6E3AD29}" dt="2024-07-06T01:46:49.306" v="420" actId="47"/>
        <pc:sldMkLst>
          <pc:docMk/>
          <pc:sldMk cId="117418649" sldId="262"/>
        </pc:sldMkLst>
      </pc:sldChg>
      <pc:sldChg chg="addSp delSp modSp new mod setBg">
        <pc:chgData name="Niels Mejia" userId="6a908e1cffa05844" providerId="LiveId" clId="{A028575E-41B0-48FB-B193-1DAFE6E3AD29}" dt="2024-07-06T01:48:12.170" v="435" actId="962"/>
        <pc:sldMkLst>
          <pc:docMk/>
          <pc:sldMk cId="901267506" sldId="262"/>
        </pc:sldMkLst>
        <pc:spChg chg="del">
          <ac:chgData name="Niels Mejia" userId="6a908e1cffa05844" providerId="LiveId" clId="{A028575E-41B0-48FB-B193-1DAFE6E3AD29}" dt="2024-07-06T01:46:56.837" v="423" actId="478"/>
          <ac:spMkLst>
            <pc:docMk/>
            <pc:sldMk cId="901267506" sldId="262"/>
            <ac:spMk id="2" creationId="{0933687B-4F97-B614-7CB8-26F2BAF1A225}"/>
          </ac:spMkLst>
        </pc:spChg>
        <pc:spChg chg="del">
          <ac:chgData name="Niels Mejia" userId="6a908e1cffa05844" providerId="LiveId" clId="{A028575E-41B0-48FB-B193-1DAFE6E3AD29}" dt="2024-07-06T01:46:55.500" v="422" actId="478"/>
          <ac:spMkLst>
            <pc:docMk/>
            <pc:sldMk cId="901267506" sldId="262"/>
            <ac:spMk id="3" creationId="{1C322263-4636-52F9-BA38-FF48F7D33F5A}"/>
          </ac:spMkLst>
        </pc:spChg>
        <pc:spChg chg="add del">
          <ac:chgData name="Niels Mejia" userId="6a908e1cffa05844" providerId="LiveId" clId="{A028575E-41B0-48FB-B193-1DAFE6E3AD29}" dt="2024-07-06T01:48:06.337" v="428" actId="26606"/>
          <ac:spMkLst>
            <pc:docMk/>
            <pc:sldMk cId="901267506" sldId="262"/>
            <ac:spMk id="10" creationId="{AB8C311F-7253-4AED-9701-7FC0708C41C7}"/>
          </ac:spMkLst>
        </pc:spChg>
        <pc:spChg chg="add del">
          <ac:chgData name="Niels Mejia" userId="6a908e1cffa05844" providerId="LiveId" clId="{A028575E-41B0-48FB-B193-1DAFE6E3AD29}" dt="2024-07-06T01:48:06.337" v="428" actId="26606"/>
          <ac:spMkLst>
            <pc:docMk/>
            <pc:sldMk cId="901267506" sldId="262"/>
            <ac:spMk id="12" creationId="{E2384209-CB15-4CDF-9D31-C44FD9A3F20D}"/>
          </ac:spMkLst>
        </pc:spChg>
        <pc:spChg chg="add del">
          <ac:chgData name="Niels Mejia" userId="6a908e1cffa05844" providerId="LiveId" clId="{A028575E-41B0-48FB-B193-1DAFE6E3AD29}" dt="2024-07-06T01:48:06.337" v="428" actId="26606"/>
          <ac:spMkLst>
            <pc:docMk/>
            <pc:sldMk cId="901267506" sldId="262"/>
            <ac:spMk id="14" creationId="{2633B3B5-CC90-43F0-8714-D31D1F3F0209}"/>
          </ac:spMkLst>
        </pc:spChg>
        <pc:spChg chg="add del">
          <ac:chgData name="Niels Mejia" userId="6a908e1cffa05844" providerId="LiveId" clId="{A028575E-41B0-48FB-B193-1DAFE6E3AD29}" dt="2024-07-06T01:48:06.337" v="428" actId="26606"/>
          <ac:spMkLst>
            <pc:docMk/>
            <pc:sldMk cId="901267506" sldId="262"/>
            <ac:spMk id="16" creationId="{A8D57A06-A426-446D-B02C-A2DC6B62E45E}"/>
          </ac:spMkLst>
        </pc:spChg>
        <pc:spChg chg="add del">
          <ac:chgData name="Niels Mejia" userId="6a908e1cffa05844" providerId="LiveId" clId="{A028575E-41B0-48FB-B193-1DAFE6E3AD29}" dt="2024-07-06T01:48:08.117" v="430" actId="26606"/>
          <ac:spMkLst>
            <pc:docMk/>
            <pc:sldMk cId="901267506" sldId="262"/>
            <ac:spMk id="18" creationId="{42A4FC2C-047E-45A5-965D-8E1E3BF09BC6}"/>
          </ac:spMkLst>
        </pc:spChg>
        <pc:spChg chg="add del">
          <ac:chgData name="Niels Mejia" userId="6a908e1cffa05844" providerId="LiveId" clId="{A028575E-41B0-48FB-B193-1DAFE6E3AD29}" dt="2024-07-06T01:48:09.772" v="432" actId="26606"/>
          <ac:spMkLst>
            <pc:docMk/>
            <pc:sldMk cId="901267506" sldId="262"/>
            <ac:spMk id="20" creationId="{6EE0B6E2-7CE8-4D86-87FC-4B58A7D8E759}"/>
          </ac:spMkLst>
        </pc:spChg>
        <pc:spChg chg="add">
          <ac:chgData name="Niels Mejia" userId="6a908e1cffa05844" providerId="LiveId" clId="{A028575E-41B0-48FB-B193-1DAFE6E3AD29}" dt="2024-07-06T01:48:09.777" v="433" actId="26606"/>
          <ac:spMkLst>
            <pc:docMk/>
            <pc:sldMk cId="901267506" sldId="262"/>
            <ac:spMk id="22" creationId="{42A4FC2C-047E-45A5-965D-8E1E3BF09BC6}"/>
          </ac:spMkLst>
        </pc:spChg>
        <pc:picChg chg="add mod">
          <ac:chgData name="Niels Mejia" userId="6a908e1cffa05844" providerId="LiveId" clId="{A028575E-41B0-48FB-B193-1DAFE6E3AD29}" dt="2024-07-06T01:48:12.170" v="435" actId="962"/>
          <ac:picMkLst>
            <pc:docMk/>
            <pc:sldMk cId="901267506" sldId="262"/>
            <ac:picMk id="5" creationId="{9DC5C7A4-2DF8-7A90-DAC3-7D4B3A870B38}"/>
          </ac:picMkLst>
        </pc:picChg>
      </pc:sldChg>
      <pc:sldChg chg="addSp modSp add del mod setBg addAnim setClrOvrMap">
        <pc:chgData name="Niels Mejia" userId="6a908e1cffa05844" providerId="LiveId" clId="{A028575E-41B0-48FB-B193-1DAFE6E3AD29}" dt="2024-07-06T01:46:10.795" v="418" actId="47"/>
        <pc:sldMkLst>
          <pc:docMk/>
          <pc:sldMk cId="3147122268" sldId="262"/>
        </pc:sldMkLst>
        <pc:spChg chg="mod">
          <ac:chgData name="Niels Mejia" userId="6a908e1cffa05844" providerId="LiveId" clId="{A028575E-41B0-48FB-B193-1DAFE6E3AD29}" dt="2024-07-06T01:45:40.007" v="416" actId="34807"/>
          <ac:spMkLst>
            <pc:docMk/>
            <pc:sldMk cId="3147122268" sldId="262"/>
            <ac:spMk id="2" creationId="{7A70B8AD-2B2A-DE82-33C5-57CB800BC340}"/>
          </ac:spMkLst>
        </pc:spChg>
        <pc:spChg chg="add">
          <ac:chgData name="Niels Mejia" userId="6a908e1cffa05844" providerId="LiveId" clId="{A028575E-41B0-48FB-B193-1DAFE6E3AD29}" dt="2024-07-06T01:45:40.007" v="416" actId="34807"/>
          <ac:spMkLst>
            <pc:docMk/>
            <pc:sldMk cId="3147122268" sldId="262"/>
            <ac:spMk id="10" creationId="{19F9BF86-FE94-4517-B97D-026C7515E589}"/>
          </ac:spMkLst>
        </pc:spChg>
        <pc:spChg chg="add">
          <ac:chgData name="Niels Mejia" userId="6a908e1cffa05844" providerId="LiveId" clId="{A028575E-41B0-48FB-B193-1DAFE6E3AD29}" dt="2024-07-06T01:45:40.007" v="416" actId="34807"/>
          <ac:spMkLst>
            <pc:docMk/>
            <pc:sldMk cId="3147122268" sldId="262"/>
            <ac:spMk id="12" creationId="{9E9D00D9-C4F5-471E-BE2C-126CB112A6BD}"/>
          </ac:spMkLst>
        </pc:spChg>
        <pc:picChg chg="add">
          <ac:chgData name="Niels Mejia" userId="6a908e1cffa05844" providerId="LiveId" clId="{A028575E-41B0-48FB-B193-1DAFE6E3AD29}" dt="2024-07-06T01:45:40.007" v="416" actId="34807"/>
          <ac:picMkLst>
            <pc:docMk/>
            <pc:sldMk cId="3147122268" sldId="262"/>
            <ac:picMk id="4" creationId="{FB26E5DE-29F0-162F-8D9C-4D110BB939E2}"/>
          </ac:picMkLst>
        </pc:picChg>
        <pc:cxnChg chg="add">
          <ac:chgData name="Niels Mejia" userId="6a908e1cffa05844" providerId="LiveId" clId="{A028575E-41B0-48FB-B193-1DAFE6E3AD29}" dt="2024-07-06T01:45:40.007" v="416" actId="34807"/>
          <ac:cxnSpMkLst>
            <pc:docMk/>
            <pc:sldMk cId="3147122268" sldId="262"/>
            <ac:cxnSpMk id="8" creationId="{118E06E4-607B-144B-382B-AD3D06B1EE8C}"/>
          </ac:cxnSpMkLst>
        </pc:cxnChg>
        <pc:cxnChg chg="add">
          <ac:chgData name="Niels Mejia" userId="6a908e1cffa05844" providerId="LiveId" clId="{A028575E-41B0-48FB-B193-1DAFE6E3AD29}" dt="2024-07-06T01:45:40.007" v="416" actId="34807"/>
          <ac:cxnSpMkLst>
            <pc:docMk/>
            <pc:sldMk cId="3147122268" sldId="262"/>
            <ac:cxnSpMk id="14" creationId="{97CC2FE6-3AD0-4131-B4BC-1F4D65E25E13}"/>
          </ac:cxnSpMkLst>
        </pc:cxnChg>
      </pc:sldChg>
      <pc:sldChg chg="addSp modSp add del mod setBg">
        <pc:chgData name="Niels Mejia" userId="6a908e1cffa05844" providerId="LiveId" clId="{A028575E-41B0-48FB-B193-1DAFE6E3AD29}" dt="2024-07-06T01:55:51.001" v="454" actId="47"/>
        <pc:sldMkLst>
          <pc:docMk/>
          <pc:sldMk cId="206807629" sldId="263"/>
        </pc:sldMkLst>
        <pc:spChg chg="mod ord">
          <ac:chgData name="Niels Mejia" userId="6a908e1cffa05844" providerId="LiveId" clId="{A028575E-41B0-48FB-B193-1DAFE6E3AD29}" dt="2024-07-06T01:55:31.959" v="453" actId="34807"/>
          <ac:spMkLst>
            <pc:docMk/>
            <pc:sldMk cId="206807629" sldId="263"/>
            <ac:spMk id="2" creationId="{485EE672-FE1A-12E7-8272-CC3FE3A0B538}"/>
          </ac:spMkLst>
        </pc:spChg>
        <pc:spChg chg="mod">
          <ac:chgData name="Niels Mejia" userId="6a908e1cffa05844" providerId="LiveId" clId="{A028575E-41B0-48FB-B193-1DAFE6E3AD29}" dt="2024-07-06T01:55:31.959" v="453" actId="34807"/>
          <ac:spMkLst>
            <pc:docMk/>
            <pc:sldMk cId="206807629" sldId="263"/>
            <ac:spMk id="4" creationId="{D906F416-493B-979D-595C-DD04803535EC}"/>
          </ac:spMkLst>
        </pc:spChg>
        <pc:spChg chg="add">
          <ac:chgData name="Niels Mejia" userId="6a908e1cffa05844" providerId="LiveId" clId="{A028575E-41B0-48FB-B193-1DAFE6E3AD29}" dt="2024-07-06T01:55:31.959" v="453" actId="34807"/>
          <ac:spMkLst>
            <pc:docMk/>
            <pc:sldMk cId="206807629" sldId="263"/>
            <ac:spMk id="12" creationId="{406BD704-01C2-4341-B99A-116CC7EC56EF}"/>
          </ac:spMkLst>
        </pc:spChg>
        <pc:spChg chg="add">
          <ac:chgData name="Niels Mejia" userId="6a908e1cffa05844" providerId="LiveId" clId="{A028575E-41B0-48FB-B193-1DAFE6E3AD29}" dt="2024-07-06T01:55:31.959" v="453" actId="34807"/>
          <ac:spMkLst>
            <pc:docMk/>
            <pc:sldMk cId="206807629" sldId="263"/>
            <ac:spMk id="14" creationId="{0225C01B-A296-4FAA-AA46-794F27DF6934}"/>
          </ac:spMkLst>
        </pc:spChg>
        <pc:picChg chg="mod">
          <ac:chgData name="Niels Mejia" userId="6a908e1cffa05844" providerId="LiveId" clId="{A028575E-41B0-48FB-B193-1DAFE6E3AD29}" dt="2024-07-06T01:55:31.959" v="453" actId="34807"/>
          <ac:picMkLst>
            <pc:docMk/>
            <pc:sldMk cId="206807629" sldId="263"/>
            <ac:picMk id="5" creationId="{0F0A3B5B-866A-4F6F-85EF-4D6B40F3B92A}"/>
          </ac:picMkLst>
        </pc:picChg>
        <pc:cxnChg chg="add">
          <ac:chgData name="Niels Mejia" userId="6a908e1cffa05844" providerId="LiveId" clId="{A028575E-41B0-48FB-B193-1DAFE6E3AD29}" dt="2024-07-06T01:55:31.959" v="453" actId="34807"/>
          <ac:cxnSpMkLst>
            <pc:docMk/>
            <pc:sldMk cId="206807629" sldId="263"/>
            <ac:cxnSpMk id="10" creationId="{118E06E4-607B-144B-382B-AD3D06B1EE8C}"/>
          </ac:cxnSpMkLst>
        </pc:cxnChg>
        <pc:cxnChg chg="add">
          <ac:chgData name="Niels Mejia" userId="6a908e1cffa05844" providerId="LiveId" clId="{A028575E-41B0-48FB-B193-1DAFE6E3AD29}" dt="2024-07-06T01:55:31.959" v="453" actId="34807"/>
          <ac:cxnSpMkLst>
            <pc:docMk/>
            <pc:sldMk cId="206807629" sldId="263"/>
            <ac:cxnSpMk id="16" creationId="{62713E66-598D-4B8A-9D2A-67C7AF46EF11}"/>
          </ac:cxnSpMkLst>
        </pc:cxnChg>
      </pc:sldChg>
      <pc:sldChg chg="addSp delSp modSp add mod ord setBg setClrOvrMap">
        <pc:chgData name="Niels Mejia" userId="6a908e1cffa05844" providerId="LiveId" clId="{A028575E-41B0-48FB-B193-1DAFE6E3AD29}" dt="2024-07-06T02:00:09.171" v="692" actId="1035"/>
        <pc:sldMkLst>
          <pc:docMk/>
          <pc:sldMk cId="2905368640" sldId="263"/>
        </pc:sldMkLst>
        <pc:spChg chg="add del mod ord">
          <ac:chgData name="Niels Mejia" userId="6a908e1cffa05844" providerId="LiveId" clId="{A028575E-41B0-48FB-B193-1DAFE6E3AD29}" dt="2024-07-06T01:58:21.704" v="508" actId="20577"/>
          <ac:spMkLst>
            <pc:docMk/>
            <pc:sldMk cId="2905368640" sldId="263"/>
            <ac:spMk id="2" creationId="{C73D25E4-A3B0-535F-AC68-F9735F2DD7D7}"/>
          </ac:spMkLst>
        </pc:spChg>
        <pc:spChg chg="add del mod">
          <ac:chgData name="Niels Mejia" userId="6a908e1cffa05844" providerId="LiveId" clId="{A028575E-41B0-48FB-B193-1DAFE6E3AD29}" dt="2024-07-06T01:56:41.218" v="462" actId="478"/>
          <ac:spMkLst>
            <pc:docMk/>
            <pc:sldMk cId="2905368640" sldId="263"/>
            <ac:spMk id="5" creationId="{DBD6F265-12CE-0733-57C9-B8CE3C99029D}"/>
          </ac:spMkLst>
        </pc:spChg>
        <pc:spChg chg="add del mod">
          <ac:chgData name="Niels Mejia" userId="6a908e1cffa05844" providerId="LiveId" clId="{A028575E-41B0-48FB-B193-1DAFE6E3AD29}" dt="2024-07-06T01:56:27.610" v="459" actId="478"/>
          <ac:spMkLst>
            <pc:docMk/>
            <pc:sldMk cId="2905368640" sldId="263"/>
            <ac:spMk id="7" creationId="{F517B7C1-7336-A52D-A6A3-03CE2F834A41}"/>
          </ac:spMkLst>
        </pc:spChg>
        <pc:spChg chg="add mod">
          <ac:chgData name="Niels Mejia" userId="6a908e1cffa05844" providerId="LiveId" clId="{A028575E-41B0-48FB-B193-1DAFE6E3AD29}" dt="2024-07-06T02:00:09.171" v="692" actId="1035"/>
          <ac:spMkLst>
            <pc:docMk/>
            <pc:sldMk cId="2905368640" sldId="263"/>
            <ac:spMk id="8" creationId="{640A037F-26E2-2526-1A63-B3078DE9815F}"/>
          </ac:spMkLst>
        </pc:spChg>
        <pc:spChg chg="add">
          <ac:chgData name="Niels Mejia" userId="6a908e1cffa05844" providerId="LiveId" clId="{A028575E-41B0-48FB-B193-1DAFE6E3AD29}" dt="2024-07-06T01:56:16.035" v="456" actId="34807"/>
          <ac:spMkLst>
            <pc:docMk/>
            <pc:sldMk cId="2905368640" sldId="263"/>
            <ac:spMk id="11" creationId="{19F9BF86-FE94-4517-B97D-026C7515E589}"/>
          </ac:spMkLst>
        </pc:spChg>
        <pc:spChg chg="add">
          <ac:chgData name="Niels Mejia" userId="6a908e1cffa05844" providerId="LiveId" clId="{A028575E-41B0-48FB-B193-1DAFE6E3AD29}" dt="2024-07-06T01:56:16.035" v="456" actId="34807"/>
          <ac:spMkLst>
            <pc:docMk/>
            <pc:sldMk cId="2905368640" sldId="263"/>
            <ac:spMk id="13" creationId="{36136311-C81B-47C5-AE0A-5641A5A59520}"/>
          </ac:spMkLst>
        </pc:spChg>
        <pc:picChg chg="add del mod">
          <ac:chgData name="Niels Mejia" userId="6a908e1cffa05844" providerId="LiveId" clId="{A028575E-41B0-48FB-B193-1DAFE6E3AD29}" dt="2024-07-06T01:56:27.610" v="459" actId="478"/>
          <ac:picMkLst>
            <pc:docMk/>
            <pc:sldMk cId="2905368640" sldId="263"/>
            <ac:picMk id="4" creationId="{DBA30B50-2FC5-4DF2-B401-15618F154021}"/>
          </ac:picMkLst>
        </pc:picChg>
        <pc:cxnChg chg="add">
          <ac:chgData name="Niels Mejia" userId="6a908e1cffa05844" providerId="LiveId" clId="{A028575E-41B0-48FB-B193-1DAFE6E3AD29}" dt="2024-07-06T01:56:16.035" v="456" actId="34807"/>
          <ac:cxnSpMkLst>
            <pc:docMk/>
            <pc:sldMk cId="2905368640" sldId="263"/>
            <ac:cxnSpMk id="9" creationId="{118E06E4-607B-144B-382B-AD3D06B1EE8C}"/>
          </ac:cxnSpMkLst>
        </pc:cxnChg>
        <pc:cxnChg chg="add">
          <ac:chgData name="Niels Mejia" userId="6a908e1cffa05844" providerId="LiveId" clId="{A028575E-41B0-48FB-B193-1DAFE6E3AD29}" dt="2024-07-06T01:56:16.035" v="456" actId="34807"/>
          <ac:cxnSpMkLst>
            <pc:docMk/>
            <pc:sldMk cId="2905368640" sldId="263"/>
            <ac:cxnSpMk id="15" creationId="{7CC73A33-65FF-41A9-A3B0-006753CD1028}"/>
          </ac:cxnSpMkLst>
        </pc:cxnChg>
      </pc:sldChg>
      <pc:sldChg chg="addSp delSp modSp add del mod setBg">
        <pc:chgData name="Niels Mejia" userId="6a908e1cffa05844" providerId="LiveId" clId="{A028575E-41B0-48FB-B193-1DAFE6E3AD29}" dt="2024-07-06T01:53:23.862" v="447" actId="47"/>
        <pc:sldMkLst>
          <pc:docMk/>
          <pc:sldMk cId="4064453993" sldId="263"/>
        </pc:sldMkLst>
        <pc:spChg chg="del mod ord">
          <ac:chgData name="Niels Mejia" userId="6a908e1cffa05844" providerId="LiveId" clId="{A028575E-41B0-48FB-B193-1DAFE6E3AD29}" dt="2024-07-06T01:50:42.024" v="438" actId="478"/>
          <ac:spMkLst>
            <pc:docMk/>
            <pc:sldMk cId="4064453993" sldId="263"/>
            <ac:spMk id="2" creationId="{78B160EF-B8F8-21A9-87F1-4D0968434797}"/>
          </ac:spMkLst>
        </pc:spChg>
        <pc:spChg chg="del mod">
          <ac:chgData name="Niels Mejia" userId="6a908e1cffa05844" providerId="LiveId" clId="{A028575E-41B0-48FB-B193-1DAFE6E3AD29}" dt="2024-07-06T01:50:42.024" v="438" actId="478"/>
          <ac:spMkLst>
            <pc:docMk/>
            <pc:sldMk cId="4064453993" sldId="263"/>
            <ac:spMk id="4" creationId="{08695D0F-6D37-9301-BEF1-FD8935C596C3}"/>
          </ac:spMkLst>
        </pc:spChg>
        <pc:spChg chg="add del mod">
          <ac:chgData name="Niels Mejia" userId="6a908e1cffa05844" providerId="LiveId" clId="{A028575E-41B0-48FB-B193-1DAFE6E3AD29}" dt="2024-07-06T01:50:54.195" v="440" actId="478"/>
          <ac:spMkLst>
            <pc:docMk/>
            <pc:sldMk cId="4064453993" sldId="263"/>
            <ac:spMk id="6" creationId="{28BDD715-262C-9A65-347F-FE4BC00DFD55}"/>
          </ac:spMkLst>
        </pc:spChg>
        <pc:spChg chg="add del mod">
          <ac:chgData name="Niels Mejia" userId="6a908e1cffa05844" providerId="LiveId" clId="{A028575E-41B0-48FB-B193-1DAFE6E3AD29}" dt="2024-07-06T01:50:52.210" v="439" actId="478"/>
          <ac:spMkLst>
            <pc:docMk/>
            <pc:sldMk cId="4064453993" sldId="263"/>
            <ac:spMk id="8" creationId="{1ED11034-843A-C0E0-7531-A1531B535546}"/>
          </ac:spMkLst>
        </pc:spChg>
        <pc:spChg chg="add">
          <ac:chgData name="Niels Mejia" userId="6a908e1cffa05844" providerId="LiveId" clId="{A028575E-41B0-48FB-B193-1DAFE6E3AD29}" dt="2024-07-06T01:50:28.103" v="437" actId="34807"/>
          <ac:spMkLst>
            <pc:docMk/>
            <pc:sldMk cId="4064453993" sldId="263"/>
            <ac:spMk id="12" creationId="{406BD704-01C2-4341-B99A-116CC7EC56EF}"/>
          </ac:spMkLst>
        </pc:spChg>
        <pc:spChg chg="add">
          <ac:chgData name="Niels Mejia" userId="6a908e1cffa05844" providerId="LiveId" clId="{A028575E-41B0-48FB-B193-1DAFE6E3AD29}" dt="2024-07-06T01:50:28.103" v="437" actId="34807"/>
          <ac:spMkLst>
            <pc:docMk/>
            <pc:sldMk cId="4064453993" sldId="263"/>
            <ac:spMk id="14" creationId="{0225C01B-A296-4FAA-AA46-794F27DF6934}"/>
          </ac:spMkLst>
        </pc:spChg>
        <pc:picChg chg="mod">
          <ac:chgData name="Niels Mejia" userId="6a908e1cffa05844" providerId="LiveId" clId="{A028575E-41B0-48FB-B193-1DAFE6E3AD29}" dt="2024-07-06T01:50:28.103" v="437" actId="34807"/>
          <ac:picMkLst>
            <pc:docMk/>
            <pc:sldMk cId="4064453993" sldId="263"/>
            <ac:picMk id="5" creationId="{371A5375-0EFE-4C84-866B-C8F4C8C911CC}"/>
          </ac:picMkLst>
        </pc:pic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4064453993" sldId="263"/>
            <ac:cxnSpMk id="10" creationId="{118E06E4-607B-144B-382B-AD3D06B1EE8C}"/>
          </ac:cxnSpMkLst>
        </pc:cxn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4064453993" sldId="263"/>
            <ac:cxnSpMk id="16" creationId="{62713E66-598D-4B8A-9D2A-67C7AF46EF11}"/>
          </ac:cxnSpMkLst>
        </pc:cxnChg>
      </pc:sldChg>
      <pc:sldChg chg="addSp modSp add del mod setBg">
        <pc:chgData name="Niels Mejia" userId="6a908e1cffa05844" providerId="LiveId" clId="{A028575E-41B0-48FB-B193-1DAFE6E3AD29}" dt="2024-07-06T01:52:45.094" v="441" actId="47"/>
        <pc:sldMkLst>
          <pc:docMk/>
          <pc:sldMk cId="3163457104" sldId="264"/>
        </pc:sldMkLst>
        <pc:spChg chg="mod ord">
          <ac:chgData name="Niels Mejia" userId="6a908e1cffa05844" providerId="LiveId" clId="{A028575E-41B0-48FB-B193-1DAFE6E3AD29}" dt="2024-07-06T01:50:28.103" v="437" actId="34807"/>
          <ac:spMkLst>
            <pc:docMk/>
            <pc:sldMk cId="3163457104" sldId="264"/>
            <ac:spMk id="2" creationId="{BC83A4FF-E460-017F-E36C-D5FB64DC8314}"/>
          </ac:spMkLst>
        </pc:spChg>
        <pc:spChg chg="mod">
          <ac:chgData name="Niels Mejia" userId="6a908e1cffa05844" providerId="LiveId" clId="{A028575E-41B0-48FB-B193-1DAFE6E3AD29}" dt="2024-07-06T01:50:28.103" v="437" actId="34807"/>
          <ac:spMkLst>
            <pc:docMk/>
            <pc:sldMk cId="3163457104" sldId="264"/>
            <ac:spMk id="4" creationId="{C892B152-6A71-1D57-4028-7E8131A4F5BC}"/>
          </ac:spMkLst>
        </pc:spChg>
        <pc:spChg chg="add">
          <ac:chgData name="Niels Mejia" userId="6a908e1cffa05844" providerId="LiveId" clId="{A028575E-41B0-48FB-B193-1DAFE6E3AD29}" dt="2024-07-06T01:50:28.103" v="437" actId="34807"/>
          <ac:spMkLst>
            <pc:docMk/>
            <pc:sldMk cId="3163457104" sldId="264"/>
            <ac:spMk id="12" creationId="{406BD704-01C2-4341-B99A-116CC7EC56EF}"/>
          </ac:spMkLst>
        </pc:spChg>
        <pc:spChg chg="add">
          <ac:chgData name="Niels Mejia" userId="6a908e1cffa05844" providerId="LiveId" clId="{A028575E-41B0-48FB-B193-1DAFE6E3AD29}" dt="2024-07-06T01:50:28.103" v="437" actId="34807"/>
          <ac:spMkLst>
            <pc:docMk/>
            <pc:sldMk cId="3163457104" sldId="264"/>
            <ac:spMk id="14" creationId="{0225C01B-A296-4FAA-AA46-794F27DF6934}"/>
          </ac:spMkLst>
        </pc:spChg>
        <pc:picChg chg="mod">
          <ac:chgData name="Niels Mejia" userId="6a908e1cffa05844" providerId="LiveId" clId="{A028575E-41B0-48FB-B193-1DAFE6E3AD29}" dt="2024-07-06T01:50:28.103" v="437" actId="34807"/>
          <ac:picMkLst>
            <pc:docMk/>
            <pc:sldMk cId="3163457104" sldId="264"/>
            <ac:picMk id="5" creationId="{8ED529E0-F4BE-4848-B58B-FFF53C6924EE}"/>
          </ac:picMkLst>
        </pc:pic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3163457104" sldId="264"/>
            <ac:cxnSpMk id="10" creationId="{118E06E4-607B-144B-382B-AD3D06B1EE8C}"/>
          </ac:cxnSpMkLst>
        </pc:cxn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3163457104" sldId="264"/>
            <ac:cxnSpMk id="16" creationId="{62713E66-598D-4B8A-9D2A-67C7AF46EF11}"/>
          </ac:cxnSpMkLst>
        </pc:cxnChg>
      </pc:sldChg>
      <pc:sldChg chg="addSp modSp add del mod setBg">
        <pc:chgData name="Niels Mejia" userId="6a908e1cffa05844" providerId="LiveId" clId="{A028575E-41B0-48FB-B193-1DAFE6E3AD29}" dt="2024-07-06T01:52:58.451" v="442" actId="47"/>
        <pc:sldMkLst>
          <pc:docMk/>
          <pc:sldMk cId="3487412481" sldId="265"/>
        </pc:sldMkLst>
        <pc:spChg chg="mod ord">
          <ac:chgData name="Niels Mejia" userId="6a908e1cffa05844" providerId="LiveId" clId="{A028575E-41B0-48FB-B193-1DAFE6E3AD29}" dt="2024-07-06T01:50:28.103" v="437" actId="34807"/>
          <ac:spMkLst>
            <pc:docMk/>
            <pc:sldMk cId="3487412481" sldId="265"/>
            <ac:spMk id="2" creationId="{E6881083-63A2-A986-B70B-67B16A441435}"/>
          </ac:spMkLst>
        </pc:spChg>
        <pc:spChg chg="mod">
          <ac:chgData name="Niels Mejia" userId="6a908e1cffa05844" providerId="LiveId" clId="{A028575E-41B0-48FB-B193-1DAFE6E3AD29}" dt="2024-07-06T01:50:28.103" v="437" actId="34807"/>
          <ac:spMkLst>
            <pc:docMk/>
            <pc:sldMk cId="3487412481" sldId="265"/>
            <ac:spMk id="4" creationId="{18A84618-7A5A-D35C-AEC1-A7E8D4C841CA}"/>
          </ac:spMkLst>
        </pc:spChg>
        <pc:spChg chg="add">
          <ac:chgData name="Niels Mejia" userId="6a908e1cffa05844" providerId="LiveId" clId="{A028575E-41B0-48FB-B193-1DAFE6E3AD29}" dt="2024-07-06T01:50:28.103" v="437" actId="34807"/>
          <ac:spMkLst>
            <pc:docMk/>
            <pc:sldMk cId="3487412481" sldId="265"/>
            <ac:spMk id="12" creationId="{744CAA32-F237-419C-A2DD-43C28D920D3C}"/>
          </ac:spMkLst>
        </pc:spChg>
        <pc:picChg chg="mod">
          <ac:chgData name="Niels Mejia" userId="6a908e1cffa05844" providerId="LiveId" clId="{A028575E-41B0-48FB-B193-1DAFE6E3AD29}" dt="2024-07-06T01:50:28.103" v="437" actId="34807"/>
          <ac:picMkLst>
            <pc:docMk/>
            <pc:sldMk cId="3487412481" sldId="265"/>
            <ac:picMk id="5" creationId="{AC697AD8-761E-433D-9407-2C3AC29A041A}"/>
          </ac:picMkLst>
        </pc:pic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3487412481" sldId="265"/>
            <ac:cxnSpMk id="10" creationId="{118E06E4-607B-144B-382B-AD3D06B1EE8C}"/>
          </ac:cxnSpMkLst>
        </pc:cxn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3487412481" sldId="265"/>
            <ac:cxnSpMk id="14" creationId="{691422F5-4221-4812-AFD9-5479C6D60AD9}"/>
          </ac:cxnSpMkLst>
        </pc:cxnChg>
      </pc:sldChg>
      <pc:sldChg chg="addSp modSp add del mod setBg">
        <pc:chgData name="Niels Mejia" userId="6a908e1cffa05844" providerId="LiveId" clId="{A028575E-41B0-48FB-B193-1DAFE6E3AD29}" dt="2024-07-06T01:53:01.070" v="443" actId="47"/>
        <pc:sldMkLst>
          <pc:docMk/>
          <pc:sldMk cId="1082398311" sldId="266"/>
        </pc:sldMkLst>
        <pc:spChg chg="mod ord">
          <ac:chgData name="Niels Mejia" userId="6a908e1cffa05844" providerId="LiveId" clId="{A028575E-41B0-48FB-B193-1DAFE6E3AD29}" dt="2024-07-06T01:50:28.103" v="437" actId="34807"/>
          <ac:spMkLst>
            <pc:docMk/>
            <pc:sldMk cId="1082398311" sldId="266"/>
            <ac:spMk id="2" creationId="{3B77BEBA-B030-DB8A-3D92-424F2124015F}"/>
          </ac:spMkLst>
        </pc:spChg>
        <pc:spChg chg="mod">
          <ac:chgData name="Niels Mejia" userId="6a908e1cffa05844" providerId="LiveId" clId="{A028575E-41B0-48FB-B193-1DAFE6E3AD29}" dt="2024-07-06T01:50:28.103" v="437" actId="34807"/>
          <ac:spMkLst>
            <pc:docMk/>
            <pc:sldMk cId="1082398311" sldId="266"/>
            <ac:spMk id="4" creationId="{85735A0B-BEC1-6E24-B7C0-F40E725DAB34}"/>
          </ac:spMkLst>
        </pc:spChg>
        <pc:spChg chg="add">
          <ac:chgData name="Niels Mejia" userId="6a908e1cffa05844" providerId="LiveId" clId="{A028575E-41B0-48FB-B193-1DAFE6E3AD29}" dt="2024-07-06T01:50:28.103" v="437" actId="34807"/>
          <ac:spMkLst>
            <pc:docMk/>
            <pc:sldMk cId="1082398311" sldId="266"/>
            <ac:spMk id="12" creationId="{406BD704-01C2-4341-B99A-116CC7EC56EF}"/>
          </ac:spMkLst>
        </pc:spChg>
        <pc:spChg chg="add">
          <ac:chgData name="Niels Mejia" userId="6a908e1cffa05844" providerId="LiveId" clId="{A028575E-41B0-48FB-B193-1DAFE6E3AD29}" dt="2024-07-06T01:50:28.103" v="437" actId="34807"/>
          <ac:spMkLst>
            <pc:docMk/>
            <pc:sldMk cId="1082398311" sldId="266"/>
            <ac:spMk id="14" creationId="{0225C01B-A296-4FAA-AA46-794F27DF6934}"/>
          </ac:spMkLst>
        </pc:spChg>
        <pc:picChg chg="mod">
          <ac:chgData name="Niels Mejia" userId="6a908e1cffa05844" providerId="LiveId" clId="{A028575E-41B0-48FB-B193-1DAFE6E3AD29}" dt="2024-07-06T01:50:28.103" v="437" actId="34807"/>
          <ac:picMkLst>
            <pc:docMk/>
            <pc:sldMk cId="1082398311" sldId="266"/>
            <ac:picMk id="5" creationId="{8988319F-A445-40F0-992E-147C4AC0DA70}"/>
          </ac:picMkLst>
        </pc:pic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1082398311" sldId="266"/>
            <ac:cxnSpMk id="10" creationId="{118E06E4-607B-144B-382B-AD3D06B1EE8C}"/>
          </ac:cxnSpMkLst>
        </pc:cxn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1082398311" sldId="266"/>
            <ac:cxnSpMk id="16" creationId="{62713E66-598D-4B8A-9D2A-67C7AF46EF11}"/>
          </ac:cxnSpMkLst>
        </pc:cxnChg>
      </pc:sldChg>
      <pc:sldChg chg="addSp modSp add del mod setBg">
        <pc:chgData name="Niels Mejia" userId="6a908e1cffa05844" providerId="LiveId" clId="{A028575E-41B0-48FB-B193-1DAFE6E3AD29}" dt="2024-07-06T01:53:02.911" v="444" actId="47"/>
        <pc:sldMkLst>
          <pc:docMk/>
          <pc:sldMk cId="1096776091" sldId="267"/>
        </pc:sldMkLst>
        <pc:spChg chg="mod ord">
          <ac:chgData name="Niels Mejia" userId="6a908e1cffa05844" providerId="LiveId" clId="{A028575E-41B0-48FB-B193-1DAFE6E3AD29}" dt="2024-07-06T01:50:28.103" v="437" actId="34807"/>
          <ac:spMkLst>
            <pc:docMk/>
            <pc:sldMk cId="1096776091" sldId="267"/>
            <ac:spMk id="2" creationId="{2725A682-25C2-5BCF-ACAE-9FAE1EA624AF}"/>
          </ac:spMkLst>
        </pc:spChg>
        <pc:spChg chg="mod">
          <ac:chgData name="Niels Mejia" userId="6a908e1cffa05844" providerId="LiveId" clId="{A028575E-41B0-48FB-B193-1DAFE6E3AD29}" dt="2024-07-06T01:50:28.103" v="437" actId="34807"/>
          <ac:spMkLst>
            <pc:docMk/>
            <pc:sldMk cId="1096776091" sldId="267"/>
            <ac:spMk id="4" creationId="{5265F56F-55C0-076B-FCD2-CDC02496D041}"/>
          </ac:spMkLst>
        </pc:spChg>
        <pc:spChg chg="add">
          <ac:chgData name="Niels Mejia" userId="6a908e1cffa05844" providerId="LiveId" clId="{A028575E-41B0-48FB-B193-1DAFE6E3AD29}" dt="2024-07-06T01:50:28.103" v="437" actId="34807"/>
          <ac:spMkLst>
            <pc:docMk/>
            <pc:sldMk cId="1096776091" sldId="267"/>
            <ac:spMk id="12" creationId="{406BD704-01C2-4341-B99A-116CC7EC56EF}"/>
          </ac:spMkLst>
        </pc:spChg>
        <pc:spChg chg="add">
          <ac:chgData name="Niels Mejia" userId="6a908e1cffa05844" providerId="LiveId" clId="{A028575E-41B0-48FB-B193-1DAFE6E3AD29}" dt="2024-07-06T01:50:28.103" v="437" actId="34807"/>
          <ac:spMkLst>
            <pc:docMk/>
            <pc:sldMk cId="1096776091" sldId="267"/>
            <ac:spMk id="14" creationId="{0225C01B-A296-4FAA-AA46-794F27DF6934}"/>
          </ac:spMkLst>
        </pc:spChg>
        <pc:picChg chg="mod">
          <ac:chgData name="Niels Mejia" userId="6a908e1cffa05844" providerId="LiveId" clId="{A028575E-41B0-48FB-B193-1DAFE6E3AD29}" dt="2024-07-06T01:50:28.103" v="437" actId="34807"/>
          <ac:picMkLst>
            <pc:docMk/>
            <pc:sldMk cId="1096776091" sldId="267"/>
            <ac:picMk id="5" creationId="{6481257C-4B42-40FE-B2C0-69E3FBF4E80A}"/>
          </ac:picMkLst>
        </pc:pic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1096776091" sldId="267"/>
            <ac:cxnSpMk id="10" creationId="{118E06E4-607B-144B-382B-AD3D06B1EE8C}"/>
          </ac:cxnSpMkLst>
        </pc:cxn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1096776091" sldId="267"/>
            <ac:cxnSpMk id="16" creationId="{62713E66-598D-4B8A-9D2A-67C7AF46EF11}"/>
          </ac:cxnSpMkLst>
        </pc:cxnChg>
      </pc:sldChg>
      <pc:sldChg chg="addSp modSp add del mod setBg">
        <pc:chgData name="Niels Mejia" userId="6a908e1cffa05844" providerId="LiveId" clId="{A028575E-41B0-48FB-B193-1DAFE6E3AD29}" dt="2024-07-06T01:53:05.207" v="445" actId="47"/>
        <pc:sldMkLst>
          <pc:docMk/>
          <pc:sldMk cId="649936974" sldId="268"/>
        </pc:sldMkLst>
        <pc:spChg chg="mod ord">
          <ac:chgData name="Niels Mejia" userId="6a908e1cffa05844" providerId="LiveId" clId="{A028575E-41B0-48FB-B193-1DAFE6E3AD29}" dt="2024-07-06T01:50:28.103" v="437" actId="34807"/>
          <ac:spMkLst>
            <pc:docMk/>
            <pc:sldMk cId="649936974" sldId="268"/>
            <ac:spMk id="2" creationId="{E2CC7B06-1890-4824-24E9-581CC66A6A2C}"/>
          </ac:spMkLst>
        </pc:spChg>
        <pc:spChg chg="mod">
          <ac:chgData name="Niels Mejia" userId="6a908e1cffa05844" providerId="LiveId" clId="{A028575E-41B0-48FB-B193-1DAFE6E3AD29}" dt="2024-07-06T01:50:28.103" v="437" actId="34807"/>
          <ac:spMkLst>
            <pc:docMk/>
            <pc:sldMk cId="649936974" sldId="268"/>
            <ac:spMk id="4" creationId="{572B5A11-6B96-4617-7FDC-845864AD6303}"/>
          </ac:spMkLst>
        </pc:spChg>
        <pc:spChg chg="add">
          <ac:chgData name="Niels Mejia" userId="6a908e1cffa05844" providerId="LiveId" clId="{A028575E-41B0-48FB-B193-1DAFE6E3AD29}" dt="2024-07-06T01:50:28.103" v="437" actId="34807"/>
          <ac:spMkLst>
            <pc:docMk/>
            <pc:sldMk cId="649936974" sldId="268"/>
            <ac:spMk id="12" creationId="{744CAA32-F237-419C-A2DD-43C28D920D3C}"/>
          </ac:spMkLst>
        </pc:spChg>
        <pc:picChg chg="mod">
          <ac:chgData name="Niels Mejia" userId="6a908e1cffa05844" providerId="LiveId" clId="{A028575E-41B0-48FB-B193-1DAFE6E3AD29}" dt="2024-07-06T01:50:28.103" v="437" actId="34807"/>
          <ac:picMkLst>
            <pc:docMk/>
            <pc:sldMk cId="649936974" sldId="268"/>
            <ac:picMk id="5" creationId="{0ABFCD27-D56D-4B18-8847-B6CE8F9923F8}"/>
          </ac:picMkLst>
        </pc:pic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649936974" sldId="268"/>
            <ac:cxnSpMk id="10" creationId="{118E06E4-607B-144B-382B-AD3D06B1EE8C}"/>
          </ac:cxnSpMkLst>
        </pc:cxn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649936974" sldId="268"/>
            <ac:cxnSpMk id="14" creationId="{92025DBA-8780-9CA0-2826-FF6E3BD1A0C9}"/>
          </ac:cxnSpMkLst>
        </pc:cxnChg>
      </pc:sldChg>
      <pc:sldChg chg="addSp modSp add del mod setBg">
        <pc:chgData name="Niels Mejia" userId="6a908e1cffa05844" providerId="LiveId" clId="{A028575E-41B0-48FB-B193-1DAFE6E3AD29}" dt="2024-07-06T01:53:14.439" v="446" actId="47"/>
        <pc:sldMkLst>
          <pc:docMk/>
          <pc:sldMk cId="1035034292" sldId="269"/>
        </pc:sldMkLst>
        <pc:spChg chg="mod ord">
          <ac:chgData name="Niels Mejia" userId="6a908e1cffa05844" providerId="LiveId" clId="{A028575E-41B0-48FB-B193-1DAFE6E3AD29}" dt="2024-07-06T01:50:28.103" v="437" actId="34807"/>
          <ac:spMkLst>
            <pc:docMk/>
            <pc:sldMk cId="1035034292" sldId="269"/>
            <ac:spMk id="2" creationId="{DDACF6F0-0F2A-7939-3F4E-50DD97F1784D}"/>
          </ac:spMkLst>
        </pc:spChg>
        <pc:spChg chg="mod">
          <ac:chgData name="Niels Mejia" userId="6a908e1cffa05844" providerId="LiveId" clId="{A028575E-41B0-48FB-B193-1DAFE6E3AD29}" dt="2024-07-06T01:50:28.103" v="437" actId="34807"/>
          <ac:spMkLst>
            <pc:docMk/>
            <pc:sldMk cId="1035034292" sldId="269"/>
            <ac:spMk id="4" creationId="{979830E6-C78F-4FAE-6BB0-2D9AC2D10E63}"/>
          </ac:spMkLst>
        </pc:spChg>
        <pc:spChg chg="add">
          <ac:chgData name="Niels Mejia" userId="6a908e1cffa05844" providerId="LiveId" clId="{A028575E-41B0-48FB-B193-1DAFE6E3AD29}" dt="2024-07-06T01:50:28.103" v="437" actId="34807"/>
          <ac:spMkLst>
            <pc:docMk/>
            <pc:sldMk cId="1035034292" sldId="269"/>
            <ac:spMk id="12" creationId="{406BD704-01C2-4341-B99A-116CC7EC56EF}"/>
          </ac:spMkLst>
        </pc:spChg>
        <pc:spChg chg="add">
          <ac:chgData name="Niels Mejia" userId="6a908e1cffa05844" providerId="LiveId" clId="{A028575E-41B0-48FB-B193-1DAFE6E3AD29}" dt="2024-07-06T01:50:28.103" v="437" actId="34807"/>
          <ac:spMkLst>
            <pc:docMk/>
            <pc:sldMk cId="1035034292" sldId="269"/>
            <ac:spMk id="14" creationId="{0225C01B-A296-4FAA-AA46-794F27DF6934}"/>
          </ac:spMkLst>
        </pc:spChg>
        <pc:picChg chg="mod">
          <ac:chgData name="Niels Mejia" userId="6a908e1cffa05844" providerId="LiveId" clId="{A028575E-41B0-48FB-B193-1DAFE6E3AD29}" dt="2024-07-06T01:50:28.103" v="437" actId="34807"/>
          <ac:picMkLst>
            <pc:docMk/>
            <pc:sldMk cId="1035034292" sldId="269"/>
            <ac:picMk id="5" creationId="{87E544E3-3263-42A0-A7C8-D2BC9F30A365}"/>
          </ac:picMkLst>
        </pc:pic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1035034292" sldId="269"/>
            <ac:cxnSpMk id="10" creationId="{118E06E4-607B-144B-382B-AD3D06B1EE8C}"/>
          </ac:cxnSpMkLst>
        </pc:cxnChg>
        <pc:cxnChg chg="add">
          <ac:chgData name="Niels Mejia" userId="6a908e1cffa05844" providerId="LiveId" clId="{A028575E-41B0-48FB-B193-1DAFE6E3AD29}" dt="2024-07-06T01:50:28.103" v="437" actId="34807"/>
          <ac:cxnSpMkLst>
            <pc:docMk/>
            <pc:sldMk cId="1035034292" sldId="269"/>
            <ac:cxnSpMk id="16" creationId="{62713E66-598D-4B8A-9D2A-67C7AF46EF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B5941-45AE-4DF3-BA20-9C9BCAB59F8C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AB1AD-06F1-4B35-8871-EDD146DFBC3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44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7D68-3844-411E-81E9-0991DB376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AA1A60-1960-F083-AB42-B6559A74A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23C6E9-97E3-AB2E-2B17-3DBBE62E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98FA25-A596-E6AE-B69C-85014FE1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0A0D0-2AD8-7DFB-81A3-CEE1B1EE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861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66493-54B4-C510-5A2C-DBDAE61F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538925-AE29-A506-5E3D-09EF3529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F0E6C-AE83-71C8-F908-6C3D26E3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BEF3A-71C4-F5D2-7166-C4E1F2C9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DB0AC-F0AD-3EB4-CFF7-566E734E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607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7A9430-F428-3806-3E99-4F35FBD45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D9E5D9-1B5E-0A46-E6E1-A1B26669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93703-0E2D-3785-8CA8-873CA32C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EDB35-93DE-C1FC-B7C4-69352204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831B80-7ED0-3A3E-D874-9B28E23B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6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D7BE3-2782-1DFF-EBBB-3B5B33E7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BF475-3480-F1BC-CA90-E1CDF91D0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D22217-7C53-1981-E118-E5476804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B7ACD-81B1-22FC-DA7D-EF00B7D9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91E242-B80E-9EE5-6938-3D11D857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01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6A0E9-BEE1-B6E8-84CA-9B22FEF8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421D10-6982-5D35-836A-55CFEF15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E66A1-E32F-ACE2-BED5-782E2A87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D1015-DA97-E827-67F8-21E19FBF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FA098-BEDD-927F-EF21-6BC3DD3D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546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F394-F857-D2F7-7964-45571BCE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E88F2-7E65-BD70-B9C4-01569208E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8CE4AC-798C-636D-202A-34A1252D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2C588F-CD4D-3264-C7B7-7D04969A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20C64F-F80C-FA75-F404-69AB03D3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EAC7B5-A8C5-944F-0097-C582A8F1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32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36CD-6855-55F9-A5F5-AFB51187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15B9E-F6E6-A830-9C31-ECA3F1933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79D5A1-1C11-CEA3-17DA-A8510D404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4B5B65-0202-0976-2B88-3AEA8AD9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6B158-D906-A15C-30F0-DAB96B996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9171DD-0D84-D5CB-9598-45098352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2C7798-D323-0218-E562-6C676A11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1D4B20-0880-7543-33F6-F0155207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64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4939A-A2AD-0075-70CF-43F77FD8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DF0A36-000B-3F57-202C-1DE8514E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2A71F2-F8AB-263E-DBFE-DCFB0895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FB3F01-8043-6CBA-89BD-2A0DC61B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73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65598F-FD9E-A47B-9441-B31A46F1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34AE0B-5C27-199F-3EA8-926CC53F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AE13BF-B291-FD68-411F-DED5FC5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15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41700-2FEE-510C-D156-553EA1DD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56498-DECF-8E44-7502-49A71ACA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A3634B-7CDA-EB09-A73A-0F4EFD39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372BD-4989-4EA8-06C7-AAF87083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6C831F-53F2-7FAA-5B64-52A1D18B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86BBF2-3BB4-6EF6-0C2A-7A17D64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592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3AF89-4D25-E7EA-2B39-33E17E2F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85A81A-57CF-D7CB-1236-B10C2D4B0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E19C49-FEEF-1809-C6A8-0A1DA25A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74FA2D-DDEB-D679-69B5-0EB3622D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170B3D-65AA-5420-3796-684137B8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2C0DCE-DB4C-2AA7-BFBE-6CC08FF0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28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92027B-5C86-77E5-0C91-6C9174E9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A07B3-892C-EC16-06C3-5E3A0B7E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90DFE-BBDD-659B-C2C7-4B763EB33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E69D-45D3-437D-9848-B55994C2C75F}" type="datetimeFigureOut">
              <a:rPr lang="es-PE" smtClean="0"/>
              <a:t>5/07/2024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08A5F-C7A7-0DE8-5F84-1CCF3038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7B915-2DC6-8A14-2164-AB4D82AB8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F4355-9F07-47A8-9340-7C37039AA8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83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eringenerators.com/2017/10/peringenerators-new-installation-huge-cogeneration-plant-30-mw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serveis.com/como-funciona-la-energia-del-gas-natural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serveis.com/como-funciona-la-energia-del-gas-natural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vzilla.com/thank-you-messages-for-attending-meetin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Content Placeholder 3" descr="Oil refinery against blue sky">
            <a:extLst>
              <a:ext uri="{FF2B5EF4-FFF2-40B4-BE49-F238E27FC236}">
                <a16:creationId xmlns:a16="http://schemas.microsoft.com/office/drawing/2014/main" id="{DBA30B50-2FC5-4DF2-B401-15618F154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D25E4-A3B0-535F-AC68-F9735F2D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18" y="1562101"/>
            <a:ext cx="3905203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NATURAL GAS</a:t>
            </a:r>
            <a:br>
              <a:rPr lang="en-US" sz="4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Niels Mejía Ibarra</a:t>
            </a:r>
            <a:endParaRPr lang="en-US" sz="46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0A037F-26E2-2526-1A63-B3078DE9815F}"/>
              </a:ext>
            </a:extLst>
          </p:cNvPr>
          <p:cNvSpPr txBox="1"/>
          <p:nvPr/>
        </p:nvSpPr>
        <p:spPr>
          <a:xfrm>
            <a:off x="2314772" y="125397"/>
            <a:ext cx="7562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b="1" dirty="0"/>
              <a:t>UNIVERSIDAD NACIONAL DE INGENIERÍA</a:t>
            </a:r>
          </a:p>
          <a:p>
            <a:pPr algn="ctr"/>
            <a:r>
              <a:rPr lang="es-PE" sz="2400" b="1" dirty="0"/>
              <a:t>FACULTAD DE PETRÓLEO, GAS NATURAL Y PETROQUÍMICA</a:t>
            </a:r>
          </a:p>
        </p:txBody>
      </p:sp>
    </p:spTree>
    <p:extLst>
      <p:ext uri="{BB962C8B-B14F-4D97-AF65-F5344CB8AC3E}">
        <p14:creationId xmlns:p14="http://schemas.microsoft.com/office/powerpoint/2010/main" val="290536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80E48-8C56-5D2C-F842-E94BDB67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PE" sz="5000" b="1"/>
              <a:t>COGENERATION UNIT</a:t>
            </a:r>
          </a:p>
        </p:txBody>
      </p:sp>
      <p:sp>
        <p:nvSpPr>
          <p:cNvPr id="8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D418-474F-C17C-420B-164FA3EE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 cogeneration unit, also known as a combined heat and power (CHP) system, is an energy-efficient system that simultaneously generates electricity and useful thermal energy from a single fuel source. This dual-generation process makes cogeneration units highly efficient compared to traditional methods of electricity and heat production, which are typically separate and less efficient.</a:t>
            </a:r>
            <a:endParaRPr lang="es-PE" sz="2000" dirty="0"/>
          </a:p>
        </p:txBody>
      </p:sp>
      <p:pic>
        <p:nvPicPr>
          <p:cNvPr id="5" name="Picture 4" descr="A large machine in a factory">
            <a:extLst>
              <a:ext uri="{FF2B5EF4-FFF2-40B4-BE49-F238E27FC236}">
                <a16:creationId xmlns:a16="http://schemas.microsoft.com/office/drawing/2014/main" id="{CE73DAB9-6F2C-B51D-368B-9F0493CE8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212" r="756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143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1FE7CB8-13E0-F3F5-C59F-4C02DB72822E}"/>
              </a:ext>
            </a:extLst>
          </p:cNvPr>
          <p:cNvSpPr/>
          <p:nvPr/>
        </p:nvSpPr>
        <p:spPr>
          <a:xfrm>
            <a:off x="1922804" y="1016943"/>
            <a:ext cx="2204815" cy="2333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/>
              <a:t>BOILER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278951-4E68-4194-2672-A7729CAFE3F2}"/>
              </a:ext>
            </a:extLst>
          </p:cNvPr>
          <p:cNvSpPr/>
          <p:nvPr/>
        </p:nvSpPr>
        <p:spPr>
          <a:xfrm>
            <a:off x="6084605" y="1606601"/>
            <a:ext cx="1928501" cy="1153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/>
              <a:t>TURBINE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9EBB91B-0F32-3599-8756-C4BF97C9A7A7}"/>
              </a:ext>
            </a:extLst>
          </p:cNvPr>
          <p:cNvSpPr/>
          <p:nvPr/>
        </p:nvSpPr>
        <p:spPr>
          <a:xfrm>
            <a:off x="10086950" y="1235556"/>
            <a:ext cx="1928500" cy="18957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PROCESSING UNITS AND EQUIPMENT 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933D6D5-17E1-3030-C0C2-8A9FD27121DE}"/>
              </a:ext>
            </a:extLst>
          </p:cNvPr>
          <p:cNvCxnSpPr/>
          <p:nvPr/>
        </p:nvCxnSpPr>
        <p:spPr>
          <a:xfrm>
            <a:off x="290557" y="1444233"/>
            <a:ext cx="1632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7AB5DA6-CEFE-3287-5B90-BA76CEC45CDE}"/>
              </a:ext>
            </a:extLst>
          </p:cNvPr>
          <p:cNvCxnSpPr/>
          <p:nvPr/>
        </p:nvCxnSpPr>
        <p:spPr>
          <a:xfrm>
            <a:off x="290556" y="1938465"/>
            <a:ext cx="1632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42CFA7-9015-D6BD-3FD7-9B172BC49D38}"/>
              </a:ext>
            </a:extLst>
          </p:cNvPr>
          <p:cNvSpPr txBox="1"/>
          <p:nvPr/>
        </p:nvSpPr>
        <p:spPr>
          <a:xfrm>
            <a:off x="176549" y="1114463"/>
            <a:ext cx="1854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NATURAL GAS = 21.5 BFOE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F3AF6B-28AD-6F85-4D6C-7D12B0576666}"/>
              </a:ext>
            </a:extLst>
          </p:cNvPr>
          <p:cNvSpPr txBox="1"/>
          <p:nvPr/>
        </p:nvSpPr>
        <p:spPr>
          <a:xfrm>
            <a:off x="176549" y="1590152"/>
            <a:ext cx="1653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FUEL GAS = 504.3 BFOE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64CA2A-7963-342B-5F93-68D814507417}"/>
              </a:ext>
            </a:extLst>
          </p:cNvPr>
          <p:cNvCxnSpPr/>
          <p:nvPr/>
        </p:nvCxnSpPr>
        <p:spPr>
          <a:xfrm>
            <a:off x="290557" y="2368109"/>
            <a:ext cx="1632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F02B844-65FF-5A4C-A3ED-FD7672982316}"/>
              </a:ext>
            </a:extLst>
          </p:cNvPr>
          <p:cNvCxnSpPr/>
          <p:nvPr/>
        </p:nvCxnSpPr>
        <p:spPr>
          <a:xfrm>
            <a:off x="290556" y="3033261"/>
            <a:ext cx="1632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0BCA60-1B16-BFF4-D884-3D029A7C4EDE}"/>
              </a:ext>
            </a:extLst>
          </p:cNvPr>
          <p:cNvSpPr txBox="1"/>
          <p:nvPr/>
        </p:nvSpPr>
        <p:spPr>
          <a:xfrm>
            <a:off x="176550" y="2061227"/>
            <a:ext cx="1754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FLEXIGAS = 3,133.8 BFOE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21E5EC3-5776-27DF-C8C3-D1AD38005441}"/>
              </a:ext>
            </a:extLst>
          </p:cNvPr>
          <p:cNvSpPr txBox="1"/>
          <p:nvPr/>
        </p:nvSpPr>
        <p:spPr>
          <a:xfrm>
            <a:off x="176550" y="2659437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LIGHT NAPHTHA = 0 BBL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7DBF5E1E-C579-F3FC-F06C-FF38D123978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0556" y="153931"/>
            <a:ext cx="2734656" cy="8630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C20B49E-2693-916D-D65E-05B24B7CFD4B}"/>
              </a:ext>
            </a:extLst>
          </p:cNvPr>
          <p:cNvSpPr txBox="1"/>
          <p:nvPr/>
        </p:nvSpPr>
        <p:spPr>
          <a:xfrm>
            <a:off x="176550" y="204548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PROCESS WATER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D37D65D0-6E5A-6744-21EE-7E1406738A4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127619" y="2183443"/>
            <a:ext cx="1956986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9932F88-A069-AA31-801B-4D977BB8B4C6}"/>
              </a:ext>
            </a:extLst>
          </p:cNvPr>
          <p:cNvSpPr txBox="1"/>
          <p:nvPr/>
        </p:nvSpPr>
        <p:spPr>
          <a:xfrm>
            <a:off x="4352721" y="1537111"/>
            <a:ext cx="168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VERY HIGH PRESSURE STEAM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672C077E-7CF0-3307-3482-0884333B111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0556" y="3349944"/>
            <a:ext cx="2734656" cy="79476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A592D70-AE76-7C35-F23C-55078B588AE2}"/>
              </a:ext>
            </a:extLst>
          </p:cNvPr>
          <p:cNvSpPr txBox="1"/>
          <p:nvPr/>
        </p:nvSpPr>
        <p:spPr>
          <a:xfrm>
            <a:off x="176549" y="3747324"/>
            <a:ext cx="130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PHOSPHATE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94407AA6-ACC4-1FCD-B364-8A3E9460E597}"/>
              </a:ext>
            </a:extLst>
          </p:cNvPr>
          <p:cNvSpPr/>
          <p:nvPr/>
        </p:nvSpPr>
        <p:spPr>
          <a:xfrm>
            <a:off x="10086950" y="4426722"/>
            <a:ext cx="1928500" cy="17429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PROCESSING UNITS AND EQUIPMENT (2)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F6C0ED43-A653-B7ED-FE95-B453A458C41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013106" y="2183441"/>
            <a:ext cx="2073844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D66D0D0-99D0-EBF7-44E7-2EA189E77689}"/>
              </a:ext>
            </a:extLst>
          </p:cNvPr>
          <p:cNvSpPr txBox="1"/>
          <p:nvPr/>
        </p:nvSpPr>
        <p:spPr>
          <a:xfrm>
            <a:off x="8118569" y="1814109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ELECTRIC POWER</a:t>
            </a: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1356073B-04B6-E01D-6CE1-2F8691D99290}"/>
              </a:ext>
            </a:extLst>
          </p:cNvPr>
          <p:cNvCxnSpPr>
            <a:stCxn id="5" idx="2"/>
            <a:endCxn id="41" idx="1"/>
          </p:cNvCxnSpPr>
          <p:nvPr/>
        </p:nvCxnSpPr>
        <p:spPr>
          <a:xfrm rot="16200000" flipH="1">
            <a:off x="7298946" y="2510194"/>
            <a:ext cx="2537915" cy="303809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62A70D6-D28C-775D-5EF0-EC50F9FBFF12}"/>
              </a:ext>
            </a:extLst>
          </p:cNvPr>
          <p:cNvSpPr txBox="1"/>
          <p:nvPr/>
        </p:nvSpPr>
        <p:spPr>
          <a:xfrm>
            <a:off x="7246834" y="4882067"/>
            <a:ext cx="239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HIGH PRESSURE STEAM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40301615-7FAD-C4C3-DC1F-94F098A56DE7}"/>
              </a:ext>
            </a:extLst>
          </p:cNvPr>
          <p:cNvCxnSpPr>
            <a:stCxn id="5" idx="2"/>
            <a:endCxn id="41" idx="0"/>
          </p:cNvCxnSpPr>
          <p:nvPr/>
        </p:nvCxnSpPr>
        <p:spPr>
          <a:xfrm rot="16200000" flipH="1">
            <a:off x="8216809" y="1592331"/>
            <a:ext cx="1666438" cy="400234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78D7D29-8456-CA09-C840-952BA6E23557}"/>
              </a:ext>
            </a:extLst>
          </p:cNvPr>
          <p:cNvSpPr txBox="1"/>
          <p:nvPr/>
        </p:nvSpPr>
        <p:spPr>
          <a:xfrm>
            <a:off x="7246833" y="3215629"/>
            <a:ext cx="277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MEDIUM PRESSURE STEAM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A17F8B0-1EAB-D5FA-B0A9-D31E7E61984B}"/>
              </a:ext>
            </a:extLst>
          </p:cNvPr>
          <p:cNvSpPr/>
          <p:nvPr/>
        </p:nvSpPr>
        <p:spPr>
          <a:xfrm>
            <a:off x="2730622" y="5738298"/>
            <a:ext cx="1458045" cy="882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DRAINAGE</a:t>
            </a:r>
          </a:p>
        </p:txBody>
      </p: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0720B206-42F2-02B7-09C6-F53F6521DF31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5400000">
            <a:off x="3765244" y="2454686"/>
            <a:ext cx="2978014" cy="358921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12BC674-4946-6D33-1E31-F35EB4E8A625}"/>
              </a:ext>
            </a:extLst>
          </p:cNvPr>
          <p:cNvSpPr txBox="1"/>
          <p:nvPr/>
        </p:nvSpPr>
        <p:spPr>
          <a:xfrm>
            <a:off x="4010762" y="3900741"/>
            <a:ext cx="303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CONDENSATE + LOW PRESSURE STEAM</a:t>
            </a:r>
          </a:p>
        </p:txBody>
      </p:sp>
      <p:sp>
        <p:nvSpPr>
          <p:cNvPr id="60" name="Flecha: pentágono 59">
            <a:extLst>
              <a:ext uri="{FF2B5EF4-FFF2-40B4-BE49-F238E27FC236}">
                <a16:creationId xmlns:a16="http://schemas.microsoft.com/office/drawing/2014/main" id="{9D8C1E79-E1E7-4EF8-3E42-0ACDA3B85925}"/>
              </a:ext>
            </a:extLst>
          </p:cNvPr>
          <p:cNvSpPr/>
          <p:nvPr/>
        </p:nvSpPr>
        <p:spPr>
          <a:xfrm>
            <a:off x="10086950" y="465022"/>
            <a:ext cx="1731884" cy="692552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ATMOSPHERE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4AF69520-24B3-4561-209C-E18856E4F2E7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127619" y="811298"/>
            <a:ext cx="5959331" cy="1683234"/>
          </a:xfrm>
          <a:prstGeom prst="bentConnector3">
            <a:avLst>
              <a:gd name="adj1" fmla="val 191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AA7E28F-4EA8-460E-2A1E-0FAC6DECA8A5}"/>
              </a:ext>
            </a:extLst>
          </p:cNvPr>
          <p:cNvSpPr txBox="1"/>
          <p:nvPr/>
        </p:nvSpPr>
        <p:spPr>
          <a:xfrm>
            <a:off x="7165171" y="465022"/>
            <a:ext cx="21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EXHAUST GASES (*)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D4EFD687-ED23-1B55-DE05-A490EB499FC8}"/>
              </a:ext>
            </a:extLst>
          </p:cNvPr>
          <p:cNvSpPr txBox="1"/>
          <p:nvPr/>
        </p:nvSpPr>
        <p:spPr>
          <a:xfrm>
            <a:off x="176549" y="4597637"/>
            <a:ext cx="2410625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dirty="0"/>
              <a:t>Carbon Dioxide (CO2)</a:t>
            </a:r>
          </a:p>
          <a:p>
            <a:r>
              <a:rPr lang="es-PE" sz="1400" dirty="0"/>
              <a:t>Water Vapor (H2O)</a:t>
            </a:r>
          </a:p>
          <a:p>
            <a:r>
              <a:rPr lang="es-PE" sz="1400" dirty="0"/>
              <a:t>Carbon Monoxide (CO)</a:t>
            </a:r>
          </a:p>
          <a:p>
            <a:r>
              <a:rPr lang="es-PE" sz="1400" dirty="0"/>
              <a:t>Nitrogen Oxides (NOx)</a:t>
            </a:r>
          </a:p>
          <a:p>
            <a:r>
              <a:rPr lang="es-PE" sz="1400" dirty="0"/>
              <a:t>Unburned Hydrocarbons (HC)</a:t>
            </a:r>
          </a:p>
          <a:p>
            <a:r>
              <a:rPr lang="es-PE" sz="1400" dirty="0"/>
              <a:t>Particulates (PM)</a:t>
            </a:r>
          </a:p>
          <a:p>
            <a:r>
              <a:rPr lang="es-PE" sz="1400" dirty="0"/>
              <a:t>Sulfur Dioxide (SO2)</a:t>
            </a:r>
          </a:p>
          <a:p>
            <a:r>
              <a:rPr lang="es-PE" sz="1400" dirty="0"/>
              <a:t>Oxygen (O2)</a:t>
            </a:r>
          </a:p>
          <a:p>
            <a:r>
              <a:rPr lang="es-PE" sz="1400" dirty="0"/>
              <a:t>Ozone (O3)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47B1A8A-7D88-ECE1-3034-54A57B97D430}"/>
              </a:ext>
            </a:extLst>
          </p:cNvPr>
          <p:cNvSpPr txBox="1"/>
          <p:nvPr/>
        </p:nvSpPr>
        <p:spPr>
          <a:xfrm>
            <a:off x="4352721" y="2252932"/>
            <a:ext cx="168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15,359 Ton/d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E7EC09-24BE-BA26-3828-6F6920DA3224}"/>
              </a:ext>
            </a:extLst>
          </p:cNvPr>
          <p:cNvSpPr txBox="1"/>
          <p:nvPr/>
        </p:nvSpPr>
        <p:spPr>
          <a:xfrm>
            <a:off x="7275900" y="3658956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6,826 Ton/d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8C3450-4564-367E-8DEA-EA354242D7A3}"/>
              </a:ext>
            </a:extLst>
          </p:cNvPr>
          <p:cNvSpPr txBox="1"/>
          <p:nvPr/>
        </p:nvSpPr>
        <p:spPr>
          <a:xfrm>
            <a:off x="7269554" y="5349747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2,160 Ton/d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DD7FA1A-7CA8-E3D4-3D69-825B037F7FCF}"/>
              </a:ext>
            </a:extLst>
          </p:cNvPr>
          <p:cNvSpPr/>
          <p:nvPr/>
        </p:nvSpPr>
        <p:spPr>
          <a:xfrm>
            <a:off x="4248401" y="5746718"/>
            <a:ext cx="1787325" cy="8822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PROCESSING UNITS AND EQUIPMENT (3)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3358D31-8E71-4828-086E-F7F05B9A2A0F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rot="5400000">
            <a:off x="4602243" y="3300105"/>
            <a:ext cx="2986434" cy="19067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3A4F1B8-A679-32E1-EB68-A823FDE26831}"/>
              </a:ext>
            </a:extLst>
          </p:cNvPr>
          <p:cNvSpPr txBox="1"/>
          <p:nvPr/>
        </p:nvSpPr>
        <p:spPr>
          <a:xfrm>
            <a:off x="5361507" y="4299147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5,374 Ton/d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332299E-9122-22C4-9D4A-086A8404F4A5}"/>
              </a:ext>
            </a:extLst>
          </p:cNvPr>
          <p:cNvSpPr txBox="1"/>
          <p:nvPr/>
        </p:nvSpPr>
        <p:spPr>
          <a:xfrm>
            <a:off x="8118569" y="2249774"/>
            <a:ext cx="19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Potencia = 100 MW</a:t>
            </a:r>
          </a:p>
          <a:p>
            <a:r>
              <a:rPr lang="es-PE" sz="1400" dirty="0"/>
              <a:t>Energía = 1,354 BFOE/d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595CF7-B0F6-9F3C-CDEF-755CDE9022D9}"/>
              </a:ext>
            </a:extLst>
          </p:cNvPr>
          <p:cNvSpPr txBox="1"/>
          <p:nvPr/>
        </p:nvSpPr>
        <p:spPr>
          <a:xfrm>
            <a:off x="7165171" y="924518"/>
            <a:ext cx="21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2,646 Ton CO</a:t>
            </a:r>
            <a:r>
              <a:rPr lang="es-PE" baseline="-25000" dirty="0"/>
              <a:t>2</a:t>
            </a:r>
            <a:r>
              <a:rPr lang="es-PE" dirty="0"/>
              <a:t>/d</a:t>
            </a:r>
          </a:p>
        </p:txBody>
      </p:sp>
      <p:sp>
        <p:nvSpPr>
          <p:cNvPr id="17" name="CuadroTexto 24">
            <a:extLst>
              <a:ext uri="{FF2B5EF4-FFF2-40B4-BE49-F238E27FC236}">
                <a16:creationId xmlns:a16="http://schemas.microsoft.com/office/drawing/2014/main" id="{C05BBD12-0707-C877-F19D-E898E20ADFF4}"/>
              </a:ext>
            </a:extLst>
          </p:cNvPr>
          <p:cNvSpPr txBox="1"/>
          <p:nvPr/>
        </p:nvSpPr>
        <p:spPr>
          <a:xfrm>
            <a:off x="3278102" y="34927"/>
            <a:ext cx="4789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COGENERATION UNIT OF TALARA REFINERY</a:t>
            </a:r>
          </a:p>
        </p:txBody>
      </p:sp>
    </p:spTree>
    <p:extLst>
      <p:ext uri="{BB962C8B-B14F-4D97-AF65-F5344CB8AC3E}">
        <p14:creationId xmlns:p14="http://schemas.microsoft.com/office/powerpoint/2010/main" val="33383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8FE8E35-412F-2F78-C4EA-623F16456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90429"/>
              </p:ext>
            </p:extLst>
          </p:nvPr>
        </p:nvGraphicFramePr>
        <p:xfrm>
          <a:off x="606753" y="1501717"/>
          <a:ext cx="10978492" cy="389746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568356">
                  <a:extLst>
                    <a:ext uri="{9D8B030D-6E8A-4147-A177-3AD203B41FA5}">
                      <a16:colId xmlns:a16="http://schemas.microsoft.com/office/drawing/2014/main" val="1903079773"/>
                    </a:ext>
                  </a:extLst>
                </a:gridCol>
                <a:gridCol w="1568356">
                  <a:extLst>
                    <a:ext uri="{9D8B030D-6E8A-4147-A177-3AD203B41FA5}">
                      <a16:colId xmlns:a16="http://schemas.microsoft.com/office/drawing/2014/main" val="2395397242"/>
                    </a:ext>
                  </a:extLst>
                </a:gridCol>
                <a:gridCol w="1568356">
                  <a:extLst>
                    <a:ext uri="{9D8B030D-6E8A-4147-A177-3AD203B41FA5}">
                      <a16:colId xmlns:a16="http://schemas.microsoft.com/office/drawing/2014/main" val="594982054"/>
                    </a:ext>
                  </a:extLst>
                </a:gridCol>
                <a:gridCol w="1568356">
                  <a:extLst>
                    <a:ext uri="{9D8B030D-6E8A-4147-A177-3AD203B41FA5}">
                      <a16:colId xmlns:a16="http://schemas.microsoft.com/office/drawing/2014/main" val="417352765"/>
                    </a:ext>
                  </a:extLst>
                </a:gridCol>
                <a:gridCol w="1568356">
                  <a:extLst>
                    <a:ext uri="{9D8B030D-6E8A-4147-A177-3AD203B41FA5}">
                      <a16:colId xmlns:a16="http://schemas.microsoft.com/office/drawing/2014/main" val="1083579648"/>
                    </a:ext>
                  </a:extLst>
                </a:gridCol>
                <a:gridCol w="1568356">
                  <a:extLst>
                    <a:ext uri="{9D8B030D-6E8A-4147-A177-3AD203B41FA5}">
                      <a16:colId xmlns:a16="http://schemas.microsoft.com/office/drawing/2014/main" val="897730248"/>
                    </a:ext>
                  </a:extLst>
                </a:gridCol>
                <a:gridCol w="1568356">
                  <a:extLst>
                    <a:ext uri="{9D8B030D-6E8A-4147-A177-3AD203B41FA5}">
                      <a16:colId xmlns:a16="http://schemas.microsoft.com/office/drawing/2014/main" val="3071274083"/>
                    </a:ext>
                  </a:extLst>
                </a:gridCol>
              </a:tblGrid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UNIT OF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HEATING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UNIT OF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/>
                        <a:t>PRODUCCIÓN DE CO2 (kg/1,000 ft</a:t>
                      </a:r>
                      <a:r>
                        <a:rPr lang="es-PE" sz="1700" baseline="30000" dirty="0"/>
                        <a:t>3</a:t>
                      </a:r>
                      <a:r>
                        <a:rPr lang="es-PE" sz="17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/>
                        <a:t>ENERGY PRODUCED (MMBTU)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585333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NATURAL 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136,456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CUBIC FEET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954.963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BTU/SCF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59.32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573576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FUEL 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3’844,330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CUBIC FEET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793.634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BTU/SCF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48.24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3,051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952600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FLEXIGAS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145’423,703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CUBIC FEET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130.376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BTU/SCF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18,960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675601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LIGHT NAPHTHA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BARRELS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4’440,264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BTU/BBL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66,287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95484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149’404,489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CUBIC FEET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22,141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65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5136A9CB-32E1-2F90-BD91-AE46B97229E3}"/>
              </a:ext>
            </a:extLst>
          </p:cNvPr>
          <p:cNvSpPr txBox="1"/>
          <p:nvPr/>
        </p:nvSpPr>
        <p:spPr>
          <a:xfrm>
            <a:off x="2077143" y="427290"/>
            <a:ext cx="8037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b="1" dirty="0"/>
              <a:t>CARGAS DE ALIMENTACIÓN DE LA UNIDAD DE COGENERACIÓN ELÉCTRICA</a:t>
            </a:r>
          </a:p>
          <a:p>
            <a:pPr algn="ctr"/>
            <a:r>
              <a:rPr lang="es-PE" sz="2000" b="1" dirty="0"/>
              <a:t>OPERACIÓN NORMAL (BASE DIARIA)</a:t>
            </a:r>
          </a:p>
        </p:txBody>
      </p:sp>
    </p:spTree>
    <p:extLst>
      <p:ext uri="{BB962C8B-B14F-4D97-AF65-F5344CB8AC3E}">
        <p14:creationId xmlns:p14="http://schemas.microsoft.com/office/powerpoint/2010/main" val="387453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8FE8E35-412F-2F78-C4EA-623F16456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81828"/>
              </p:ext>
            </p:extLst>
          </p:nvPr>
        </p:nvGraphicFramePr>
        <p:xfrm>
          <a:off x="239284" y="1119498"/>
          <a:ext cx="3659498" cy="564704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2221905">
                  <a:extLst>
                    <a:ext uri="{9D8B030D-6E8A-4147-A177-3AD203B41FA5}">
                      <a16:colId xmlns:a16="http://schemas.microsoft.com/office/drawing/2014/main" val="1903079773"/>
                    </a:ext>
                  </a:extLst>
                </a:gridCol>
                <a:gridCol w="1437593">
                  <a:extLst>
                    <a:ext uri="{9D8B030D-6E8A-4147-A177-3AD203B41FA5}">
                      <a16:colId xmlns:a16="http://schemas.microsoft.com/office/drawing/2014/main" val="2395397242"/>
                    </a:ext>
                  </a:extLst>
                </a:gridCol>
              </a:tblGrid>
              <a:tr h="56470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PORCENTAJE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585333"/>
                  </a:ext>
                </a:extLst>
              </a:tr>
              <a:tr h="56470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Nitrógeno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573576"/>
                  </a:ext>
                </a:extLst>
              </a:tr>
              <a:tr h="56470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Dióxido de Carbono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952600"/>
                  </a:ext>
                </a:extLst>
              </a:tr>
              <a:tr h="56470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Metano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93.08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675601"/>
                  </a:ext>
                </a:extLst>
              </a:tr>
              <a:tr h="56470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Etano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286102"/>
                  </a:ext>
                </a:extLst>
              </a:tr>
              <a:tr h="56470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Propano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72266"/>
                  </a:ext>
                </a:extLst>
              </a:tr>
              <a:tr h="56470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N-Butano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870526"/>
                  </a:ext>
                </a:extLst>
              </a:tr>
              <a:tr h="56470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N-Pentano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03854"/>
                  </a:ext>
                </a:extLst>
              </a:tr>
              <a:tr h="56470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Oxígeno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95484"/>
                  </a:ext>
                </a:extLst>
              </a:tr>
              <a:tr h="56470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65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5A58A69F-E058-3EEC-572D-6D97B4B2A54B}"/>
              </a:ext>
            </a:extLst>
          </p:cNvPr>
          <p:cNvSpPr txBox="1"/>
          <p:nvPr/>
        </p:nvSpPr>
        <p:spPr>
          <a:xfrm>
            <a:off x="150623" y="470019"/>
            <a:ext cx="3836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b="1" dirty="0"/>
              <a:t>COMPOSICIÓN DEL GAS NATURAL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DB27D4-E0E1-71BD-8E5F-0C176CFEEB66}"/>
              </a:ext>
            </a:extLst>
          </p:cNvPr>
          <p:cNvSpPr txBox="1"/>
          <p:nvPr/>
        </p:nvSpPr>
        <p:spPr>
          <a:xfrm>
            <a:off x="5381878" y="241073"/>
            <a:ext cx="59133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PE" b="1" dirty="0"/>
              <a:t>EL CO</a:t>
            </a:r>
            <a:r>
              <a:rPr lang="es-PE" b="1" baseline="-25000" dirty="0"/>
              <a:t>2</a:t>
            </a:r>
            <a:r>
              <a:rPr lang="es-PE" b="1" dirty="0"/>
              <a:t> TOTAL PRODUCIDO ES EL CO</a:t>
            </a:r>
            <a:r>
              <a:rPr lang="es-PE" b="1" baseline="-25000" dirty="0"/>
              <a:t>2</a:t>
            </a:r>
            <a:r>
              <a:rPr lang="es-PE" b="1" dirty="0"/>
              <a:t> ORIGINAL MÁS EL CO</a:t>
            </a:r>
            <a:r>
              <a:rPr lang="es-PE" b="1" baseline="-25000" dirty="0"/>
              <a:t>2</a:t>
            </a:r>
          </a:p>
          <a:p>
            <a:pPr algn="ctr"/>
            <a:r>
              <a:rPr lang="es-PE" b="1" dirty="0"/>
              <a:t>PRODUCTO DE LA COMBUSTIÓN.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6AFA13-42C2-AEFF-CDD2-3B7A04BB509D}"/>
              </a:ext>
            </a:extLst>
          </p:cNvPr>
          <p:cNvSpPr txBox="1"/>
          <p:nvPr/>
        </p:nvSpPr>
        <p:spPr>
          <a:xfrm>
            <a:off x="6308895" y="1210067"/>
            <a:ext cx="4059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8,132 kg de Dióxido de Carbono por día</a:t>
            </a:r>
          </a:p>
        </p:txBody>
      </p:sp>
      <p:pic>
        <p:nvPicPr>
          <p:cNvPr id="9" name="Imagen 8" descr="Imagen digital de un barco en el mar&#10;&#10;Descripción generada automáticamente con confianza media">
            <a:extLst>
              <a:ext uri="{FF2B5EF4-FFF2-40B4-BE49-F238E27FC236}">
                <a16:creationId xmlns:a16="http://schemas.microsoft.com/office/drawing/2014/main" id="{DC918BD8-8A4B-2A1B-B05C-627BA945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84" y="1919337"/>
            <a:ext cx="7030338" cy="484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1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8FE8E35-412F-2F78-C4EA-623F16456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76394"/>
              </p:ext>
            </p:extLst>
          </p:nvPr>
        </p:nvGraphicFramePr>
        <p:xfrm>
          <a:off x="102352" y="724847"/>
          <a:ext cx="4659544" cy="6024802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3155522">
                  <a:extLst>
                    <a:ext uri="{9D8B030D-6E8A-4147-A177-3AD203B41FA5}">
                      <a16:colId xmlns:a16="http://schemas.microsoft.com/office/drawing/2014/main" val="1903079773"/>
                    </a:ext>
                  </a:extLst>
                </a:gridCol>
                <a:gridCol w="1504022">
                  <a:extLst>
                    <a:ext uri="{9D8B030D-6E8A-4147-A177-3AD203B41FA5}">
                      <a16:colId xmlns:a16="http://schemas.microsoft.com/office/drawing/2014/main" val="2395397242"/>
                    </a:ext>
                  </a:extLst>
                </a:gridCol>
              </a:tblGrid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PORCENTAJE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585333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Hidrógeno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26.81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267901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Nitrógeno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2.75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573576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Agua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871388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Monóxido de Carbono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2.62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255621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Dióxido de Carbono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7.00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952600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Metano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42.05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675601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Eteno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3.43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035456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Etano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11.40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286102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Propeno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72266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Propano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870526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Iso-Buteno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03854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Otros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1.39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95484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100.00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65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5A58A69F-E058-3EEC-572D-6D97B4B2A54B}"/>
              </a:ext>
            </a:extLst>
          </p:cNvPr>
          <p:cNvSpPr txBox="1"/>
          <p:nvPr/>
        </p:nvSpPr>
        <p:spPr>
          <a:xfrm>
            <a:off x="102352" y="230731"/>
            <a:ext cx="4309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b="1" dirty="0"/>
              <a:t>COMPOSICIÓN DEL GAS COMBUSTIBLE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6AFA13-42C2-AEFF-CDD2-3B7A04BB509D}"/>
              </a:ext>
            </a:extLst>
          </p:cNvPr>
          <p:cNvSpPr txBox="1"/>
          <p:nvPr/>
        </p:nvSpPr>
        <p:spPr>
          <a:xfrm>
            <a:off x="6701485" y="1000674"/>
            <a:ext cx="34485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200,412 kg de Dióxido de Carbono</a:t>
            </a:r>
          </a:p>
        </p:txBody>
      </p:sp>
      <p:pic>
        <p:nvPicPr>
          <p:cNvPr id="7" name="Imagen 6" descr="Un barco en el mar&#10;&#10;Descripción generada automáticamente">
            <a:extLst>
              <a:ext uri="{FF2B5EF4-FFF2-40B4-BE49-F238E27FC236}">
                <a16:creationId xmlns:a16="http://schemas.microsoft.com/office/drawing/2014/main" id="{7ECE3142-BB21-803E-513E-AC0535ABC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18931" y="1525779"/>
            <a:ext cx="6912806" cy="5223869"/>
          </a:xfrm>
          <a:prstGeom prst="rect">
            <a:avLst/>
          </a:prstGeom>
        </p:spPr>
      </p:pic>
      <p:sp>
        <p:nvSpPr>
          <p:cNvPr id="6" name="CuadroTexto 2">
            <a:extLst>
              <a:ext uri="{FF2B5EF4-FFF2-40B4-BE49-F238E27FC236}">
                <a16:creationId xmlns:a16="http://schemas.microsoft.com/office/drawing/2014/main" id="{6B577B3C-65C5-3D72-BF57-4481E0EF2B5E}"/>
              </a:ext>
            </a:extLst>
          </p:cNvPr>
          <p:cNvSpPr txBox="1"/>
          <p:nvPr/>
        </p:nvSpPr>
        <p:spPr>
          <a:xfrm>
            <a:off x="5381878" y="241073"/>
            <a:ext cx="59133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PE" b="1" dirty="0"/>
              <a:t>EL CO</a:t>
            </a:r>
            <a:r>
              <a:rPr lang="es-PE" b="1" baseline="-25000" dirty="0"/>
              <a:t>2</a:t>
            </a:r>
            <a:r>
              <a:rPr lang="es-PE" b="1" dirty="0"/>
              <a:t> TOTAL PRODUCIDO ES EL CO</a:t>
            </a:r>
            <a:r>
              <a:rPr lang="es-PE" b="1" baseline="-25000" dirty="0"/>
              <a:t>2</a:t>
            </a:r>
            <a:r>
              <a:rPr lang="es-PE" b="1" dirty="0"/>
              <a:t> ORIGINAL MÁS EL CO</a:t>
            </a:r>
            <a:r>
              <a:rPr lang="es-PE" b="1" baseline="-25000" dirty="0"/>
              <a:t>2</a:t>
            </a:r>
          </a:p>
          <a:p>
            <a:pPr algn="ctr"/>
            <a:r>
              <a:rPr lang="es-PE" b="1" dirty="0"/>
              <a:t>PRODUCTO DE LA COMBUSTIÓN.</a:t>
            </a:r>
          </a:p>
        </p:txBody>
      </p:sp>
    </p:spTree>
    <p:extLst>
      <p:ext uri="{BB962C8B-B14F-4D97-AF65-F5344CB8AC3E}">
        <p14:creationId xmlns:p14="http://schemas.microsoft.com/office/powerpoint/2010/main" val="248460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8FE8E35-412F-2F78-C4EA-623F16456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07787"/>
              </p:ext>
            </p:extLst>
          </p:nvPr>
        </p:nvGraphicFramePr>
        <p:xfrm>
          <a:off x="247630" y="2416341"/>
          <a:ext cx="4659544" cy="3442744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3155522">
                  <a:extLst>
                    <a:ext uri="{9D8B030D-6E8A-4147-A177-3AD203B41FA5}">
                      <a16:colId xmlns:a16="http://schemas.microsoft.com/office/drawing/2014/main" val="1903079773"/>
                    </a:ext>
                  </a:extLst>
                </a:gridCol>
                <a:gridCol w="1504022">
                  <a:extLst>
                    <a:ext uri="{9D8B030D-6E8A-4147-A177-3AD203B41FA5}">
                      <a16:colId xmlns:a16="http://schemas.microsoft.com/office/drawing/2014/main" val="2395397242"/>
                    </a:ext>
                  </a:extLst>
                </a:gridCol>
              </a:tblGrid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PORCENTAJE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585333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Hidrógeno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15.39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267901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Nitrógeno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49.18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573576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Agua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5.28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871388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Monóxido de Carbono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25.14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255621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Dióxido de Carbono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952600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Metano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675601"/>
                  </a:ext>
                </a:extLst>
              </a:tr>
              <a:tr h="430343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65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5A58A69F-E058-3EEC-572D-6D97B4B2A54B}"/>
              </a:ext>
            </a:extLst>
          </p:cNvPr>
          <p:cNvSpPr txBox="1"/>
          <p:nvPr/>
        </p:nvSpPr>
        <p:spPr>
          <a:xfrm>
            <a:off x="939100" y="1917660"/>
            <a:ext cx="3276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b="1" dirty="0"/>
              <a:t>COMPOSICIÓN DEL FLEXIGAS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6AFA13-42C2-AEFF-CDD2-3B7A04BB509D}"/>
              </a:ext>
            </a:extLst>
          </p:cNvPr>
          <p:cNvSpPr txBox="1"/>
          <p:nvPr/>
        </p:nvSpPr>
        <p:spPr>
          <a:xfrm>
            <a:off x="6613320" y="1000674"/>
            <a:ext cx="36249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2’437,904 kg de Dióxido de Carbono</a:t>
            </a:r>
          </a:p>
        </p:txBody>
      </p:sp>
      <p:pic>
        <p:nvPicPr>
          <p:cNvPr id="7" name="Imagen 6" descr="Un barco en el mar&#10;&#10;Descripción generada automáticamente">
            <a:extLst>
              <a:ext uri="{FF2B5EF4-FFF2-40B4-BE49-F238E27FC236}">
                <a16:creationId xmlns:a16="http://schemas.microsoft.com/office/drawing/2014/main" id="{7ECE3142-BB21-803E-513E-AC0535ABC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18931" y="1525779"/>
            <a:ext cx="6912806" cy="5223869"/>
          </a:xfrm>
          <a:prstGeom prst="rect">
            <a:avLst/>
          </a:prstGeom>
        </p:spPr>
      </p:pic>
      <p:sp>
        <p:nvSpPr>
          <p:cNvPr id="6" name="CuadroTexto 2">
            <a:extLst>
              <a:ext uri="{FF2B5EF4-FFF2-40B4-BE49-F238E27FC236}">
                <a16:creationId xmlns:a16="http://schemas.microsoft.com/office/drawing/2014/main" id="{A0213BF5-5C78-FB25-4B8A-54B94B487679}"/>
              </a:ext>
            </a:extLst>
          </p:cNvPr>
          <p:cNvSpPr txBox="1"/>
          <p:nvPr/>
        </p:nvSpPr>
        <p:spPr>
          <a:xfrm>
            <a:off x="5381878" y="241073"/>
            <a:ext cx="59133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PE" b="1" dirty="0"/>
              <a:t>EL CO</a:t>
            </a:r>
            <a:r>
              <a:rPr lang="es-PE" b="1" baseline="-25000" dirty="0"/>
              <a:t>2</a:t>
            </a:r>
            <a:r>
              <a:rPr lang="es-PE" b="1" dirty="0"/>
              <a:t> TOTAL PRODUCIDO ES EL CO</a:t>
            </a:r>
            <a:r>
              <a:rPr lang="es-PE" b="1" baseline="-25000" dirty="0"/>
              <a:t>2</a:t>
            </a:r>
            <a:r>
              <a:rPr lang="es-PE" b="1" dirty="0"/>
              <a:t> ORIGINAL MÁS EL CO</a:t>
            </a:r>
            <a:r>
              <a:rPr lang="es-PE" b="1" baseline="-25000" dirty="0"/>
              <a:t>2</a:t>
            </a:r>
          </a:p>
          <a:p>
            <a:pPr algn="ctr"/>
            <a:r>
              <a:rPr lang="es-PE" b="1" dirty="0"/>
              <a:t>PRODUCTO DE LA COMBUSTIÓN.</a:t>
            </a:r>
          </a:p>
        </p:txBody>
      </p:sp>
    </p:spTree>
    <p:extLst>
      <p:ext uri="{BB962C8B-B14F-4D97-AF65-F5344CB8AC3E}">
        <p14:creationId xmlns:p14="http://schemas.microsoft.com/office/powerpoint/2010/main" val="1094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n next to a card">
            <a:extLst>
              <a:ext uri="{FF2B5EF4-FFF2-40B4-BE49-F238E27FC236}">
                <a16:creationId xmlns:a16="http://schemas.microsoft.com/office/drawing/2014/main" id="{9DC5C7A4-2DF8-7A90-DAC3-7D4B3A870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346" b="74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7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468</Words>
  <Application>Microsoft Office PowerPoint</Application>
  <PresentationFormat>Widescreen</PresentationFormat>
  <Paragraphs>161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Grandview Display</vt:lpstr>
      <vt:lpstr>Tema de Office</vt:lpstr>
      <vt:lpstr>NATURAL GAS Niels Mejía Ibarra</vt:lpstr>
      <vt:lpstr>COGENERATION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Niels Alcides Mejia Ibarra</dc:creator>
  <cp:lastModifiedBy>Niels Mejia</cp:lastModifiedBy>
  <cp:revision>1</cp:revision>
  <dcterms:created xsi:type="dcterms:W3CDTF">2024-06-14T19:50:29Z</dcterms:created>
  <dcterms:modified xsi:type="dcterms:W3CDTF">2024-07-06T02:00:18Z</dcterms:modified>
</cp:coreProperties>
</file>